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0"/>
  </p:notesMasterIdLst>
  <p:sldIdLst>
    <p:sldId id="256" r:id="rId2"/>
    <p:sldId id="257" r:id="rId3"/>
    <p:sldId id="274"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6504">
          <p15:clr>
            <a:srgbClr val="A4A3A4"/>
          </p15:clr>
        </p15:guide>
        <p15:guide id="2" orient="horz" pos="3696">
          <p15:clr>
            <a:srgbClr val="A4A3A4"/>
          </p15:clr>
        </p15:guide>
        <p15:guide id="3" orient="horz" pos="1968">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ikYOPdCpf4tBIuPDq6FmgHfUwDp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35352D4-4CBF-4195-8B9F-4C2136794D19}">
  <a:tblStyle styleId="{635352D4-4CBF-4195-8B9F-4C2136794D19}" styleName="Table_0">
    <a:wholeTbl>
      <a:tcTxStyle b="off" i="off">
        <a:font>
          <a:latin typeface="Avenir Next LT Pro Light"/>
          <a:ea typeface="Avenir Next LT Pro Light"/>
          <a:cs typeface="Avenir Next LT Pro Ligh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AF2F2"/>
          </a:solidFill>
        </a:fill>
      </a:tcStyle>
    </a:wholeTbl>
    <a:band1H>
      <a:tcTxStyle/>
      <a:tcStyle>
        <a:tcBdr/>
        <a:fill>
          <a:solidFill>
            <a:srgbClr val="D2E4E3"/>
          </a:solidFill>
        </a:fill>
      </a:tcStyle>
    </a:band1H>
    <a:band2H>
      <a:tcTxStyle/>
      <a:tcStyle>
        <a:tcBdr/>
      </a:tcStyle>
    </a:band2H>
    <a:band1V>
      <a:tcTxStyle/>
      <a:tcStyle>
        <a:tcBdr/>
        <a:fill>
          <a:solidFill>
            <a:srgbClr val="D2E4E3"/>
          </a:solidFill>
        </a:fill>
      </a:tcStyle>
    </a:band1V>
    <a:band2V>
      <a:tcTxStyle/>
      <a:tcStyle>
        <a:tcBdr/>
      </a:tcStyle>
    </a:band2V>
    <a:lastCol>
      <a:tcTxStyle b="on" i="off">
        <a:font>
          <a:latin typeface="Avenir Next LT Pro Light"/>
          <a:ea typeface="Avenir Next LT Pro Light"/>
          <a:cs typeface="Avenir Next LT Pro Light"/>
        </a:font>
        <a:schemeClr val="lt1"/>
      </a:tcTxStyle>
      <a:tcStyle>
        <a:tcBdr/>
        <a:fill>
          <a:solidFill>
            <a:schemeClr val="accent1"/>
          </a:solidFill>
        </a:fill>
      </a:tcStyle>
    </a:lastCol>
    <a:firstCol>
      <a:tcTxStyle b="on" i="off">
        <a:font>
          <a:latin typeface="Avenir Next LT Pro Light"/>
          <a:ea typeface="Avenir Next LT Pro Light"/>
          <a:cs typeface="Avenir Next LT Pro Light"/>
        </a:font>
        <a:schemeClr val="lt1"/>
      </a:tcTxStyle>
      <a:tcStyle>
        <a:tcBdr/>
        <a:fill>
          <a:solidFill>
            <a:schemeClr val="accent1"/>
          </a:solidFill>
        </a:fill>
      </a:tcStyle>
    </a:firstCol>
    <a:lastRow>
      <a:tcTxStyle b="on" i="off">
        <a:font>
          <a:latin typeface="Avenir Next LT Pro Light"/>
          <a:ea typeface="Avenir Next LT Pro Light"/>
          <a:cs typeface="Avenir Next LT Pro Ligh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venir Next LT Pro Light"/>
          <a:ea typeface="Avenir Next LT Pro Light"/>
          <a:cs typeface="Avenir Next LT Pro Ligh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guide pos="6504"/>
        <p:guide orient="horz" pos="3696"/>
        <p:guide orient="horz" pos="19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2"/>
        <p:cNvGrpSpPr/>
        <p:nvPr/>
      </p:nvGrpSpPr>
      <p:grpSpPr>
        <a:xfrm>
          <a:off x="0" y="0"/>
          <a:ext cx="0" cy="0"/>
          <a:chOff x="0" y="0"/>
          <a:chExt cx="0" cy="0"/>
        </a:xfrm>
      </p:grpSpPr>
      <p:sp>
        <p:nvSpPr>
          <p:cNvPr id="6143" name="Google Shape;614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44" name="Google Shape;614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6"/>
        <p:cNvGrpSpPr/>
        <p:nvPr/>
      </p:nvGrpSpPr>
      <p:grpSpPr>
        <a:xfrm>
          <a:off x="0" y="0"/>
          <a:ext cx="0" cy="0"/>
          <a:chOff x="0" y="0"/>
          <a:chExt cx="0" cy="0"/>
        </a:xfrm>
      </p:grpSpPr>
      <p:sp>
        <p:nvSpPr>
          <p:cNvPr id="6237" name="Google Shape;623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38" name="Google Shape;623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3"/>
        <p:cNvGrpSpPr/>
        <p:nvPr/>
      </p:nvGrpSpPr>
      <p:grpSpPr>
        <a:xfrm>
          <a:off x="0" y="0"/>
          <a:ext cx="0" cy="0"/>
          <a:chOff x="0" y="0"/>
          <a:chExt cx="0" cy="0"/>
        </a:xfrm>
      </p:grpSpPr>
      <p:sp>
        <p:nvSpPr>
          <p:cNvPr id="6244" name="Google Shape;6244;g260544acee8_0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5" name="Google Shape;6245;g260544acee8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46" name="Google Shape;6246;g260544acee8_0_3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2"/>
        <p:cNvGrpSpPr/>
        <p:nvPr/>
      </p:nvGrpSpPr>
      <p:grpSpPr>
        <a:xfrm>
          <a:off x="0" y="0"/>
          <a:ext cx="0" cy="0"/>
          <a:chOff x="0" y="0"/>
          <a:chExt cx="0" cy="0"/>
        </a:xfrm>
      </p:grpSpPr>
      <p:sp>
        <p:nvSpPr>
          <p:cNvPr id="6253" name="Google Shape;625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54" name="Google Shape;625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55" name="Google Shape;625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0"/>
        <p:cNvGrpSpPr/>
        <p:nvPr/>
      </p:nvGrpSpPr>
      <p:grpSpPr>
        <a:xfrm>
          <a:off x="0" y="0"/>
          <a:ext cx="0" cy="0"/>
          <a:chOff x="0" y="0"/>
          <a:chExt cx="0" cy="0"/>
        </a:xfrm>
      </p:grpSpPr>
      <p:sp>
        <p:nvSpPr>
          <p:cNvPr id="6261" name="Google Shape;626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62" name="Google Shape;626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63" name="Google Shape;6263;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8"/>
        <p:cNvGrpSpPr/>
        <p:nvPr/>
      </p:nvGrpSpPr>
      <p:grpSpPr>
        <a:xfrm>
          <a:off x="0" y="0"/>
          <a:ext cx="0" cy="0"/>
          <a:chOff x="0" y="0"/>
          <a:chExt cx="0" cy="0"/>
        </a:xfrm>
      </p:grpSpPr>
      <p:sp>
        <p:nvSpPr>
          <p:cNvPr id="6269" name="Google Shape;626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70" name="Google Shape;627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7"/>
        <p:cNvGrpSpPr/>
        <p:nvPr/>
      </p:nvGrpSpPr>
      <p:grpSpPr>
        <a:xfrm>
          <a:off x="0" y="0"/>
          <a:ext cx="0" cy="0"/>
          <a:chOff x="0" y="0"/>
          <a:chExt cx="0" cy="0"/>
        </a:xfrm>
      </p:grpSpPr>
      <p:sp>
        <p:nvSpPr>
          <p:cNvPr id="6278" name="Google Shape;627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79" name="Google Shape;627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4"/>
        <p:cNvGrpSpPr/>
        <p:nvPr/>
      </p:nvGrpSpPr>
      <p:grpSpPr>
        <a:xfrm>
          <a:off x="0" y="0"/>
          <a:ext cx="0" cy="0"/>
          <a:chOff x="0" y="0"/>
          <a:chExt cx="0" cy="0"/>
        </a:xfrm>
      </p:grpSpPr>
      <p:sp>
        <p:nvSpPr>
          <p:cNvPr id="6285" name="Google Shape;6285;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86" name="Google Shape;628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1"/>
        <p:cNvGrpSpPr/>
        <p:nvPr/>
      </p:nvGrpSpPr>
      <p:grpSpPr>
        <a:xfrm>
          <a:off x="0" y="0"/>
          <a:ext cx="0" cy="0"/>
          <a:chOff x="0" y="0"/>
          <a:chExt cx="0" cy="0"/>
        </a:xfrm>
      </p:grpSpPr>
      <p:sp>
        <p:nvSpPr>
          <p:cNvPr id="6292" name="Google Shape;629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93" name="Google Shape;629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8"/>
        <p:cNvGrpSpPr/>
        <p:nvPr/>
      </p:nvGrpSpPr>
      <p:grpSpPr>
        <a:xfrm>
          <a:off x="0" y="0"/>
          <a:ext cx="0" cy="0"/>
          <a:chOff x="0" y="0"/>
          <a:chExt cx="0" cy="0"/>
        </a:xfrm>
      </p:grpSpPr>
      <p:sp>
        <p:nvSpPr>
          <p:cNvPr id="6149" name="Google Shape;614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0" name="Google Shape;615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8"/>
        <p:cNvGrpSpPr/>
        <p:nvPr/>
      </p:nvGrpSpPr>
      <p:grpSpPr>
        <a:xfrm>
          <a:off x="0" y="0"/>
          <a:ext cx="0" cy="0"/>
          <a:chOff x="0" y="0"/>
          <a:chExt cx="0" cy="0"/>
        </a:xfrm>
      </p:grpSpPr>
      <p:sp>
        <p:nvSpPr>
          <p:cNvPr id="6169" name="Google Shape;616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70" name="Google Shape;61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3"/>
        <p:cNvGrpSpPr/>
        <p:nvPr/>
      </p:nvGrpSpPr>
      <p:grpSpPr>
        <a:xfrm>
          <a:off x="0" y="0"/>
          <a:ext cx="0" cy="0"/>
          <a:chOff x="0" y="0"/>
          <a:chExt cx="0" cy="0"/>
        </a:xfrm>
      </p:grpSpPr>
      <p:sp>
        <p:nvSpPr>
          <p:cNvPr id="6184" name="Google Shape;618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85" name="Google Shape;618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4"/>
        <p:cNvGrpSpPr/>
        <p:nvPr/>
      </p:nvGrpSpPr>
      <p:grpSpPr>
        <a:xfrm>
          <a:off x="0" y="0"/>
          <a:ext cx="0" cy="0"/>
          <a:chOff x="0" y="0"/>
          <a:chExt cx="0" cy="0"/>
        </a:xfrm>
      </p:grpSpPr>
      <p:sp>
        <p:nvSpPr>
          <p:cNvPr id="6195" name="Google Shape;6195;g260544acee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6" name="Google Shape;6196;g260544acee8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97" name="Google Shape;6197;g260544acee8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2"/>
        <p:cNvGrpSpPr/>
        <p:nvPr/>
      </p:nvGrpSpPr>
      <p:grpSpPr>
        <a:xfrm>
          <a:off x="0" y="0"/>
          <a:ext cx="0" cy="0"/>
          <a:chOff x="0" y="0"/>
          <a:chExt cx="0" cy="0"/>
        </a:xfrm>
      </p:grpSpPr>
      <p:sp>
        <p:nvSpPr>
          <p:cNvPr id="6203" name="Google Shape;6203;g260544acee8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4" name="Google Shape;6204;g260544acee8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05" name="Google Shape;6205;g260544acee8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1"/>
        <p:cNvGrpSpPr/>
        <p:nvPr/>
      </p:nvGrpSpPr>
      <p:grpSpPr>
        <a:xfrm>
          <a:off x="0" y="0"/>
          <a:ext cx="0" cy="0"/>
          <a:chOff x="0" y="0"/>
          <a:chExt cx="0" cy="0"/>
        </a:xfrm>
      </p:grpSpPr>
      <p:sp>
        <p:nvSpPr>
          <p:cNvPr id="6212" name="Google Shape;621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3" name="Google Shape;621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9"/>
        <p:cNvGrpSpPr/>
        <p:nvPr/>
      </p:nvGrpSpPr>
      <p:grpSpPr>
        <a:xfrm>
          <a:off x="0" y="0"/>
          <a:ext cx="0" cy="0"/>
          <a:chOff x="0" y="0"/>
          <a:chExt cx="0" cy="0"/>
        </a:xfrm>
      </p:grpSpPr>
      <p:sp>
        <p:nvSpPr>
          <p:cNvPr id="6220" name="Google Shape;6220;g260544acee8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1" name="Google Shape;6221;g260544acee8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22" name="Google Shape;6222;g260544acee8_0_2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9"/>
        <p:cNvGrpSpPr/>
        <p:nvPr/>
      </p:nvGrpSpPr>
      <p:grpSpPr>
        <a:xfrm>
          <a:off x="0" y="0"/>
          <a:ext cx="0" cy="0"/>
          <a:chOff x="0" y="0"/>
          <a:chExt cx="0" cy="0"/>
        </a:xfrm>
      </p:grpSpPr>
      <p:sp>
        <p:nvSpPr>
          <p:cNvPr id="6230" name="Google Shape;623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31" name="Google Shape;623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accent6"/>
        </a:solidFill>
        <a:effectLst/>
      </p:bgPr>
    </p:bg>
    <p:spTree>
      <p:nvGrpSpPr>
        <p:cNvPr id="1" name="Shape 15"/>
        <p:cNvGrpSpPr/>
        <p:nvPr/>
      </p:nvGrpSpPr>
      <p:grpSpPr>
        <a:xfrm>
          <a:off x="0" y="0"/>
          <a:ext cx="0" cy="0"/>
          <a:chOff x="0" y="0"/>
          <a:chExt cx="0" cy="0"/>
        </a:xfrm>
      </p:grpSpPr>
      <p:sp>
        <p:nvSpPr>
          <p:cNvPr id="16" name="Google Shape;16;p16"/>
          <p:cNvSpPr/>
          <p:nvPr/>
        </p:nvSpPr>
        <p:spPr>
          <a:xfrm>
            <a:off x="4114800" y="1499616"/>
            <a:ext cx="7196328" cy="3355848"/>
          </a:xfrm>
          <a:prstGeom prst="rect">
            <a:avLst/>
          </a:prstGeom>
          <a:solidFill>
            <a:schemeClr val="lt1"/>
          </a:solidFill>
          <a:ln w="222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venir"/>
                <a:ea typeface="Avenir"/>
                <a:cs typeface="Avenir"/>
                <a:sym typeface="Avenir"/>
              </a:rPr>
              <a:t>6.53</a:t>
            </a:r>
            <a:endParaRPr/>
          </a:p>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7" name="Google Shape;17;p16"/>
          <p:cNvSpPr txBox="1">
            <a:spLocks noGrp="1"/>
          </p:cNvSpPr>
          <p:nvPr>
            <p:ph type="ctrTitle"/>
          </p:nvPr>
        </p:nvSpPr>
        <p:spPr>
          <a:xfrm>
            <a:off x="6437376" y="1874520"/>
            <a:ext cx="4379976" cy="154758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800"/>
              <a:buFont typeface="Arial"/>
              <a:buNone/>
              <a:defRPr sz="3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6"/>
          <p:cNvSpPr txBox="1">
            <a:spLocks noGrp="1"/>
          </p:cNvSpPr>
          <p:nvPr>
            <p:ph type="subTitle" idx="1"/>
          </p:nvPr>
        </p:nvSpPr>
        <p:spPr>
          <a:xfrm>
            <a:off x="6437376" y="3483864"/>
            <a:ext cx="4379976" cy="61337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dk1"/>
              </a:buClr>
              <a:buSzPts val="1800"/>
              <a:buNone/>
              <a:defRPr sz="18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grpSp>
        <p:nvGrpSpPr>
          <p:cNvPr id="19" name="Google Shape;19;p16" descr="abstract colorful illustration of buildings"/>
          <p:cNvGrpSpPr/>
          <p:nvPr/>
        </p:nvGrpSpPr>
        <p:grpSpPr>
          <a:xfrm>
            <a:off x="0" y="0"/>
            <a:ext cx="6896420" cy="6857104"/>
            <a:chOff x="0" y="0"/>
            <a:chExt cx="6896420" cy="6857104"/>
          </a:xfrm>
        </p:grpSpPr>
        <p:sp>
          <p:nvSpPr>
            <p:cNvPr id="20" name="Google Shape;20;p16"/>
            <p:cNvSpPr/>
            <p:nvPr/>
          </p:nvSpPr>
          <p:spPr>
            <a:xfrm>
              <a:off x="5857321" y="5581719"/>
              <a:ext cx="1004801" cy="684694"/>
            </a:xfrm>
            <a:custGeom>
              <a:avLst/>
              <a:gdLst/>
              <a:ahLst/>
              <a:cxnLst/>
              <a:rect l="l" t="t" r="r" b="b"/>
              <a:pathLst>
                <a:path w="1004801" h="684694" extrusionOk="0">
                  <a:moveTo>
                    <a:pt x="398872" y="684694"/>
                  </a:moveTo>
                  <a:lnTo>
                    <a:pt x="1004802" y="115598"/>
                  </a:lnTo>
                  <a:lnTo>
                    <a:pt x="846015" y="68596"/>
                  </a:lnTo>
                  <a:lnTo>
                    <a:pt x="705012" y="26676"/>
                  </a:lnTo>
                  <a:lnTo>
                    <a:pt x="613551" y="0"/>
                  </a:lnTo>
                  <a:lnTo>
                    <a:pt x="0" y="557664"/>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 name="Google Shape;21;p16"/>
            <p:cNvSpPr/>
            <p:nvPr/>
          </p:nvSpPr>
          <p:spPr>
            <a:xfrm>
              <a:off x="6247300" y="5712561"/>
              <a:ext cx="621173" cy="1142003"/>
            </a:xfrm>
            <a:custGeom>
              <a:avLst/>
              <a:gdLst/>
              <a:ahLst/>
              <a:cxnLst/>
              <a:rect l="l" t="t" r="r" b="b"/>
              <a:pathLst>
                <a:path w="621173" h="1142003" extrusionOk="0">
                  <a:moveTo>
                    <a:pt x="17784" y="566556"/>
                  </a:moveTo>
                  <a:lnTo>
                    <a:pt x="0" y="1142004"/>
                  </a:lnTo>
                  <a:lnTo>
                    <a:pt x="570362" y="1142004"/>
                  </a:lnTo>
                  <a:lnTo>
                    <a:pt x="621174"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 name="Google Shape;22;p16"/>
            <p:cNvSpPr/>
            <p:nvPr/>
          </p:nvSpPr>
          <p:spPr>
            <a:xfrm>
              <a:off x="1091181" y="6228304"/>
              <a:ext cx="652930" cy="626260"/>
            </a:xfrm>
            <a:custGeom>
              <a:avLst/>
              <a:gdLst/>
              <a:ahLst/>
              <a:cxnLst/>
              <a:rect l="l" t="t" r="r" b="b"/>
              <a:pathLst>
                <a:path w="652930" h="626260" extrusionOk="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 name="Google Shape;23;p16"/>
            <p:cNvSpPr/>
            <p:nvPr/>
          </p:nvSpPr>
          <p:spPr>
            <a:xfrm>
              <a:off x="1759355" y="6473473"/>
              <a:ext cx="638957" cy="233736"/>
            </a:xfrm>
            <a:custGeom>
              <a:avLst/>
              <a:gdLst/>
              <a:ahLst/>
              <a:cxnLst/>
              <a:rect l="l" t="t" r="r" b="b"/>
              <a:pathLst>
                <a:path w="638957" h="233736" extrusionOk="0">
                  <a:moveTo>
                    <a:pt x="637687" y="233736"/>
                  </a:moveTo>
                  <a:lnTo>
                    <a:pt x="638957" y="233736"/>
                  </a:lnTo>
                  <a:lnTo>
                    <a:pt x="1270" y="0"/>
                  </a:lnTo>
                  <a:lnTo>
                    <a:pt x="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 name="Google Shape;24;p16"/>
            <p:cNvSpPr/>
            <p:nvPr/>
          </p:nvSpPr>
          <p:spPr>
            <a:xfrm>
              <a:off x="1735220" y="6439175"/>
              <a:ext cx="15243" cy="13973"/>
            </a:xfrm>
            <a:custGeom>
              <a:avLst/>
              <a:gdLst/>
              <a:ahLst/>
              <a:cxnLst/>
              <a:rect l="l" t="t" r="r" b="b"/>
              <a:pathLst>
                <a:path w="15243" h="13973" extrusionOk="0">
                  <a:moveTo>
                    <a:pt x="1270" y="8892"/>
                  </a:moveTo>
                  <a:lnTo>
                    <a:pt x="15243" y="13973"/>
                  </a:lnTo>
                  <a:lnTo>
                    <a:pt x="15243" y="5081"/>
                  </a:lnTo>
                  <a:lnTo>
                    <a:pt x="0"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 name="Google Shape;25;p16"/>
            <p:cNvSpPr/>
            <p:nvPr/>
          </p:nvSpPr>
          <p:spPr>
            <a:xfrm>
              <a:off x="1742841" y="6421391"/>
              <a:ext cx="5081" cy="6351"/>
            </a:xfrm>
            <a:custGeom>
              <a:avLst/>
              <a:gdLst/>
              <a:ahLst/>
              <a:cxnLst/>
              <a:rect l="l" t="t" r="r" b="b"/>
              <a:pathLst>
                <a:path w="5081" h="6351" extrusionOk="0">
                  <a:moveTo>
                    <a:pt x="5081" y="6352"/>
                  </a:moveTo>
                  <a:lnTo>
                    <a:pt x="5081" y="0"/>
                  </a:lnTo>
                  <a:lnTo>
                    <a:pt x="0" y="5081"/>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 name="Google Shape;26;p16"/>
            <p:cNvSpPr/>
            <p:nvPr/>
          </p:nvSpPr>
          <p:spPr>
            <a:xfrm>
              <a:off x="1089911" y="6204168"/>
              <a:ext cx="630065" cy="238817"/>
            </a:xfrm>
            <a:custGeom>
              <a:avLst/>
              <a:gdLst/>
              <a:ahLst/>
              <a:cxnLst/>
              <a:rect l="l" t="t" r="r" b="b"/>
              <a:pathLst>
                <a:path w="630065" h="238817" extrusionOk="0">
                  <a:moveTo>
                    <a:pt x="0" y="0"/>
                  </a:moveTo>
                  <a:lnTo>
                    <a:pt x="0" y="7622"/>
                  </a:lnTo>
                  <a:lnTo>
                    <a:pt x="630065" y="238818"/>
                  </a:lnTo>
                  <a:lnTo>
                    <a:pt x="630065" y="229925"/>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 name="Google Shape;27;p16"/>
            <p:cNvSpPr/>
            <p:nvPr/>
          </p:nvSpPr>
          <p:spPr>
            <a:xfrm>
              <a:off x="1096262" y="5751940"/>
              <a:ext cx="650389" cy="668180"/>
            </a:xfrm>
            <a:custGeom>
              <a:avLst/>
              <a:gdLst/>
              <a:ahLst/>
              <a:cxnLst/>
              <a:rect l="l" t="t" r="r" b="b"/>
              <a:pathLst>
                <a:path w="650389" h="668180" extrusionOk="0">
                  <a:moveTo>
                    <a:pt x="630065" y="668180"/>
                  </a:moveTo>
                  <a:lnTo>
                    <a:pt x="650390" y="651667"/>
                  </a:lnTo>
                  <a:lnTo>
                    <a:pt x="600849" y="0"/>
                  </a:lnTo>
                  <a:lnTo>
                    <a:pt x="0" y="43825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 name="Google Shape;28;p16"/>
            <p:cNvSpPr/>
            <p:nvPr/>
          </p:nvSpPr>
          <p:spPr>
            <a:xfrm>
              <a:off x="787581" y="5243818"/>
              <a:ext cx="905718" cy="1610746"/>
            </a:xfrm>
            <a:custGeom>
              <a:avLst/>
              <a:gdLst/>
              <a:ahLst/>
              <a:cxnLst/>
              <a:rect l="l" t="t" r="r" b="b"/>
              <a:pathLst>
                <a:path w="905718" h="1610746" extrusionOk="0">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 name="Google Shape;29;p16"/>
            <p:cNvSpPr/>
            <p:nvPr/>
          </p:nvSpPr>
          <p:spPr>
            <a:xfrm>
              <a:off x="391250" y="5720182"/>
              <a:ext cx="424277" cy="561474"/>
            </a:xfrm>
            <a:custGeom>
              <a:avLst/>
              <a:gdLst/>
              <a:ahLst/>
              <a:cxnLst/>
              <a:rect l="l" t="t" r="r" b="b"/>
              <a:pathLst>
                <a:path w="424277" h="561474" extrusionOk="0">
                  <a:moveTo>
                    <a:pt x="381088" y="135923"/>
                  </a:moveTo>
                  <a:lnTo>
                    <a:pt x="0" y="0"/>
                  </a:lnTo>
                  <a:lnTo>
                    <a:pt x="45731" y="421741"/>
                  </a:lnTo>
                  <a:lnTo>
                    <a:pt x="424278" y="561475"/>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 name="Google Shape;30;p16"/>
            <p:cNvSpPr/>
            <p:nvPr/>
          </p:nvSpPr>
          <p:spPr>
            <a:xfrm>
              <a:off x="487792" y="6331199"/>
              <a:ext cx="440791" cy="473823"/>
            </a:xfrm>
            <a:custGeom>
              <a:avLst/>
              <a:gdLst/>
              <a:ahLst/>
              <a:cxnLst/>
              <a:rect l="l" t="t" r="r" b="b"/>
              <a:pathLst>
                <a:path w="440791" h="473823" extrusionOk="0">
                  <a:moveTo>
                    <a:pt x="395061" y="0"/>
                  </a:moveTo>
                  <a:lnTo>
                    <a:pt x="0" y="287089"/>
                  </a:lnTo>
                  <a:lnTo>
                    <a:pt x="2541" y="304874"/>
                  </a:lnTo>
                  <a:lnTo>
                    <a:pt x="440792" y="47382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 name="Google Shape;31;p16"/>
            <p:cNvSpPr/>
            <p:nvPr/>
          </p:nvSpPr>
          <p:spPr>
            <a:xfrm>
              <a:off x="438251" y="6158437"/>
              <a:ext cx="434440" cy="443336"/>
            </a:xfrm>
            <a:custGeom>
              <a:avLst/>
              <a:gdLst/>
              <a:ahLst/>
              <a:cxnLst/>
              <a:rect l="l" t="t" r="r" b="b"/>
              <a:pathLst>
                <a:path w="434440" h="443336" extrusionOk="0">
                  <a:moveTo>
                    <a:pt x="382358" y="142274"/>
                  </a:moveTo>
                  <a:lnTo>
                    <a:pt x="0" y="0"/>
                  </a:lnTo>
                  <a:lnTo>
                    <a:pt x="48271" y="443337"/>
                  </a:lnTo>
                  <a:lnTo>
                    <a:pt x="434440" y="16132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 name="Google Shape;32;p16"/>
            <p:cNvSpPr/>
            <p:nvPr/>
          </p:nvSpPr>
          <p:spPr>
            <a:xfrm>
              <a:off x="276923" y="4658208"/>
              <a:ext cx="1378267" cy="1183923"/>
            </a:xfrm>
            <a:custGeom>
              <a:avLst/>
              <a:gdLst/>
              <a:ahLst/>
              <a:cxnLst/>
              <a:rect l="l" t="t" r="r" b="b"/>
              <a:pathLst>
                <a:path w="1378267" h="1183923" extrusionOk="0">
                  <a:moveTo>
                    <a:pt x="1378268" y="565286"/>
                  </a:moveTo>
                  <a:lnTo>
                    <a:pt x="1369376" y="448417"/>
                  </a:lnTo>
                  <a:lnTo>
                    <a:pt x="978126" y="320117"/>
                  </a:lnTo>
                  <a:lnTo>
                    <a:pt x="771068" y="252791"/>
                  </a:lnTo>
                  <a:lnTo>
                    <a:pt x="0" y="0"/>
                  </a:lnTo>
                  <a:lnTo>
                    <a:pt x="111786" y="1045461"/>
                  </a:lnTo>
                  <a:lnTo>
                    <a:pt x="501766" y="1183924"/>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 name="Google Shape;33;p16"/>
            <p:cNvSpPr/>
            <p:nvPr/>
          </p:nvSpPr>
          <p:spPr>
            <a:xfrm>
              <a:off x="1260130" y="6484906"/>
              <a:ext cx="1122939" cy="369658"/>
            </a:xfrm>
            <a:custGeom>
              <a:avLst/>
              <a:gdLst/>
              <a:ahLst/>
              <a:cxnLst/>
              <a:rect l="l" t="t" r="r" b="b"/>
              <a:pathLst>
                <a:path w="1122939" h="369658" extrusionOk="0">
                  <a:moveTo>
                    <a:pt x="485252" y="0"/>
                  </a:moveTo>
                  <a:lnTo>
                    <a:pt x="0" y="369658"/>
                  </a:lnTo>
                  <a:lnTo>
                    <a:pt x="951450" y="369658"/>
                  </a:lnTo>
                  <a:lnTo>
                    <a:pt x="1122939" y="23373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 name="Google Shape;34;p16"/>
            <p:cNvSpPr/>
            <p:nvPr/>
          </p:nvSpPr>
          <p:spPr>
            <a:xfrm>
              <a:off x="491603" y="6652586"/>
              <a:ext cx="524630" cy="201978"/>
            </a:xfrm>
            <a:custGeom>
              <a:avLst/>
              <a:gdLst/>
              <a:ahLst/>
              <a:cxnLst/>
              <a:rect l="l" t="t" r="r" b="b"/>
              <a:pathLst>
                <a:path w="524630" h="201978" extrusionOk="0">
                  <a:moveTo>
                    <a:pt x="0" y="0"/>
                  </a:moveTo>
                  <a:lnTo>
                    <a:pt x="11433" y="101624"/>
                  </a:lnTo>
                  <a:lnTo>
                    <a:pt x="268032" y="201978"/>
                  </a:lnTo>
                  <a:lnTo>
                    <a:pt x="524631" y="201978"/>
                  </a:lnTo>
                  <a:lnTo>
                    <a:pt x="443332" y="1702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 name="Google Shape;35;p16"/>
            <p:cNvSpPr/>
            <p:nvPr/>
          </p:nvSpPr>
          <p:spPr>
            <a:xfrm>
              <a:off x="504306" y="6771994"/>
              <a:ext cx="214679" cy="82569"/>
            </a:xfrm>
            <a:custGeom>
              <a:avLst/>
              <a:gdLst/>
              <a:ahLst/>
              <a:cxnLst/>
              <a:rect l="l" t="t" r="r" b="b"/>
              <a:pathLst>
                <a:path w="214679" h="82569" extrusionOk="0">
                  <a:moveTo>
                    <a:pt x="8892" y="82570"/>
                  </a:moveTo>
                  <a:lnTo>
                    <a:pt x="214679" y="82570"/>
                  </a:lnTo>
                  <a:lnTo>
                    <a:pt x="0" y="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 name="Google Shape;36;p16"/>
            <p:cNvSpPr/>
            <p:nvPr/>
          </p:nvSpPr>
          <p:spPr>
            <a:xfrm>
              <a:off x="0" y="4098003"/>
              <a:ext cx="499225" cy="2756561"/>
            </a:xfrm>
            <a:custGeom>
              <a:avLst/>
              <a:gdLst/>
              <a:ahLst/>
              <a:cxnLst/>
              <a:rect l="l" t="t" r="r" b="b"/>
              <a:pathLst>
                <a:path w="499225" h="2756561" extrusionOk="0">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 name="Google Shape;37;p16"/>
            <p:cNvSpPr/>
            <p:nvPr/>
          </p:nvSpPr>
          <p:spPr>
            <a:xfrm>
              <a:off x="0" y="6824077"/>
              <a:ext cx="3810" cy="30486"/>
            </a:xfrm>
            <a:custGeom>
              <a:avLst/>
              <a:gdLst/>
              <a:ahLst/>
              <a:cxnLst/>
              <a:rect l="l" t="t" r="r" b="b"/>
              <a:pathLst>
                <a:path w="3810" h="30486" extrusionOk="0">
                  <a:moveTo>
                    <a:pt x="0" y="0"/>
                  </a:moveTo>
                  <a:lnTo>
                    <a:pt x="0" y="30487"/>
                  </a:lnTo>
                  <a:lnTo>
                    <a:pt x="3811" y="30487"/>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 name="Google Shape;38;p16"/>
            <p:cNvSpPr/>
            <p:nvPr/>
          </p:nvSpPr>
          <p:spPr>
            <a:xfrm>
              <a:off x="4158939" y="2718452"/>
              <a:ext cx="1669164" cy="1321117"/>
            </a:xfrm>
            <a:custGeom>
              <a:avLst/>
              <a:gdLst/>
              <a:ahLst/>
              <a:cxnLst/>
              <a:rect l="l" t="t" r="r" b="b"/>
              <a:pathLst>
                <a:path w="1669164" h="1321117" extrusionOk="0">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 name="Google Shape;39;p16"/>
            <p:cNvSpPr/>
            <p:nvPr/>
          </p:nvSpPr>
          <p:spPr>
            <a:xfrm>
              <a:off x="4514621" y="3817266"/>
              <a:ext cx="638957" cy="1354145"/>
            </a:xfrm>
            <a:custGeom>
              <a:avLst/>
              <a:gdLst/>
              <a:ahLst/>
              <a:cxnLst/>
              <a:rect l="l" t="t" r="r" b="b"/>
              <a:pathLst>
                <a:path w="638957" h="1354145" extrusionOk="0">
                  <a:moveTo>
                    <a:pt x="0" y="0"/>
                  </a:moveTo>
                  <a:lnTo>
                    <a:pt x="12703" y="1168681"/>
                  </a:lnTo>
                  <a:lnTo>
                    <a:pt x="635147" y="1354145"/>
                  </a:lnTo>
                  <a:lnTo>
                    <a:pt x="638958" y="170221"/>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 name="Google Shape;40;p16"/>
            <p:cNvSpPr/>
            <p:nvPr/>
          </p:nvSpPr>
          <p:spPr>
            <a:xfrm>
              <a:off x="5163741" y="3991298"/>
              <a:ext cx="20324" cy="1189005"/>
            </a:xfrm>
            <a:custGeom>
              <a:avLst/>
              <a:gdLst/>
              <a:ahLst/>
              <a:cxnLst/>
              <a:rect l="l" t="t" r="r" b="b"/>
              <a:pathLst>
                <a:path w="20324" h="1189005" extrusionOk="0">
                  <a:moveTo>
                    <a:pt x="5081" y="0"/>
                  </a:moveTo>
                  <a:lnTo>
                    <a:pt x="0" y="1185194"/>
                  </a:lnTo>
                  <a:lnTo>
                    <a:pt x="15244" y="1189005"/>
                  </a:lnTo>
                  <a:lnTo>
                    <a:pt x="20325" y="3811"/>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 name="Google Shape;41;p16"/>
            <p:cNvSpPr/>
            <p:nvPr/>
          </p:nvSpPr>
          <p:spPr>
            <a:xfrm>
              <a:off x="5192957" y="3514933"/>
              <a:ext cx="626254" cy="1659017"/>
            </a:xfrm>
            <a:custGeom>
              <a:avLst/>
              <a:gdLst/>
              <a:ahLst/>
              <a:cxnLst/>
              <a:rect l="l" t="t" r="r" b="b"/>
              <a:pathLst>
                <a:path w="626254" h="1659017" extrusionOk="0">
                  <a:moveTo>
                    <a:pt x="0" y="1659018"/>
                  </a:moveTo>
                  <a:lnTo>
                    <a:pt x="604660" y="1155977"/>
                  </a:lnTo>
                  <a:lnTo>
                    <a:pt x="626255" y="0"/>
                  </a:lnTo>
                  <a:lnTo>
                    <a:pt x="6351" y="478905"/>
                  </a:lnTo>
                  <a:close/>
                </a:path>
              </a:pathLst>
            </a:custGeom>
            <a:solidFill>
              <a:srgbClr val="D8D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 name="Google Shape;42;p16"/>
            <p:cNvSpPr/>
            <p:nvPr/>
          </p:nvSpPr>
          <p:spPr>
            <a:xfrm>
              <a:off x="3725769" y="0"/>
              <a:ext cx="788852" cy="5506771"/>
            </a:xfrm>
            <a:custGeom>
              <a:avLst/>
              <a:gdLst/>
              <a:ahLst/>
              <a:cxnLst/>
              <a:rect l="l" t="t" r="r" b="b"/>
              <a:pathLst>
                <a:path w="788852" h="5506771" extrusionOk="0">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 name="Google Shape;43;p16"/>
            <p:cNvSpPr/>
            <p:nvPr/>
          </p:nvSpPr>
          <p:spPr>
            <a:xfrm>
              <a:off x="3869312" y="4996108"/>
              <a:ext cx="2583775" cy="1138193"/>
            </a:xfrm>
            <a:custGeom>
              <a:avLst/>
              <a:gdLst/>
              <a:ahLst/>
              <a:cxnLst/>
              <a:rect l="l" t="t" r="r" b="b"/>
              <a:pathLst>
                <a:path w="2583775" h="1138193" extrusionOk="0">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 name="Google Shape;44;p16"/>
            <p:cNvSpPr/>
            <p:nvPr/>
          </p:nvSpPr>
          <p:spPr>
            <a:xfrm>
              <a:off x="236274" y="0"/>
              <a:ext cx="848555" cy="1441796"/>
            </a:xfrm>
            <a:custGeom>
              <a:avLst/>
              <a:gdLst/>
              <a:ahLst/>
              <a:cxnLst/>
              <a:rect l="l" t="t" r="r" b="b"/>
              <a:pathLst>
                <a:path w="848555" h="1441796" extrusionOk="0">
                  <a:moveTo>
                    <a:pt x="510658" y="1441796"/>
                  </a:moveTo>
                  <a:lnTo>
                    <a:pt x="848556" y="1265224"/>
                  </a:lnTo>
                  <a:lnTo>
                    <a:pt x="744392" y="0"/>
                  </a:lnTo>
                  <a:lnTo>
                    <a:pt x="0" y="0"/>
                  </a:lnTo>
                  <a:lnTo>
                    <a:pt x="133381" y="1356686"/>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 name="Google Shape;45;p16"/>
            <p:cNvSpPr/>
            <p:nvPr/>
          </p:nvSpPr>
          <p:spPr>
            <a:xfrm>
              <a:off x="995909" y="0"/>
              <a:ext cx="354411" cy="1257601"/>
            </a:xfrm>
            <a:custGeom>
              <a:avLst/>
              <a:gdLst/>
              <a:ahLst/>
              <a:cxnLst/>
              <a:rect l="l" t="t" r="r" b="b"/>
              <a:pathLst>
                <a:path w="354411" h="1257601" extrusionOk="0">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 name="Google Shape;46;p16"/>
            <p:cNvSpPr/>
            <p:nvPr/>
          </p:nvSpPr>
          <p:spPr>
            <a:xfrm>
              <a:off x="4517161" y="5729074"/>
              <a:ext cx="1732679" cy="1125489"/>
            </a:xfrm>
            <a:custGeom>
              <a:avLst/>
              <a:gdLst/>
              <a:ahLst/>
              <a:cxnLst/>
              <a:rect l="l" t="t" r="r" b="b"/>
              <a:pathLst>
                <a:path w="1732679" h="1125489" extrusionOk="0">
                  <a:moveTo>
                    <a:pt x="1322375" y="421741"/>
                  </a:moveTo>
                  <a:lnTo>
                    <a:pt x="0" y="0"/>
                  </a:lnTo>
                  <a:lnTo>
                    <a:pt x="6351" y="642774"/>
                  </a:lnTo>
                  <a:lnTo>
                    <a:pt x="1445593" y="1125490"/>
                  </a:lnTo>
                  <a:lnTo>
                    <a:pt x="1714896" y="1125490"/>
                  </a:lnTo>
                  <a:lnTo>
                    <a:pt x="1732680" y="551312"/>
                  </a:lnTo>
                  <a:close/>
                </a:path>
              </a:pathLst>
            </a:custGeom>
            <a:solidFill>
              <a:srgbClr val="D8D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 name="Google Shape;47;p16"/>
            <p:cNvSpPr/>
            <p:nvPr/>
          </p:nvSpPr>
          <p:spPr>
            <a:xfrm>
              <a:off x="3788013" y="5528366"/>
              <a:ext cx="707552" cy="668180"/>
            </a:xfrm>
            <a:custGeom>
              <a:avLst/>
              <a:gdLst/>
              <a:ahLst/>
              <a:cxnLst/>
              <a:rect l="l" t="t" r="r" b="b"/>
              <a:pathLst>
                <a:path w="707552" h="668180" extrusionOk="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 name="Google Shape;48;p16"/>
            <p:cNvSpPr/>
            <p:nvPr/>
          </p:nvSpPr>
          <p:spPr>
            <a:xfrm>
              <a:off x="4462539" y="5741778"/>
              <a:ext cx="47000" cy="624990"/>
            </a:xfrm>
            <a:custGeom>
              <a:avLst/>
              <a:gdLst/>
              <a:ahLst/>
              <a:cxnLst/>
              <a:rect l="l" t="t" r="r" b="b"/>
              <a:pathLst>
                <a:path w="47000" h="624990" extrusionOk="0">
                  <a:moveTo>
                    <a:pt x="7622" y="611017"/>
                  </a:moveTo>
                  <a:lnTo>
                    <a:pt x="47001" y="624990"/>
                  </a:lnTo>
                  <a:lnTo>
                    <a:pt x="39379" y="0"/>
                  </a:lnTo>
                  <a:lnTo>
                    <a:pt x="0" y="33028"/>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 name="Google Shape;49;p16"/>
            <p:cNvSpPr/>
            <p:nvPr/>
          </p:nvSpPr>
          <p:spPr>
            <a:xfrm>
              <a:off x="3784202" y="5495338"/>
              <a:ext cx="69866" cy="59704"/>
            </a:xfrm>
            <a:custGeom>
              <a:avLst/>
              <a:gdLst/>
              <a:ahLst/>
              <a:cxnLst/>
              <a:rect l="l" t="t" r="r" b="b"/>
              <a:pathLst>
                <a:path w="69866" h="59704" extrusionOk="0">
                  <a:moveTo>
                    <a:pt x="22866" y="59704"/>
                  </a:moveTo>
                  <a:lnTo>
                    <a:pt x="69866" y="22865"/>
                  </a:lnTo>
                  <a:lnTo>
                    <a:pt x="0" y="0"/>
                  </a:lnTo>
                  <a:lnTo>
                    <a:pt x="1270" y="53353"/>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 name="Google Shape;50;p16"/>
            <p:cNvSpPr/>
            <p:nvPr/>
          </p:nvSpPr>
          <p:spPr>
            <a:xfrm>
              <a:off x="5836996" y="5082489"/>
              <a:ext cx="232463" cy="360766"/>
            </a:xfrm>
            <a:custGeom>
              <a:avLst/>
              <a:gdLst/>
              <a:ahLst/>
              <a:cxnLst/>
              <a:rect l="l" t="t" r="r" b="b"/>
              <a:pathLst>
                <a:path w="232463" h="360766" extrusionOk="0">
                  <a:moveTo>
                    <a:pt x="0" y="293441"/>
                  </a:moveTo>
                  <a:lnTo>
                    <a:pt x="226112" y="360767"/>
                  </a:lnTo>
                  <a:lnTo>
                    <a:pt x="232463" y="67326"/>
                  </a:lnTo>
                  <a:lnTo>
                    <a:pt x="5081" y="0"/>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 name="Google Shape;51;p16"/>
            <p:cNvSpPr/>
            <p:nvPr/>
          </p:nvSpPr>
          <p:spPr>
            <a:xfrm>
              <a:off x="5201849" y="4684884"/>
              <a:ext cx="1202967" cy="609746"/>
            </a:xfrm>
            <a:custGeom>
              <a:avLst/>
              <a:gdLst/>
              <a:ahLst/>
              <a:cxnLst/>
              <a:rect l="l" t="t" r="r" b="b"/>
              <a:pathLst>
                <a:path w="1202967" h="609746" extrusionOk="0">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rgbClr val="D8D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 name="Google Shape;52;p16"/>
            <p:cNvSpPr/>
            <p:nvPr/>
          </p:nvSpPr>
          <p:spPr>
            <a:xfrm>
              <a:off x="5581667" y="5090111"/>
              <a:ext cx="245166" cy="282007"/>
            </a:xfrm>
            <a:custGeom>
              <a:avLst/>
              <a:gdLst/>
              <a:ahLst/>
              <a:cxnLst/>
              <a:rect l="l" t="t" r="r" b="b"/>
              <a:pathLst>
                <a:path w="245166" h="282007" extrusionOk="0">
                  <a:moveTo>
                    <a:pt x="0" y="209600"/>
                  </a:moveTo>
                  <a:lnTo>
                    <a:pt x="240085" y="282007"/>
                  </a:lnTo>
                  <a:lnTo>
                    <a:pt x="245167"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 name="Google Shape;53;p16"/>
            <p:cNvSpPr/>
            <p:nvPr/>
          </p:nvSpPr>
          <p:spPr>
            <a:xfrm>
              <a:off x="4524783" y="6387092"/>
              <a:ext cx="1390970" cy="464932"/>
            </a:xfrm>
            <a:custGeom>
              <a:avLst/>
              <a:gdLst/>
              <a:ahLst/>
              <a:cxnLst/>
              <a:rect l="l" t="t" r="r" b="b"/>
              <a:pathLst>
                <a:path w="1390970" h="464932" extrusionOk="0">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 name="Google Shape;54;p16"/>
            <p:cNvSpPr/>
            <p:nvPr/>
          </p:nvSpPr>
          <p:spPr>
            <a:xfrm>
              <a:off x="3768959" y="4899566"/>
              <a:ext cx="86379" cy="603394"/>
            </a:xfrm>
            <a:custGeom>
              <a:avLst/>
              <a:gdLst/>
              <a:ahLst/>
              <a:cxnLst/>
              <a:rect l="l" t="t" r="r" b="b"/>
              <a:pathLst>
                <a:path w="86379" h="603394" extrusionOk="0">
                  <a:moveTo>
                    <a:pt x="13973" y="580529"/>
                  </a:moveTo>
                  <a:lnTo>
                    <a:pt x="86380" y="603395"/>
                  </a:lnTo>
                  <a:lnTo>
                    <a:pt x="71136" y="0"/>
                  </a:lnTo>
                  <a:lnTo>
                    <a:pt x="0" y="54623"/>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 name="Google Shape;55;p16"/>
            <p:cNvSpPr/>
            <p:nvPr/>
          </p:nvSpPr>
          <p:spPr>
            <a:xfrm>
              <a:off x="3749905" y="4288549"/>
              <a:ext cx="88920" cy="646585"/>
            </a:xfrm>
            <a:custGeom>
              <a:avLst/>
              <a:gdLst/>
              <a:ahLst/>
              <a:cxnLst/>
              <a:rect l="l" t="t" r="r" b="b"/>
              <a:pathLst>
                <a:path w="88920" h="646585" extrusionOk="0">
                  <a:moveTo>
                    <a:pt x="88921" y="591962"/>
                  </a:moveTo>
                  <a:lnTo>
                    <a:pt x="73677" y="21595"/>
                  </a:lnTo>
                  <a:lnTo>
                    <a:pt x="0" y="0"/>
                  </a:lnTo>
                  <a:lnTo>
                    <a:pt x="17784" y="646585"/>
                  </a:lnTo>
                  <a:close/>
                </a:path>
              </a:pathLst>
            </a:custGeom>
            <a:solidFill>
              <a:srgbClr val="930A0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 name="Google Shape;56;p16"/>
            <p:cNvSpPr/>
            <p:nvPr/>
          </p:nvSpPr>
          <p:spPr>
            <a:xfrm>
              <a:off x="3066487" y="0"/>
              <a:ext cx="753283" cy="4289819"/>
            </a:xfrm>
            <a:custGeom>
              <a:avLst/>
              <a:gdLst/>
              <a:ahLst/>
              <a:cxnLst/>
              <a:rect l="l" t="t" r="r" b="b"/>
              <a:pathLst>
                <a:path w="753283" h="4289819" extrusionOk="0">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 name="Google Shape;57;p16"/>
            <p:cNvSpPr/>
            <p:nvPr/>
          </p:nvSpPr>
          <p:spPr>
            <a:xfrm>
              <a:off x="4470160" y="6369308"/>
              <a:ext cx="39379" cy="20324"/>
            </a:xfrm>
            <a:custGeom>
              <a:avLst/>
              <a:gdLst/>
              <a:ahLst/>
              <a:cxnLst/>
              <a:rect l="l" t="t" r="r" b="b"/>
              <a:pathLst>
                <a:path w="39379" h="20324" extrusionOk="0">
                  <a:moveTo>
                    <a:pt x="39379" y="20325"/>
                  </a:moveTo>
                  <a:lnTo>
                    <a:pt x="39379" y="12703"/>
                  </a:lnTo>
                  <a:lnTo>
                    <a:pt x="0" y="0"/>
                  </a:lnTo>
                  <a:lnTo>
                    <a:pt x="0" y="7622"/>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 name="Google Shape;58;p16"/>
            <p:cNvSpPr/>
            <p:nvPr/>
          </p:nvSpPr>
          <p:spPr>
            <a:xfrm>
              <a:off x="3330708" y="5786238"/>
              <a:ext cx="1124209" cy="1068326"/>
            </a:xfrm>
            <a:custGeom>
              <a:avLst/>
              <a:gdLst/>
              <a:ahLst/>
              <a:cxnLst/>
              <a:rect l="l" t="t" r="r" b="b"/>
              <a:pathLst>
                <a:path w="1124209" h="1068326" extrusionOk="0">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 name="Google Shape;59;p16"/>
            <p:cNvSpPr/>
            <p:nvPr/>
          </p:nvSpPr>
          <p:spPr>
            <a:xfrm>
              <a:off x="2925484" y="6577638"/>
              <a:ext cx="395061" cy="276926"/>
            </a:xfrm>
            <a:custGeom>
              <a:avLst/>
              <a:gdLst/>
              <a:ahLst/>
              <a:cxnLst/>
              <a:rect l="l" t="t" r="r" b="b"/>
              <a:pathLst>
                <a:path w="395061" h="276926" extrusionOk="0">
                  <a:moveTo>
                    <a:pt x="255329" y="91462"/>
                  </a:moveTo>
                  <a:lnTo>
                    <a:pt x="0" y="0"/>
                  </a:lnTo>
                  <a:lnTo>
                    <a:pt x="13973" y="276926"/>
                  </a:lnTo>
                  <a:lnTo>
                    <a:pt x="395061" y="276926"/>
                  </a:lnTo>
                  <a:lnTo>
                    <a:pt x="389980" y="1384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 name="Google Shape;60;p16"/>
            <p:cNvSpPr/>
            <p:nvPr/>
          </p:nvSpPr>
          <p:spPr>
            <a:xfrm>
              <a:off x="3198597" y="6166059"/>
              <a:ext cx="718985" cy="536068"/>
            </a:xfrm>
            <a:custGeom>
              <a:avLst/>
              <a:gdLst/>
              <a:ahLst/>
              <a:cxnLst/>
              <a:rect l="l" t="t" r="r" b="b"/>
              <a:pathLst>
                <a:path w="718985" h="536068" extrusionOk="0">
                  <a:moveTo>
                    <a:pt x="489063" y="90192"/>
                  </a:moveTo>
                  <a:lnTo>
                    <a:pt x="0" y="492879"/>
                  </a:lnTo>
                  <a:lnTo>
                    <a:pt x="123218" y="536068"/>
                  </a:lnTo>
                  <a:lnTo>
                    <a:pt x="718986" y="40650"/>
                  </a:lnTo>
                  <a:lnTo>
                    <a:pt x="59830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 name="Google Shape;61;p16"/>
            <p:cNvSpPr/>
            <p:nvPr/>
          </p:nvSpPr>
          <p:spPr>
            <a:xfrm>
              <a:off x="0" y="1337631"/>
              <a:ext cx="749472" cy="387442"/>
            </a:xfrm>
            <a:custGeom>
              <a:avLst/>
              <a:gdLst/>
              <a:ahLst/>
              <a:cxnLst/>
              <a:rect l="l" t="t" r="r" b="b"/>
              <a:pathLst>
                <a:path w="749472" h="387442" extrusionOk="0">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 name="Google Shape;62;p16"/>
            <p:cNvSpPr/>
            <p:nvPr/>
          </p:nvSpPr>
          <p:spPr>
            <a:xfrm>
              <a:off x="736769" y="1469742"/>
              <a:ext cx="644038" cy="2901376"/>
            </a:xfrm>
            <a:custGeom>
              <a:avLst/>
              <a:gdLst/>
              <a:ahLst/>
              <a:cxnLst/>
              <a:rect l="l" t="t" r="r" b="b"/>
              <a:pathLst>
                <a:path w="644038" h="2901376" extrusionOk="0">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 name="Google Shape;63;p16"/>
            <p:cNvSpPr/>
            <p:nvPr/>
          </p:nvSpPr>
          <p:spPr>
            <a:xfrm>
              <a:off x="0" y="1524365"/>
              <a:ext cx="1134371" cy="3370118"/>
            </a:xfrm>
            <a:custGeom>
              <a:avLst/>
              <a:gdLst/>
              <a:ahLst/>
              <a:cxnLst/>
              <a:rect l="l" t="t" r="r" b="b"/>
              <a:pathLst>
                <a:path w="1134371" h="3370118" extrusionOk="0">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 name="Google Shape;64;p16"/>
            <p:cNvSpPr/>
            <p:nvPr/>
          </p:nvSpPr>
          <p:spPr>
            <a:xfrm>
              <a:off x="1064505" y="4301252"/>
              <a:ext cx="318843" cy="661828"/>
            </a:xfrm>
            <a:custGeom>
              <a:avLst/>
              <a:gdLst/>
              <a:ahLst/>
              <a:cxnLst/>
              <a:rect l="l" t="t" r="r" b="b"/>
              <a:pathLst>
                <a:path w="318843" h="661828" extrusionOk="0">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 name="Google Shape;65;p16"/>
            <p:cNvSpPr/>
            <p:nvPr/>
          </p:nvSpPr>
          <p:spPr>
            <a:xfrm>
              <a:off x="1359213" y="4378741"/>
              <a:ext cx="77487" cy="445876"/>
            </a:xfrm>
            <a:custGeom>
              <a:avLst/>
              <a:gdLst/>
              <a:ahLst/>
              <a:cxnLst/>
              <a:rect l="l" t="t" r="r" b="b"/>
              <a:pathLst>
                <a:path w="77487" h="445876" extrusionOk="0">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 name="Google Shape;66;p16"/>
            <p:cNvSpPr/>
            <p:nvPr/>
          </p:nvSpPr>
          <p:spPr>
            <a:xfrm>
              <a:off x="1394781" y="4827158"/>
              <a:ext cx="40649" cy="38109"/>
            </a:xfrm>
            <a:custGeom>
              <a:avLst/>
              <a:gdLst/>
              <a:ahLst/>
              <a:cxnLst/>
              <a:rect l="l" t="t" r="r" b="b"/>
              <a:pathLst>
                <a:path w="40649" h="38109" extrusionOk="0">
                  <a:moveTo>
                    <a:pt x="0" y="0"/>
                  </a:moveTo>
                  <a:lnTo>
                    <a:pt x="3811" y="38109"/>
                  </a:lnTo>
                  <a:lnTo>
                    <a:pt x="40649" y="12703"/>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 name="Google Shape;67;p16"/>
            <p:cNvSpPr/>
            <p:nvPr/>
          </p:nvSpPr>
          <p:spPr>
            <a:xfrm>
              <a:off x="0" y="1657747"/>
              <a:ext cx="402682" cy="703748"/>
            </a:xfrm>
            <a:custGeom>
              <a:avLst/>
              <a:gdLst/>
              <a:ahLst/>
              <a:cxnLst/>
              <a:rect l="l" t="t" r="r" b="b"/>
              <a:pathLst>
                <a:path w="402682" h="703748" extrusionOk="0">
                  <a:moveTo>
                    <a:pt x="340439" y="81299"/>
                  </a:moveTo>
                  <a:lnTo>
                    <a:pt x="0" y="0"/>
                  </a:lnTo>
                  <a:lnTo>
                    <a:pt x="0" y="600854"/>
                  </a:lnTo>
                  <a:lnTo>
                    <a:pt x="402683" y="70374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 name="Google Shape;68;p16"/>
            <p:cNvSpPr/>
            <p:nvPr/>
          </p:nvSpPr>
          <p:spPr>
            <a:xfrm>
              <a:off x="0" y="2273845"/>
              <a:ext cx="391250" cy="316305"/>
            </a:xfrm>
            <a:custGeom>
              <a:avLst/>
              <a:gdLst/>
              <a:ahLst/>
              <a:cxnLst/>
              <a:rect l="l" t="t" r="r" b="b"/>
              <a:pathLst>
                <a:path w="391250" h="316305" extrusionOk="0">
                  <a:moveTo>
                    <a:pt x="0" y="0"/>
                  </a:moveTo>
                  <a:lnTo>
                    <a:pt x="0" y="316306"/>
                  </a:lnTo>
                  <a:lnTo>
                    <a:pt x="391250" y="100354"/>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 name="Google Shape;69;p16"/>
            <p:cNvSpPr/>
            <p:nvPr/>
          </p:nvSpPr>
          <p:spPr>
            <a:xfrm>
              <a:off x="0" y="3614017"/>
              <a:ext cx="45730" cy="414119"/>
            </a:xfrm>
            <a:custGeom>
              <a:avLst/>
              <a:gdLst/>
              <a:ahLst/>
              <a:cxnLst/>
              <a:rect l="l" t="t" r="r" b="b"/>
              <a:pathLst>
                <a:path w="45730" h="414119" extrusionOk="0">
                  <a:moveTo>
                    <a:pt x="0" y="0"/>
                  </a:moveTo>
                  <a:lnTo>
                    <a:pt x="0" y="400146"/>
                  </a:lnTo>
                  <a:lnTo>
                    <a:pt x="45731" y="414119"/>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 name="Google Shape;70;p16"/>
            <p:cNvSpPr/>
            <p:nvPr/>
          </p:nvSpPr>
          <p:spPr>
            <a:xfrm>
              <a:off x="1166129" y="1380821"/>
              <a:ext cx="497954" cy="2987757"/>
            </a:xfrm>
            <a:custGeom>
              <a:avLst/>
              <a:gdLst/>
              <a:ahLst/>
              <a:cxnLst/>
              <a:rect l="l" t="t" r="r" b="b"/>
              <a:pathLst>
                <a:path w="497954" h="2987757" extrusionOk="0">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 name="Google Shape;71;p16"/>
            <p:cNvSpPr/>
            <p:nvPr/>
          </p:nvSpPr>
          <p:spPr>
            <a:xfrm>
              <a:off x="1779680" y="795210"/>
              <a:ext cx="1316023" cy="736776"/>
            </a:xfrm>
            <a:custGeom>
              <a:avLst/>
              <a:gdLst/>
              <a:ahLst/>
              <a:cxnLst/>
              <a:rect l="l" t="t" r="r" b="b"/>
              <a:pathLst>
                <a:path w="1316023" h="736776" extrusionOk="0">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 name="Google Shape;72;p16"/>
            <p:cNvSpPr/>
            <p:nvPr/>
          </p:nvSpPr>
          <p:spPr>
            <a:xfrm>
              <a:off x="1728868" y="160058"/>
              <a:ext cx="1125479" cy="1249979"/>
            </a:xfrm>
            <a:custGeom>
              <a:avLst/>
              <a:gdLst/>
              <a:ahLst/>
              <a:cxnLst/>
              <a:rect l="l" t="t" r="r" b="b"/>
              <a:pathLst>
                <a:path w="1125479" h="1249979" extrusionOk="0">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 name="Google Shape;73;p16"/>
            <p:cNvSpPr/>
            <p:nvPr/>
          </p:nvSpPr>
          <p:spPr>
            <a:xfrm>
              <a:off x="2341150" y="1117868"/>
              <a:ext cx="816798" cy="1947377"/>
            </a:xfrm>
            <a:custGeom>
              <a:avLst/>
              <a:gdLst/>
              <a:ahLst/>
              <a:cxnLst/>
              <a:rect l="l" t="t" r="r" b="b"/>
              <a:pathLst>
                <a:path w="816798" h="1947377" extrusionOk="0">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 name="Google Shape;74;p16"/>
            <p:cNvSpPr/>
            <p:nvPr/>
          </p:nvSpPr>
          <p:spPr>
            <a:xfrm>
              <a:off x="749472" y="1247439"/>
              <a:ext cx="759635" cy="301062"/>
            </a:xfrm>
            <a:custGeom>
              <a:avLst/>
              <a:gdLst/>
              <a:ahLst/>
              <a:cxnLst/>
              <a:rect l="l" t="t" r="r" b="b"/>
              <a:pathLst>
                <a:path w="759635" h="301062" extrusionOk="0">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 name="Google Shape;75;p16"/>
            <p:cNvSpPr/>
            <p:nvPr/>
          </p:nvSpPr>
          <p:spPr>
            <a:xfrm>
              <a:off x="1116587" y="605935"/>
              <a:ext cx="644038" cy="802832"/>
            </a:xfrm>
            <a:custGeom>
              <a:avLst/>
              <a:gdLst/>
              <a:ahLst/>
              <a:cxnLst/>
              <a:rect l="l" t="t" r="r" b="b"/>
              <a:pathLst>
                <a:path w="644038" h="802832" extrusionOk="0">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 name="Google Shape;76;p16"/>
            <p:cNvSpPr/>
            <p:nvPr/>
          </p:nvSpPr>
          <p:spPr>
            <a:xfrm>
              <a:off x="1528162" y="1371929"/>
              <a:ext cx="368384" cy="2162059"/>
            </a:xfrm>
            <a:custGeom>
              <a:avLst/>
              <a:gdLst/>
              <a:ahLst/>
              <a:cxnLst/>
              <a:rect l="l" t="t" r="r" b="b"/>
              <a:pathLst>
                <a:path w="368384" h="2162059" extrusionOk="0">
                  <a:moveTo>
                    <a:pt x="368385" y="2029947"/>
                  </a:moveTo>
                  <a:lnTo>
                    <a:pt x="233734" y="50812"/>
                  </a:lnTo>
                  <a:lnTo>
                    <a:pt x="0" y="0"/>
                  </a:lnTo>
                  <a:lnTo>
                    <a:pt x="160057" y="21620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 name="Google Shape;77;p16"/>
            <p:cNvSpPr/>
            <p:nvPr/>
          </p:nvSpPr>
          <p:spPr>
            <a:xfrm>
              <a:off x="1777139" y="1426552"/>
              <a:ext cx="635146" cy="1965161"/>
            </a:xfrm>
            <a:custGeom>
              <a:avLst/>
              <a:gdLst/>
              <a:ahLst/>
              <a:cxnLst/>
              <a:rect l="l" t="t" r="r" b="b"/>
              <a:pathLst>
                <a:path w="635146" h="1965161" extrusionOk="0">
                  <a:moveTo>
                    <a:pt x="635147" y="1647585"/>
                  </a:moveTo>
                  <a:lnTo>
                    <a:pt x="548767" y="119409"/>
                  </a:lnTo>
                  <a:lnTo>
                    <a:pt x="0" y="0"/>
                  </a:lnTo>
                  <a:lnTo>
                    <a:pt x="134651" y="1965162"/>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 name="Google Shape;78;p16"/>
            <p:cNvSpPr/>
            <p:nvPr/>
          </p:nvSpPr>
          <p:spPr>
            <a:xfrm>
              <a:off x="0" y="4029407"/>
              <a:ext cx="189273" cy="175301"/>
            </a:xfrm>
            <a:custGeom>
              <a:avLst/>
              <a:gdLst/>
              <a:ahLst/>
              <a:cxnLst/>
              <a:rect l="l" t="t" r="r" b="b"/>
              <a:pathLst>
                <a:path w="189273" h="175301" extrusionOk="0">
                  <a:moveTo>
                    <a:pt x="53352" y="16514"/>
                  </a:moveTo>
                  <a:lnTo>
                    <a:pt x="53352" y="16514"/>
                  </a:lnTo>
                  <a:lnTo>
                    <a:pt x="52082" y="16514"/>
                  </a:lnTo>
                  <a:lnTo>
                    <a:pt x="0" y="0"/>
                  </a:lnTo>
                  <a:lnTo>
                    <a:pt x="0" y="175302"/>
                  </a:lnTo>
                  <a:lnTo>
                    <a:pt x="189274" y="5843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 name="Google Shape;79;p16"/>
            <p:cNvSpPr/>
            <p:nvPr/>
          </p:nvSpPr>
          <p:spPr>
            <a:xfrm>
              <a:off x="3785473" y="5563935"/>
              <a:ext cx="6351" cy="7621"/>
            </a:xfrm>
            <a:custGeom>
              <a:avLst/>
              <a:gdLst/>
              <a:ahLst/>
              <a:cxnLst/>
              <a:rect l="l" t="t" r="r" b="b"/>
              <a:pathLst>
                <a:path w="6351" h="7621" extrusionOk="0">
                  <a:moveTo>
                    <a:pt x="0" y="0"/>
                  </a:moveTo>
                  <a:lnTo>
                    <a:pt x="0" y="7622"/>
                  </a:lnTo>
                  <a:lnTo>
                    <a:pt x="6351" y="2541"/>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 name="Google Shape;80;p16"/>
            <p:cNvSpPr/>
            <p:nvPr/>
          </p:nvSpPr>
          <p:spPr>
            <a:xfrm>
              <a:off x="2405934" y="6718642"/>
              <a:ext cx="8892" cy="135922"/>
            </a:xfrm>
            <a:custGeom>
              <a:avLst/>
              <a:gdLst/>
              <a:ahLst/>
              <a:cxnLst/>
              <a:rect l="l" t="t" r="r" b="b"/>
              <a:pathLst>
                <a:path w="8892" h="135922" extrusionOk="0">
                  <a:moveTo>
                    <a:pt x="0" y="1270"/>
                  </a:moveTo>
                  <a:lnTo>
                    <a:pt x="8892" y="135922"/>
                  </a:lnTo>
                  <a:lnTo>
                    <a:pt x="8892" y="135922"/>
                  </a:lnTo>
                  <a:lnTo>
                    <a:pt x="0"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 name="Google Shape;81;p16"/>
            <p:cNvSpPr/>
            <p:nvPr/>
          </p:nvSpPr>
          <p:spPr>
            <a:xfrm>
              <a:off x="3925205" y="6390903"/>
              <a:ext cx="1714895" cy="463660"/>
            </a:xfrm>
            <a:custGeom>
              <a:avLst/>
              <a:gdLst/>
              <a:ahLst/>
              <a:cxnLst/>
              <a:rect l="l" t="t" r="r" b="b"/>
              <a:pathLst>
                <a:path w="1714895" h="463660" extrusionOk="0">
                  <a:moveTo>
                    <a:pt x="589416" y="16514"/>
                  </a:moveTo>
                  <a:lnTo>
                    <a:pt x="538604" y="0"/>
                  </a:lnTo>
                  <a:lnTo>
                    <a:pt x="0" y="463661"/>
                  </a:lnTo>
                  <a:lnTo>
                    <a:pt x="1642489" y="463661"/>
                  </a:lnTo>
                  <a:lnTo>
                    <a:pt x="1714896" y="39633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 name="Google Shape;82;p16"/>
            <p:cNvSpPr/>
            <p:nvPr/>
          </p:nvSpPr>
          <p:spPr>
            <a:xfrm>
              <a:off x="2235715" y="6731345"/>
              <a:ext cx="163867" cy="123218"/>
            </a:xfrm>
            <a:custGeom>
              <a:avLst/>
              <a:gdLst/>
              <a:ahLst/>
              <a:cxnLst/>
              <a:rect l="l" t="t" r="r" b="b"/>
              <a:pathLst>
                <a:path w="163867" h="123218" extrusionOk="0">
                  <a:moveTo>
                    <a:pt x="0" y="123219"/>
                  </a:moveTo>
                  <a:lnTo>
                    <a:pt x="163868" y="123219"/>
                  </a:lnTo>
                  <a:lnTo>
                    <a:pt x="156246"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 name="Google Shape;83;p16"/>
            <p:cNvSpPr/>
            <p:nvPr/>
          </p:nvSpPr>
          <p:spPr>
            <a:xfrm>
              <a:off x="3603821" y="3362497"/>
              <a:ext cx="182922" cy="2872159"/>
            </a:xfrm>
            <a:custGeom>
              <a:avLst/>
              <a:gdLst/>
              <a:ahLst/>
              <a:cxnLst/>
              <a:rect l="l" t="t" r="r" b="b"/>
              <a:pathLst>
                <a:path w="182922" h="2872159" extrusionOk="0">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 name="Google Shape;84;p16"/>
            <p:cNvSpPr/>
            <p:nvPr/>
          </p:nvSpPr>
          <p:spPr>
            <a:xfrm>
              <a:off x="1559919" y="2676532"/>
              <a:ext cx="2139173" cy="1222033"/>
            </a:xfrm>
            <a:custGeom>
              <a:avLst/>
              <a:gdLst/>
              <a:ahLst/>
              <a:cxnLst/>
              <a:rect l="l" t="t" r="r" b="b"/>
              <a:pathLst>
                <a:path w="2139173" h="1222033" extrusionOk="0">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rgbClr val="930A0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 name="Google Shape;85;p16"/>
            <p:cNvSpPr/>
            <p:nvPr/>
          </p:nvSpPr>
          <p:spPr>
            <a:xfrm>
              <a:off x="1549757" y="3645774"/>
              <a:ext cx="1105154" cy="3208789"/>
            </a:xfrm>
            <a:custGeom>
              <a:avLst/>
              <a:gdLst/>
              <a:ahLst/>
              <a:cxnLst/>
              <a:rect l="l" t="t" r="r" b="b"/>
              <a:pathLst>
                <a:path w="1105154" h="3208789" extrusionOk="0">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 name="Google Shape;86;p16"/>
            <p:cNvSpPr/>
            <p:nvPr/>
          </p:nvSpPr>
          <p:spPr>
            <a:xfrm>
              <a:off x="1131831" y="50812"/>
              <a:ext cx="1675516" cy="658017"/>
            </a:xfrm>
            <a:custGeom>
              <a:avLst/>
              <a:gdLst/>
              <a:ahLst/>
              <a:cxnLst/>
              <a:rect l="l" t="t" r="r" b="b"/>
              <a:pathLst>
                <a:path w="1675516" h="658017" extrusionOk="0">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 name="Google Shape;87;p16"/>
            <p:cNvSpPr/>
            <p:nvPr/>
          </p:nvSpPr>
          <p:spPr>
            <a:xfrm>
              <a:off x="1421457" y="4263143"/>
              <a:ext cx="208328" cy="623719"/>
            </a:xfrm>
            <a:custGeom>
              <a:avLst/>
              <a:gdLst/>
              <a:ahLst/>
              <a:cxnLst/>
              <a:rect l="l" t="t" r="r" b="b"/>
              <a:pathLst>
                <a:path w="208328" h="623719" extrusionOk="0">
                  <a:moveTo>
                    <a:pt x="38109" y="569096"/>
                  </a:moveTo>
                  <a:lnTo>
                    <a:pt x="208328" y="623720"/>
                  </a:lnTo>
                  <a:lnTo>
                    <a:pt x="160057" y="0"/>
                  </a:lnTo>
                  <a:lnTo>
                    <a:pt x="0" y="10543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 name="Google Shape;88;p16"/>
            <p:cNvSpPr/>
            <p:nvPr/>
          </p:nvSpPr>
          <p:spPr>
            <a:xfrm>
              <a:off x="1275374" y="4846213"/>
              <a:ext cx="372195" cy="242628"/>
            </a:xfrm>
            <a:custGeom>
              <a:avLst/>
              <a:gdLst/>
              <a:ahLst/>
              <a:cxnLst/>
              <a:rect l="l" t="t" r="r" b="b"/>
              <a:pathLst>
                <a:path w="372195" h="242628" extrusionOk="0">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 name="Google Shape;89;p16"/>
            <p:cNvSpPr/>
            <p:nvPr/>
          </p:nvSpPr>
          <p:spPr>
            <a:xfrm>
              <a:off x="5589289" y="6801212"/>
              <a:ext cx="57163" cy="53352"/>
            </a:xfrm>
            <a:custGeom>
              <a:avLst/>
              <a:gdLst/>
              <a:ahLst/>
              <a:cxnLst/>
              <a:rect l="l" t="t" r="r" b="b"/>
              <a:pathLst>
                <a:path w="57163" h="53352" extrusionOk="0">
                  <a:moveTo>
                    <a:pt x="0" y="53352"/>
                  </a:moveTo>
                  <a:lnTo>
                    <a:pt x="57163" y="53352"/>
                  </a:lnTo>
                  <a:lnTo>
                    <a:pt x="57163"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 name="Google Shape;90;p16"/>
            <p:cNvSpPr/>
            <p:nvPr/>
          </p:nvSpPr>
          <p:spPr>
            <a:xfrm>
              <a:off x="2507558" y="3371389"/>
              <a:ext cx="903178" cy="3481905"/>
            </a:xfrm>
            <a:custGeom>
              <a:avLst/>
              <a:gdLst/>
              <a:ahLst/>
              <a:cxnLst/>
              <a:rect l="l" t="t" r="r" b="b"/>
              <a:pathLst>
                <a:path w="903178" h="3481905" extrusionOk="0">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 name="Google Shape;91;p16"/>
            <p:cNvSpPr/>
            <p:nvPr/>
          </p:nvSpPr>
          <p:spPr>
            <a:xfrm>
              <a:off x="2933106" y="6168600"/>
              <a:ext cx="734229" cy="483986"/>
            </a:xfrm>
            <a:custGeom>
              <a:avLst/>
              <a:gdLst/>
              <a:ahLst/>
              <a:cxnLst/>
              <a:rect l="l" t="t" r="r" b="b"/>
              <a:pathLst>
                <a:path w="734229" h="483986" extrusionOk="0">
                  <a:moveTo>
                    <a:pt x="489063" y="0"/>
                  </a:moveTo>
                  <a:lnTo>
                    <a:pt x="0" y="395065"/>
                  </a:lnTo>
                  <a:lnTo>
                    <a:pt x="248978" y="483986"/>
                  </a:lnTo>
                  <a:lnTo>
                    <a:pt x="734230" y="83840"/>
                  </a:lnTo>
                  <a:close/>
                </a:path>
              </a:pathLst>
            </a:custGeom>
            <a:solidFill>
              <a:srgbClr val="930A0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 name="Google Shape;92;p16"/>
            <p:cNvSpPr/>
            <p:nvPr/>
          </p:nvSpPr>
          <p:spPr>
            <a:xfrm>
              <a:off x="3324356" y="3367578"/>
              <a:ext cx="350600" cy="2872159"/>
            </a:xfrm>
            <a:custGeom>
              <a:avLst/>
              <a:gdLst/>
              <a:ahLst/>
              <a:cxnLst/>
              <a:rect l="l" t="t" r="r" b="b"/>
              <a:pathLst>
                <a:path w="350600" h="2872159" extrusionOk="0">
                  <a:moveTo>
                    <a:pt x="264221" y="69867"/>
                  </a:moveTo>
                  <a:lnTo>
                    <a:pt x="0" y="0"/>
                  </a:lnTo>
                  <a:lnTo>
                    <a:pt x="102893" y="2787049"/>
                  </a:lnTo>
                  <a:lnTo>
                    <a:pt x="350601" y="287216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 name="Google Shape;93;p16"/>
            <p:cNvSpPr/>
            <p:nvPr/>
          </p:nvSpPr>
          <p:spPr>
            <a:xfrm>
              <a:off x="2799725" y="2752750"/>
              <a:ext cx="561469" cy="496689"/>
            </a:xfrm>
            <a:custGeom>
              <a:avLst/>
              <a:gdLst/>
              <a:ahLst/>
              <a:cxnLst/>
              <a:rect l="l" t="t" r="r" b="b"/>
              <a:pathLst>
                <a:path w="561469" h="496689" extrusionOk="0">
                  <a:moveTo>
                    <a:pt x="561470" y="496689"/>
                  </a:moveTo>
                  <a:lnTo>
                    <a:pt x="543686" y="0"/>
                  </a:lnTo>
                  <a:lnTo>
                    <a:pt x="0" y="350604"/>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 name="Google Shape;94;p16"/>
            <p:cNvSpPr/>
            <p:nvPr/>
          </p:nvSpPr>
          <p:spPr>
            <a:xfrm>
              <a:off x="3767689" y="4880511"/>
              <a:ext cx="72406" cy="73677"/>
            </a:xfrm>
            <a:custGeom>
              <a:avLst/>
              <a:gdLst/>
              <a:ahLst/>
              <a:cxnLst/>
              <a:rect l="l" t="t" r="r" b="b"/>
              <a:pathLst>
                <a:path w="72406" h="73677" extrusionOk="0">
                  <a:moveTo>
                    <a:pt x="0" y="69867"/>
                  </a:moveTo>
                  <a:lnTo>
                    <a:pt x="1270" y="73678"/>
                  </a:lnTo>
                  <a:lnTo>
                    <a:pt x="72406" y="19055"/>
                  </a:lnTo>
                  <a:lnTo>
                    <a:pt x="71136" y="3811"/>
                  </a:lnTo>
                  <a:lnTo>
                    <a:pt x="71136" y="0"/>
                  </a:lnTo>
                  <a:lnTo>
                    <a:pt x="0" y="546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 name="Google Shape;95;p16"/>
            <p:cNvSpPr/>
            <p:nvPr/>
          </p:nvSpPr>
          <p:spPr>
            <a:xfrm>
              <a:off x="1740301" y="6465851"/>
              <a:ext cx="19054" cy="7621"/>
            </a:xfrm>
            <a:custGeom>
              <a:avLst/>
              <a:gdLst/>
              <a:ahLst/>
              <a:cxnLst/>
              <a:rect l="l" t="t" r="r" b="b"/>
              <a:pathLst>
                <a:path w="19054" h="7621" extrusionOk="0">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 name="Google Shape;96;p16"/>
            <p:cNvSpPr/>
            <p:nvPr/>
          </p:nvSpPr>
          <p:spPr>
            <a:xfrm>
              <a:off x="1727598" y="6449337"/>
              <a:ext cx="29216" cy="25406"/>
            </a:xfrm>
            <a:custGeom>
              <a:avLst/>
              <a:gdLst/>
              <a:ahLst/>
              <a:cxnLst/>
              <a:rect l="l" t="t" r="r" b="b"/>
              <a:pathLst>
                <a:path w="29216" h="25406" extrusionOk="0">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 name="Google Shape;97;p16"/>
            <p:cNvSpPr/>
            <p:nvPr/>
          </p:nvSpPr>
          <p:spPr>
            <a:xfrm>
              <a:off x="6063108" y="5147275"/>
              <a:ext cx="21595" cy="301062"/>
            </a:xfrm>
            <a:custGeom>
              <a:avLst/>
              <a:gdLst/>
              <a:ahLst/>
              <a:cxnLst/>
              <a:rect l="l" t="t" r="r" b="b"/>
              <a:pathLst>
                <a:path w="21595" h="301062" extrusionOk="0">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 name="Google Shape;98;p16"/>
            <p:cNvSpPr/>
            <p:nvPr/>
          </p:nvSpPr>
          <p:spPr>
            <a:xfrm>
              <a:off x="6717309" y="5461040"/>
              <a:ext cx="2858" cy="10162"/>
            </a:xfrm>
            <a:custGeom>
              <a:avLst/>
              <a:gdLst/>
              <a:ahLst/>
              <a:cxnLst/>
              <a:rect l="l" t="t" r="r" b="b"/>
              <a:pathLst>
                <a:path w="2858" h="10162" extrusionOk="0">
                  <a:moveTo>
                    <a:pt x="0" y="0"/>
                  </a:moveTo>
                  <a:lnTo>
                    <a:pt x="0" y="10163"/>
                  </a:lnTo>
                  <a:cubicBezTo>
                    <a:pt x="3811" y="7622"/>
                    <a:pt x="3811" y="254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 name="Google Shape;99;p16"/>
            <p:cNvSpPr/>
            <p:nvPr/>
          </p:nvSpPr>
          <p:spPr>
            <a:xfrm>
              <a:off x="6425141" y="4841131"/>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 name="Google Shape;100;p16"/>
            <p:cNvSpPr/>
            <p:nvPr/>
          </p:nvSpPr>
          <p:spPr>
            <a:xfrm>
              <a:off x="6075811" y="4850023"/>
              <a:ext cx="349330" cy="299792"/>
            </a:xfrm>
            <a:custGeom>
              <a:avLst/>
              <a:gdLst/>
              <a:ahLst/>
              <a:cxnLst/>
              <a:rect l="l" t="t" r="r" b="b"/>
              <a:pathLst>
                <a:path w="349330" h="299792" extrusionOk="0">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 name="Google Shape;101;p16"/>
            <p:cNvSpPr/>
            <p:nvPr/>
          </p:nvSpPr>
          <p:spPr>
            <a:xfrm>
              <a:off x="5831915" y="5065975"/>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 name="Google Shape;102;p16"/>
            <p:cNvSpPr/>
            <p:nvPr/>
          </p:nvSpPr>
          <p:spPr>
            <a:xfrm>
              <a:off x="5834455" y="5065975"/>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 name="Google Shape;103;p16"/>
            <p:cNvSpPr/>
            <p:nvPr/>
          </p:nvSpPr>
          <p:spPr>
            <a:xfrm>
              <a:off x="5836996" y="5065975"/>
              <a:ext cx="246767" cy="85110"/>
            </a:xfrm>
            <a:custGeom>
              <a:avLst/>
              <a:gdLst/>
              <a:ahLst/>
              <a:cxnLst/>
              <a:rect l="l" t="t" r="r" b="b"/>
              <a:pathLst>
                <a:path w="246767" h="85110" extrusionOk="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 name="Google Shape;104;p16"/>
            <p:cNvSpPr/>
            <p:nvPr/>
          </p:nvSpPr>
          <p:spPr>
            <a:xfrm>
              <a:off x="5149767" y="3987486"/>
              <a:ext cx="19054" cy="1189005"/>
            </a:xfrm>
            <a:custGeom>
              <a:avLst/>
              <a:gdLst/>
              <a:ahLst/>
              <a:cxnLst/>
              <a:rect l="l" t="t" r="r" b="b"/>
              <a:pathLst>
                <a:path w="19054" h="1189005" extrusionOk="0">
                  <a:moveTo>
                    <a:pt x="19054" y="3811"/>
                  </a:moveTo>
                  <a:lnTo>
                    <a:pt x="10163" y="1270"/>
                  </a:lnTo>
                  <a:lnTo>
                    <a:pt x="3811" y="0"/>
                  </a:lnTo>
                  <a:lnTo>
                    <a:pt x="0" y="1183924"/>
                  </a:lnTo>
                  <a:lnTo>
                    <a:pt x="8892" y="1186465"/>
                  </a:lnTo>
                  <a:lnTo>
                    <a:pt x="13973" y="11890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 name="Google Shape;105;p16"/>
            <p:cNvSpPr/>
            <p:nvPr/>
          </p:nvSpPr>
          <p:spPr>
            <a:xfrm>
              <a:off x="4449836" y="5730345"/>
              <a:ext cx="50811" cy="45731"/>
            </a:xfrm>
            <a:custGeom>
              <a:avLst/>
              <a:gdLst/>
              <a:ahLst/>
              <a:cxnLst/>
              <a:rect l="l" t="t" r="r" b="b"/>
              <a:pathLst>
                <a:path w="50811" h="45731" extrusionOk="0">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 name="Google Shape;106;p16"/>
            <p:cNvSpPr/>
            <p:nvPr/>
          </p:nvSpPr>
          <p:spPr>
            <a:xfrm>
              <a:off x="5831915" y="5065975"/>
              <a:ext cx="12702" cy="12703"/>
            </a:xfrm>
            <a:custGeom>
              <a:avLst/>
              <a:gdLst/>
              <a:ahLst/>
              <a:cxnLst/>
              <a:rect l="l" t="t" r="r" b="b"/>
              <a:pathLst>
                <a:path w="12702" h="12703"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 name="Google Shape;107;p16"/>
            <p:cNvSpPr/>
            <p:nvPr/>
          </p:nvSpPr>
          <p:spPr>
            <a:xfrm>
              <a:off x="5821752" y="5071057"/>
              <a:ext cx="20324" cy="304873"/>
            </a:xfrm>
            <a:custGeom>
              <a:avLst/>
              <a:gdLst/>
              <a:ahLst/>
              <a:cxnLst/>
              <a:rect l="l" t="t" r="r" b="b"/>
              <a:pathLst>
                <a:path w="20324" h="304873" extrusionOk="0">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 name="Google Shape;108;p16"/>
            <p:cNvSpPr/>
            <p:nvPr/>
          </p:nvSpPr>
          <p:spPr>
            <a:xfrm>
              <a:off x="5834455" y="5065975"/>
              <a:ext cx="1270" cy="12703"/>
            </a:xfrm>
            <a:custGeom>
              <a:avLst/>
              <a:gdLst/>
              <a:ahLst/>
              <a:cxnLst/>
              <a:rect l="l" t="t" r="r" b="b"/>
              <a:pathLst>
                <a:path w="1270" h="12703" extrusionOk="0">
                  <a:moveTo>
                    <a:pt x="1270" y="0"/>
                  </a:moveTo>
                  <a:lnTo>
                    <a:pt x="0"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 name="Google Shape;109;p16"/>
            <p:cNvSpPr/>
            <p:nvPr/>
          </p:nvSpPr>
          <p:spPr>
            <a:xfrm>
              <a:off x="5563883" y="5064705"/>
              <a:ext cx="279464" cy="235006"/>
            </a:xfrm>
            <a:custGeom>
              <a:avLst/>
              <a:gdLst/>
              <a:ahLst/>
              <a:cxnLst/>
              <a:rect l="l" t="t" r="r" b="b"/>
              <a:pathLst>
                <a:path w="279464" h="235006" extrusionOk="0">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 name="Google Shape;110;p16"/>
            <p:cNvSpPr/>
            <p:nvPr/>
          </p:nvSpPr>
          <p:spPr>
            <a:xfrm>
              <a:off x="3865501" y="5523285"/>
              <a:ext cx="636416" cy="208330"/>
            </a:xfrm>
            <a:custGeom>
              <a:avLst/>
              <a:gdLst/>
              <a:ahLst/>
              <a:cxnLst/>
              <a:rect l="l" t="t" r="r" b="b"/>
              <a:pathLst>
                <a:path w="636416" h="208330" extrusionOk="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 name="Google Shape;111;p16"/>
            <p:cNvSpPr/>
            <p:nvPr/>
          </p:nvSpPr>
          <p:spPr>
            <a:xfrm>
              <a:off x="4503188" y="380075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 name="Google Shape;112;p16"/>
            <p:cNvSpPr/>
            <p:nvPr/>
          </p:nvSpPr>
          <p:spPr>
            <a:xfrm>
              <a:off x="4509540" y="3800752"/>
              <a:ext cx="654200" cy="188004"/>
            </a:xfrm>
            <a:custGeom>
              <a:avLst/>
              <a:gdLst/>
              <a:ahLst/>
              <a:cxnLst/>
              <a:rect l="l" t="t" r="r" b="b"/>
              <a:pathLst>
                <a:path w="654200" h="188004" extrusionOk="0">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 name="Google Shape;113;p16"/>
            <p:cNvSpPr/>
            <p:nvPr/>
          </p:nvSpPr>
          <p:spPr>
            <a:xfrm>
              <a:off x="4506999" y="3799481"/>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 name="Google Shape;114;p16"/>
            <p:cNvSpPr/>
            <p:nvPr/>
          </p:nvSpPr>
          <p:spPr>
            <a:xfrm>
              <a:off x="5154518" y="3973513"/>
              <a:ext cx="34628" cy="21595"/>
            </a:xfrm>
            <a:custGeom>
              <a:avLst/>
              <a:gdLst/>
              <a:ahLst/>
              <a:cxnLst/>
              <a:rect l="l" t="t" r="r" b="b"/>
              <a:pathLst>
                <a:path w="34628" h="21595" extrusionOk="0">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 name="Google Shape;115;p16"/>
            <p:cNvSpPr/>
            <p:nvPr/>
          </p:nvSpPr>
          <p:spPr>
            <a:xfrm>
              <a:off x="4157668" y="2700668"/>
              <a:ext cx="1679327" cy="414119"/>
            </a:xfrm>
            <a:custGeom>
              <a:avLst/>
              <a:gdLst/>
              <a:ahLst/>
              <a:cxnLst/>
              <a:rect l="l" t="t" r="r" b="b"/>
              <a:pathLst>
                <a:path w="1679327" h="414119" extrusionOk="0">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 name="Google Shape;116;p16"/>
            <p:cNvSpPr/>
            <p:nvPr/>
          </p:nvSpPr>
          <p:spPr>
            <a:xfrm>
              <a:off x="1518000" y="1355415"/>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 name="Google Shape;117;p16"/>
            <p:cNvSpPr/>
            <p:nvPr/>
          </p:nvSpPr>
          <p:spPr>
            <a:xfrm>
              <a:off x="1518000" y="1370658"/>
              <a:ext cx="170219" cy="2169680"/>
            </a:xfrm>
            <a:custGeom>
              <a:avLst/>
              <a:gdLst/>
              <a:ahLst/>
              <a:cxnLst/>
              <a:rect l="l" t="t" r="r" b="b"/>
              <a:pathLst>
                <a:path w="170219" h="2169680" extrusionOk="0">
                  <a:moveTo>
                    <a:pt x="170219" y="2163329"/>
                  </a:moveTo>
                  <a:lnTo>
                    <a:pt x="10162" y="1270"/>
                  </a:lnTo>
                  <a:lnTo>
                    <a:pt x="3811" y="0"/>
                  </a:lnTo>
                  <a:lnTo>
                    <a:pt x="0" y="1270"/>
                  </a:lnTo>
                  <a:lnTo>
                    <a:pt x="160057" y="21696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 name="Google Shape;118;p16"/>
            <p:cNvSpPr/>
            <p:nvPr/>
          </p:nvSpPr>
          <p:spPr>
            <a:xfrm>
              <a:off x="5178984" y="3990027"/>
              <a:ext cx="20324" cy="1191545"/>
            </a:xfrm>
            <a:custGeom>
              <a:avLst/>
              <a:gdLst/>
              <a:ahLst/>
              <a:cxnLst/>
              <a:rect l="l" t="t" r="r" b="b"/>
              <a:pathLst>
                <a:path w="20324" h="1191545" extrusionOk="0">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 name="Google Shape;119;p16"/>
            <p:cNvSpPr/>
            <p:nvPr/>
          </p:nvSpPr>
          <p:spPr>
            <a:xfrm>
              <a:off x="1087370" y="4296171"/>
              <a:ext cx="63514" cy="546231"/>
            </a:xfrm>
            <a:custGeom>
              <a:avLst/>
              <a:gdLst/>
              <a:ahLst/>
              <a:cxnLst/>
              <a:rect l="l" t="t" r="r" b="b"/>
              <a:pathLst>
                <a:path w="63514" h="546231" extrusionOk="0">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 name="Google Shape;120;p16"/>
            <p:cNvSpPr/>
            <p:nvPr/>
          </p:nvSpPr>
          <p:spPr>
            <a:xfrm>
              <a:off x="1050532" y="4832750"/>
              <a:ext cx="100353" cy="68085"/>
            </a:xfrm>
            <a:custGeom>
              <a:avLst/>
              <a:gdLst/>
              <a:ahLst/>
              <a:cxnLst/>
              <a:rect l="l" t="t" r="r" b="b"/>
              <a:pathLst>
                <a:path w="100353" h="68085" extrusionOk="0">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 name="Google Shape;121;p16"/>
            <p:cNvSpPr/>
            <p:nvPr/>
          </p:nvSpPr>
          <p:spPr>
            <a:xfrm>
              <a:off x="1728868" y="6460770"/>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 name="Google Shape;122;p16"/>
            <p:cNvSpPr/>
            <p:nvPr/>
          </p:nvSpPr>
          <p:spPr>
            <a:xfrm>
              <a:off x="1719976" y="6434094"/>
              <a:ext cx="17784" cy="19054"/>
            </a:xfrm>
            <a:custGeom>
              <a:avLst/>
              <a:gdLst/>
              <a:ahLst/>
              <a:cxnLst/>
              <a:rect l="l" t="t" r="r" b="b"/>
              <a:pathLst>
                <a:path w="17784" h="19054" extrusionOk="0">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 name="Google Shape;123;p16"/>
            <p:cNvSpPr/>
            <p:nvPr/>
          </p:nvSpPr>
          <p:spPr>
            <a:xfrm>
              <a:off x="1726328" y="6403606"/>
              <a:ext cx="21595" cy="22865"/>
            </a:xfrm>
            <a:custGeom>
              <a:avLst/>
              <a:gdLst/>
              <a:ahLst/>
              <a:cxnLst/>
              <a:rect l="l" t="t" r="r" b="b"/>
              <a:pathLst>
                <a:path w="21595" h="22865" extrusionOk="0">
                  <a:moveTo>
                    <a:pt x="3811" y="17784"/>
                  </a:moveTo>
                  <a:lnTo>
                    <a:pt x="16514" y="22865"/>
                  </a:lnTo>
                  <a:lnTo>
                    <a:pt x="21595" y="17784"/>
                  </a:lnTo>
                  <a:lnTo>
                    <a:pt x="20325" y="5081"/>
                  </a:lnTo>
                  <a:lnTo>
                    <a:pt x="20325" y="0"/>
                  </a:lnTo>
                  <a:lnTo>
                    <a:pt x="0" y="165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 name="Google Shape;124;p16"/>
            <p:cNvSpPr/>
            <p:nvPr/>
          </p:nvSpPr>
          <p:spPr>
            <a:xfrm>
              <a:off x="4500647" y="5723993"/>
              <a:ext cx="22865" cy="647855"/>
            </a:xfrm>
            <a:custGeom>
              <a:avLst/>
              <a:gdLst/>
              <a:ahLst/>
              <a:cxnLst/>
              <a:rect l="l" t="t" r="r" b="b"/>
              <a:pathLst>
                <a:path w="22865" h="647855" extrusionOk="0">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 name="Google Shape;125;p16"/>
            <p:cNvSpPr/>
            <p:nvPr/>
          </p:nvSpPr>
          <p:spPr>
            <a:xfrm>
              <a:off x="3748634" y="4273305"/>
              <a:ext cx="74947" cy="36838"/>
            </a:xfrm>
            <a:custGeom>
              <a:avLst/>
              <a:gdLst/>
              <a:ahLst/>
              <a:cxnLst/>
              <a:rect l="l" t="t" r="r" b="b"/>
              <a:pathLst>
                <a:path w="74947" h="36838" extrusionOk="0">
                  <a:moveTo>
                    <a:pt x="1270" y="15244"/>
                  </a:moveTo>
                  <a:lnTo>
                    <a:pt x="74947" y="36839"/>
                  </a:lnTo>
                  <a:lnTo>
                    <a:pt x="74947" y="31758"/>
                  </a:lnTo>
                  <a:lnTo>
                    <a:pt x="74947" y="21595"/>
                  </a:lnTo>
                  <a:lnTo>
                    <a:pt x="0" y="0"/>
                  </a:lnTo>
                  <a:lnTo>
                    <a:pt x="1270" y="50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 name="Google Shape;126;p16"/>
            <p:cNvSpPr/>
            <p:nvPr/>
          </p:nvSpPr>
          <p:spPr>
            <a:xfrm>
              <a:off x="4179263" y="3800752"/>
              <a:ext cx="323924" cy="256601"/>
            </a:xfrm>
            <a:custGeom>
              <a:avLst/>
              <a:gdLst/>
              <a:ahLst/>
              <a:cxnLst/>
              <a:rect l="l" t="t" r="r" b="b"/>
              <a:pathLst>
                <a:path w="323924" h="256601" extrusionOk="0">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 name="Google Shape;127;p16"/>
            <p:cNvSpPr/>
            <p:nvPr/>
          </p:nvSpPr>
          <p:spPr>
            <a:xfrm>
              <a:off x="4168537" y="4055518"/>
              <a:ext cx="564" cy="564"/>
            </a:xfrm>
            <a:custGeom>
              <a:avLst/>
              <a:gdLst/>
              <a:ahLst/>
              <a:cxnLst/>
              <a:rect l="l" t="t" r="r" b="b"/>
              <a:pathLst>
                <a:path w="564" h="564" extrusionOk="0">
                  <a:moveTo>
                    <a:pt x="565" y="564"/>
                  </a:moveTo>
                  <a:lnTo>
                    <a:pt x="565" y="564"/>
                  </a:lnTo>
                  <a:cubicBezTo>
                    <a:pt x="565" y="564"/>
                    <a:pt x="-706" y="564"/>
                    <a:pt x="565" y="564"/>
                  </a:cubicBezTo>
                  <a:cubicBezTo>
                    <a:pt x="-706" y="-706"/>
                    <a:pt x="565" y="564"/>
                    <a:pt x="565" y="5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 name="Google Shape;128;p16"/>
            <p:cNvSpPr/>
            <p:nvPr/>
          </p:nvSpPr>
          <p:spPr>
            <a:xfrm>
              <a:off x="4513350" y="3802022"/>
              <a:ext cx="1270" cy="1270"/>
            </a:xfrm>
            <a:custGeom>
              <a:avLst/>
              <a:gdLst/>
              <a:ahLst/>
              <a:cxnLst/>
              <a:rect l="l" t="t" r="r" b="b"/>
              <a:pathLst>
                <a:path w="1270" h="1270" extrusionOk="0">
                  <a:moveTo>
                    <a:pt x="0" y="0"/>
                  </a:moveTo>
                  <a:lnTo>
                    <a:pt x="1270" y="1270"/>
                  </a:lnTo>
                  <a:cubicBezTo>
                    <a:pt x="0" y="1270"/>
                    <a:pt x="0" y="127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 name="Google Shape;129;p16"/>
            <p:cNvSpPr/>
            <p:nvPr/>
          </p:nvSpPr>
          <p:spPr>
            <a:xfrm>
              <a:off x="4504459" y="3800752"/>
              <a:ext cx="1270" cy="12703"/>
            </a:xfrm>
            <a:custGeom>
              <a:avLst/>
              <a:gdLst/>
              <a:ahLst/>
              <a:cxnLst/>
              <a:rect l="l" t="t" r="r" b="b"/>
              <a:pathLst>
                <a:path w="1270" h="12703" extrusionOk="0">
                  <a:moveTo>
                    <a:pt x="0" y="0"/>
                  </a:moveTo>
                  <a:lnTo>
                    <a:pt x="1270" y="0"/>
                  </a:lnTo>
                  <a:lnTo>
                    <a:pt x="127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 name="Google Shape;130;p16"/>
            <p:cNvSpPr/>
            <p:nvPr/>
          </p:nvSpPr>
          <p:spPr>
            <a:xfrm>
              <a:off x="4508269" y="3799481"/>
              <a:ext cx="1270" cy="12703"/>
            </a:xfrm>
            <a:custGeom>
              <a:avLst/>
              <a:gdLst/>
              <a:ahLst/>
              <a:cxnLst/>
              <a:rect l="l" t="t" r="r" b="b"/>
              <a:pathLst>
                <a:path w="1270" h="12703" extrusionOk="0">
                  <a:moveTo>
                    <a:pt x="0" y="0"/>
                  </a:moveTo>
                  <a:lnTo>
                    <a:pt x="127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 name="Google Shape;131;p16"/>
            <p:cNvSpPr/>
            <p:nvPr/>
          </p:nvSpPr>
          <p:spPr>
            <a:xfrm>
              <a:off x="774878" y="5854835"/>
              <a:ext cx="57163" cy="431903"/>
            </a:xfrm>
            <a:custGeom>
              <a:avLst/>
              <a:gdLst/>
              <a:ahLst/>
              <a:cxnLst/>
              <a:rect l="l" t="t" r="r" b="b"/>
              <a:pathLst>
                <a:path w="57163" h="431903" extrusionOk="0">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 name="Google Shape;132;p16"/>
            <p:cNvSpPr/>
            <p:nvPr/>
          </p:nvSpPr>
          <p:spPr>
            <a:xfrm>
              <a:off x="895556" y="6315391"/>
              <a:ext cx="12702" cy="564"/>
            </a:xfrm>
            <a:custGeom>
              <a:avLst/>
              <a:gdLst/>
              <a:ahLst/>
              <a:cxnLst/>
              <a:rect l="l" t="t" r="r" b="b"/>
              <a:pathLst>
                <a:path w="12702" h="564" extrusionOk="0">
                  <a:moveTo>
                    <a:pt x="0" y="565"/>
                  </a:moveTo>
                  <a:cubicBezTo>
                    <a:pt x="0" y="565"/>
                    <a:pt x="0" y="565"/>
                    <a:pt x="0" y="565"/>
                  </a:cubicBezTo>
                  <a:lnTo>
                    <a:pt x="0" y="565"/>
                  </a:lnTo>
                  <a:cubicBezTo>
                    <a:pt x="0" y="-706"/>
                    <a:pt x="0" y="565"/>
                    <a:pt x="0" y="5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 name="Google Shape;133;p16"/>
            <p:cNvSpPr/>
            <p:nvPr/>
          </p:nvSpPr>
          <p:spPr>
            <a:xfrm>
              <a:off x="894286" y="6313415"/>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 name="Google Shape;134;p16"/>
            <p:cNvSpPr/>
            <p:nvPr/>
          </p:nvSpPr>
          <p:spPr>
            <a:xfrm>
              <a:off x="893016" y="6310874"/>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 name="Google Shape;135;p16"/>
            <p:cNvSpPr/>
            <p:nvPr/>
          </p:nvSpPr>
          <p:spPr>
            <a:xfrm>
              <a:off x="486522" y="6319766"/>
              <a:ext cx="396331" cy="298521"/>
            </a:xfrm>
            <a:custGeom>
              <a:avLst/>
              <a:gdLst/>
              <a:ahLst/>
              <a:cxnLst/>
              <a:rect l="l" t="t" r="r" b="b"/>
              <a:pathLst>
                <a:path w="396331" h="298521" extrusionOk="0">
                  <a:moveTo>
                    <a:pt x="395061" y="3811"/>
                  </a:moveTo>
                  <a:lnTo>
                    <a:pt x="386169" y="0"/>
                  </a:lnTo>
                  <a:lnTo>
                    <a:pt x="0" y="282008"/>
                  </a:lnTo>
                  <a:lnTo>
                    <a:pt x="1270" y="294711"/>
                  </a:lnTo>
                  <a:lnTo>
                    <a:pt x="1270" y="298522"/>
                  </a:lnTo>
                  <a:lnTo>
                    <a:pt x="396331" y="114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 name="Google Shape;136;p16"/>
            <p:cNvSpPr/>
            <p:nvPr/>
          </p:nvSpPr>
          <p:spPr>
            <a:xfrm>
              <a:off x="893016" y="6312144"/>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 name="Google Shape;137;p16"/>
            <p:cNvSpPr/>
            <p:nvPr/>
          </p:nvSpPr>
          <p:spPr>
            <a:xfrm>
              <a:off x="882853" y="6315955"/>
              <a:ext cx="60974" cy="494148"/>
            </a:xfrm>
            <a:custGeom>
              <a:avLst/>
              <a:gdLst/>
              <a:ahLst/>
              <a:cxnLst/>
              <a:rect l="l" t="t" r="r" b="b"/>
              <a:pathLst>
                <a:path w="60974" h="494148" extrusionOk="0">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 name="Google Shape;138;p16"/>
            <p:cNvSpPr/>
            <p:nvPr/>
          </p:nvSpPr>
          <p:spPr>
            <a:xfrm>
              <a:off x="895556" y="6313732"/>
              <a:ext cx="12702" cy="952"/>
            </a:xfrm>
            <a:custGeom>
              <a:avLst/>
              <a:gdLst/>
              <a:ahLst/>
              <a:cxnLst/>
              <a:rect l="l" t="t" r="r" b="b"/>
              <a:pathLst>
                <a:path w="12702" h="952" extrusionOk="0">
                  <a:moveTo>
                    <a:pt x="0" y="953"/>
                  </a:moveTo>
                  <a:lnTo>
                    <a:pt x="0" y="953"/>
                  </a:lnTo>
                  <a:lnTo>
                    <a:pt x="0" y="953"/>
                  </a:lnTo>
                  <a:cubicBezTo>
                    <a:pt x="0" y="-318"/>
                    <a:pt x="0" y="-318"/>
                    <a:pt x="0" y="9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 name="Google Shape;139;p16"/>
            <p:cNvSpPr/>
            <p:nvPr/>
          </p:nvSpPr>
          <p:spPr>
            <a:xfrm>
              <a:off x="221030" y="0"/>
              <a:ext cx="148624" cy="1356685"/>
            </a:xfrm>
            <a:custGeom>
              <a:avLst/>
              <a:gdLst/>
              <a:ahLst/>
              <a:cxnLst/>
              <a:rect l="l" t="t" r="r" b="b"/>
              <a:pathLst>
                <a:path w="148624" h="1356685" extrusionOk="0">
                  <a:moveTo>
                    <a:pt x="148624" y="1356686"/>
                  </a:moveTo>
                  <a:lnTo>
                    <a:pt x="15244" y="0"/>
                  </a:lnTo>
                  <a:lnTo>
                    <a:pt x="0" y="0"/>
                  </a:lnTo>
                  <a:lnTo>
                    <a:pt x="133381" y="1352875"/>
                  </a:lnTo>
                  <a:lnTo>
                    <a:pt x="143543" y="13554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 name="Google Shape;140;p16"/>
            <p:cNvSpPr/>
            <p:nvPr/>
          </p:nvSpPr>
          <p:spPr>
            <a:xfrm>
              <a:off x="778689" y="5223493"/>
              <a:ext cx="877772" cy="633882"/>
            </a:xfrm>
            <a:custGeom>
              <a:avLst/>
              <a:gdLst/>
              <a:ahLst/>
              <a:cxnLst/>
              <a:rect l="l" t="t" r="r" b="b"/>
              <a:pathLst>
                <a:path w="877772" h="633882" extrusionOk="0">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 name="Google Shape;141;p16"/>
            <p:cNvSpPr/>
            <p:nvPr/>
          </p:nvSpPr>
          <p:spPr>
            <a:xfrm>
              <a:off x="1454485" y="4832239"/>
              <a:ext cx="177841" cy="71137"/>
            </a:xfrm>
            <a:custGeom>
              <a:avLst/>
              <a:gdLst/>
              <a:ahLst/>
              <a:cxnLst/>
              <a:rect l="l" t="t" r="r" b="b"/>
              <a:pathLst>
                <a:path w="177841" h="71137" extrusionOk="0">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 name="Google Shape;142;p16"/>
            <p:cNvSpPr/>
            <p:nvPr/>
          </p:nvSpPr>
          <p:spPr>
            <a:xfrm>
              <a:off x="1342699" y="4372389"/>
              <a:ext cx="50811" cy="442630"/>
            </a:xfrm>
            <a:custGeom>
              <a:avLst/>
              <a:gdLst/>
              <a:ahLst/>
              <a:cxnLst/>
              <a:rect l="l" t="t" r="r" b="b"/>
              <a:pathLst>
                <a:path w="50811" h="442630" extrusionOk="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 name="Google Shape;143;p16"/>
            <p:cNvSpPr/>
            <p:nvPr/>
          </p:nvSpPr>
          <p:spPr>
            <a:xfrm>
              <a:off x="1379538" y="4816996"/>
              <a:ext cx="19054" cy="58433"/>
            </a:xfrm>
            <a:custGeom>
              <a:avLst/>
              <a:gdLst/>
              <a:ahLst/>
              <a:cxnLst/>
              <a:rect l="l" t="t" r="r" b="b"/>
              <a:pathLst>
                <a:path w="19054" h="58433" extrusionOk="0">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 name="Google Shape;144;p16"/>
            <p:cNvSpPr/>
            <p:nvPr/>
          </p:nvSpPr>
          <p:spPr>
            <a:xfrm>
              <a:off x="1378973" y="4816996"/>
              <a:ext cx="564" cy="12703"/>
            </a:xfrm>
            <a:custGeom>
              <a:avLst/>
              <a:gdLst/>
              <a:ahLst/>
              <a:cxnLst/>
              <a:rect l="l" t="t" r="r" b="b"/>
              <a:pathLst>
                <a:path w="564" h="12703" extrusionOk="0">
                  <a:moveTo>
                    <a:pt x="565" y="0"/>
                  </a:moveTo>
                  <a:lnTo>
                    <a:pt x="565" y="0"/>
                  </a:lnTo>
                  <a:lnTo>
                    <a:pt x="565" y="0"/>
                  </a:lnTo>
                  <a:cubicBezTo>
                    <a:pt x="565" y="0"/>
                    <a:pt x="-706" y="0"/>
                    <a:pt x="56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 name="Google Shape;145;p16"/>
            <p:cNvSpPr/>
            <p:nvPr/>
          </p:nvSpPr>
          <p:spPr>
            <a:xfrm>
              <a:off x="1385889" y="4809374"/>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 name="Google Shape;146;p16"/>
            <p:cNvSpPr/>
            <p:nvPr/>
          </p:nvSpPr>
          <p:spPr>
            <a:xfrm>
              <a:off x="1459566" y="4839861"/>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 name="Google Shape;147;p16"/>
            <p:cNvSpPr/>
            <p:nvPr/>
          </p:nvSpPr>
          <p:spPr>
            <a:xfrm>
              <a:off x="1457026" y="4843107"/>
              <a:ext cx="564" cy="564"/>
            </a:xfrm>
            <a:custGeom>
              <a:avLst/>
              <a:gdLst/>
              <a:ahLst/>
              <a:cxnLst/>
              <a:rect l="l" t="t" r="r" b="b"/>
              <a:pathLst>
                <a:path w="564" h="564" extrusionOk="0">
                  <a:moveTo>
                    <a:pt x="0" y="564"/>
                  </a:moveTo>
                  <a:cubicBezTo>
                    <a:pt x="0" y="564"/>
                    <a:pt x="1270" y="-706"/>
                    <a:pt x="0" y="564"/>
                  </a:cubicBezTo>
                  <a:lnTo>
                    <a:pt x="0" y="564"/>
                  </a:lnTo>
                  <a:lnTo>
                    <a:pt x="0" y="5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 name="Google Shape;148;p16"/>
            <p:cNvSpPr/>
            <p:nvPr/>
          </p:nvSpPr>
          <p:spPr>
            <a:xfrm>
              <a:off x="1379538" y="4809374"/>
              <a:ext cx="58433" cy="30487"/>
            </a:xfrm>
            <a:custGeom>
              <a:avLst/>
              <a:gdLst/>
              <a:ahLst/>
              <a:cxnLst/>
              <a:rect l="l" t="t" r="r" b="b"/>
              <a:pathLst>
                <a:path w="58433" h="30487" extrusionOk="0">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 name="Google Shape;149;p16"/>
            <p:cNvSpPr/>
            <p:nvPr/>
          </p:nvSpPr>
          <p:spPr>
            <a:xfrm>
              <a:off x="6882447" y="5689695"/>
              <a:ext cx="12702" cy="12703"/>
            </a:xfrm>
            <a:custGeom>
              <a:avLst/>
              <a:gdLst/>
              <a:ahLst/>
              <a:cxnLst/>
              <a:rect l="l" t="t" r="r" b="b"/>
              <a:pathLst>
                <a:path w="12702" h="12703"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 name="Google Shape;150;p16"/>
            <p:cNvSpPr/>
            <p:nvPr/>
          </p:nvSpPr>
          <p:spPr>
            <a:xfrm>
              <a:off x="6817662" y="5693506"/>
              <a:ext cx="66055" cy="1159788"/>
            </a:xfrm>
            <a:custGeom>
              <a:avLst/>
              <a:gdLst/>
              <a:ahLst/>
              <a:cxnLst/>
              <a:rect l="l" t="t" r="r" b="b"/>
              <a:pathLst>
                <a:path w="66055" h="1159788" extrusionOk="0">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 name="Google Shape;151;p16"/>
            <p:cNvSpPr/>
            <p:nvPr/>
          </p:nvSpPr>
          <p:spPr>
            <a:xfrm>
              <a:off x="6879906" y="5688425"/>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 name="Google Shape;152;p16"/>
            <p:cNvSpPr/>
            <p:nvPr/>
          </p:nvSpPr>
          <p:spPr>
            <a:xfrm>
              <a:off x="6254922" y="5696046"/>
              <a:ext cx="626254" cy="580529"/>
            </a:xfrm>
            <a:custGeom>
              <a:avLst/>
              <a:gdLst/>
              <a:ahLst/>
              <a:cxnLst/>
              <a:rect l="l" t="t" r="r" b="b"/>
              <a:pathLst>
                <a:path w="626254" h="580529" extrusionOk="0">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 name="Google Shape;153;p16"/>
            <p:cNvSpPr/>
            <p:nvPr/>
          </p:nvSpPr>
          <p:spPr>
            <a:xfrm>
              <a:off x="6881177" y="5689695"/>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 name="Google Shape;154;p16"/>
            <p:cNvSpPr/>
            <p:nvPr/>
          </p:nvSpPr>
          <p:spPr>
            <a:xfrm>
              <a:off x="6878636" y="5687155"/>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 name="Google Shape;155;p16"/>
            <p:cNvSpPr/>
            <p:nvPr/>
          </p:nvSpPr>
          <p:spPr>
            <a:xfrm>
              <a:off x="6883718" y="5694776"/>
              <a:ext cx="12702" cy="1270"/>
            </a:xfrm>
            <a:custGeom>
              <a:avLst/>
              <a:gdLst/>
              <a:ahLst/>
              <a:cxnLst/>
              <a:rect l="l" t="t" r="r" b="b"/>
              <a:pathLst>
                <a:path w="12702" h="1270" extrusionOk="0">
                  <a:moveTo>
                    <a:pt x="0" y="0"/>
                  </a:moveTo>
                  <a:lnTo>
                    <a:pt x="0" y="0"/>
                  </a:lnTo>
                  <a:cubicBezTo>
                    <a:pt x="0" y="0"/>
                    <a:pt x="0" y="1270"/>
                    <a:pt x="0" y="1270"/>
                  </a:cubicBezTo>
                  <a:cubicBezTo>
                    <a:pt x="0" y="127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 name="Google Shape;156;p16"/>
            <p:cNvSpPr/>
            <p:nvPr/>
          </p:nvSpPr>
          <p:spPr>
            <a:xfrm>
              <a:off x="6883718" y="5690965"/>
              <a:ext cx="12702" cy="1270"/>
            </a:xfrm>
            <a:custGeom>
              <a:avLst/>
              <a:gdLst/>
              <a:ahLst/>
              <a:cxnLst/>
              <a:rect l="l" t="t" r="r" b="b"/>
              <a:pathLst>
                <a:path w="12702" h="1270" extrusionOk="0">
                  <a:moveTo>
                    <a:pt x="0" y="1270"/>
                  </a:moveTo>
                  <a:lnTo>
                    <a:pt x="0" y="0"/>
                  </a:ln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 name="Google Shape;157;p16"/>
            <p:cNvSpPr/>
            <p:nvPr/>
          </p:nvSpPr>
          <p:spPr>
            <a:xfrm>
              <a:off x="6233327" y="6275306"/>
              <a:ext cx="33027" cy="580529"/>
            </a:xfrm>
            <a:custGeom>
              <a:avLst/>
              <a:gdLst/>
              <a:ahLst/>
              <a:cxnLst/>
              <a:rect l="l" t="t" r="r" b="b"/>
              <a:pathLst>
                <a:path w="33027" h="580529" extrusionOk="0">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 name="Google Shape;158;p16"/>
            <p:cNvSpPr/>
            <p:nvPr/>
          </p:nvSpPr>
          <p:spPr>
            <a:xfrm>
              <a:off x="3782932" y="5481365"/>
              <a:ext cx="72406" cy="36838"/>
            </a:xfrm>
            <a:custGeom>
              <a:avLst/>
              <a:gdLst/>
              <a:ahLst/>
              <a:cxnLst/>
              <a:rect l="l" t="t" r="r" b="b"/>
              <a:pathLst>
                <a:path w="72406" h="36838" extrusionOk="0">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 name="Google Shape;159;p16"/>
            <p:cNvSpPr/>
            <p:nvPr/>
          </p:nvSpPr>
          <p:spPr>
            <a:xfrm>
              <a:off x="4500647" y="3799481"/>
              <a:ext cx="26676" cy="1190275"/>
            </a:xfrm>
            <a:custGeom>
              <a:avLst/>
              <a:gdLst/>
              <a:ahLst/>
              <a:cxnLst/>
              <a:rect l="l" t="t" r="r" b="b"/>
              <a:pathLst>
                <a:path w="26676" h="1190275" extrusionOk="0">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 name="Google Shape;160;p16"/>
            <p:cNvSpPr/>
            <p:nvPr/>
          </p:nvSpPr>
          <p:spPr>
            <a:xfrm>
              <a:off x="4514621" y="4996108"/>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 name="Google Shape;161;p16"/>
            <p:cNvSpPr/>
            <p:nvPr/>
          </p:nvSpPr>
          <p:spPr>
            <a:xfrm>
              <a:off x="4509540" y="6382011"/>
              <a:ext cx="15243" cy="12703"/>
            </a:xfrm>
            <a:custGeom>
              <a:avLst/>
              <a:gdLst/>
              <a:ahLst/>
              <a:cxnLst/>
              <a:rect l="l" t="t" r="r" b="b"/>
              <a:pathLst>
                <a:path w="15243" h="12703" extrusionOk="0">
                  <a:moveTo>
                    <a:pt x="0" y="7622"/>
                  </a:moveTo>
                  <a:lnTo>
                    <a:pt x="10162" y="11433"/>
                  </a:lnTo>
                  <a:lnTo>
                    <a:pt x="15244" y="12703"/>
                  </a:lnTo>
                  <a:lnTo>
                    <a:pt x="15244" y="5081"/>
                  </a:lnTo>
                  <a:lnTo>
                    <a:pt x="5081" y="127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 name="Google Shape;162;p16"/>
            <p:cNvSpPr/>
            <p:nvPr/>
          </p:nvSpPr>
          <p:spPr>
            <a:xfrm>
              <a:off x="4510810" y="4984345"/>
              <a:ext cx="646579" cy="203579"/>
            </a:xfrm>
            <a:custGeom>
              <a:avLst/>
              <a:gdLst/>
              <a:ahLst/>
              <a:cxnLst/>
              <a:rect l="l" t="t" r="r" b="b"/>
              <a:pathLst>
                <a:path w="646579" h="203579" extrusionOk="0">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 name="Google Shape;163;p16"/>
            <p:cNvSpPr/>
            <p:nvPr/>
          </p:nvSpPr>
          <p:spPr>
            <a:xfrm>
              <a:off x="3870582" y="5508042"/>
              <a:ext cx="1971494" cy="641503"/>
            </a:xfrm>
            <a:custGeom>
              <a:avLst/>
              <a:gdLst/>
              <a:ahLst/>
              <a:cxnLst/>
              <a:rect l="l" t="t" r="r" b="b"/>
              <a:pathLst>
                <a:path w="1971494" h="641503" extrusionOk="0">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 name="Google Shape;164;p16"/>
            <p:cNvSpPr/>
            <p:nvPr/>
          </p:nvSpPr>
          <p:spPr>
            <a:xfrm>
              <a:off x="4470160" y="6352794"/>
              <a:ext cx="48271" cy="30487"/>
            </a:xfrm>
            <a:custGeom>
              <a:avLst/>
              <a:gdLst/>
              <a:ahLst/>
              <a:cxnLst/>
              <a:rect l="l" t="t" r="r" b="b"/>
              <a:pathLst>
                <a:path w="48271" h="30487" extrusionOk="0">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5" name="Google Shape;165;p16"/>
            <p:cNvSpPr/>
            <p:nvPr/>
          </p:nvSpPr>
          <p:spPr>
            <a:xfrm>
              <a:off x="5148167" y="5177432"/>
              <a:ext cx="34628" cy="23195"/>
            </a:xfrm>
            <a:custGeom>
              <a:avLst/>
              <a:gdLst/>
              <a:ahLst/>
              <a:cxnLst/>
              <a:rect l="l" t="t" r="r" b="b"/>
              <a:pathLst>
                <a:path w="34628" h="23195" extrusionOk="0">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6" name="Google Shape;166;p16"/>
            <p:cNvSpPr/>
            <p:nvPr/>
          </p:nvSpPr>
          <p:spPr>
            <a:xfrm>
              <a:off x="4509063" y="6368832"/>
              <a:ext cx="1453691" cy="485732"/>
            </a:xfrm>
            <a:custGeom>
              <a:avLst/>
              <a:gdLst/>
              <a:ahLst/>
              <a:cxnLst/>
              <a:rect l="l" t="t" r="r" b="b"/>
              <a:pathLst>
                <a:path w="1453691" h="485732" extrusionOk="0">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 name="Google Shape;167;p16"/>
            <p:cNvSpPr/>
            <p:nvPr/>
          </p:nvSpPr>
          <p:spPr>
            <a:xfrm>
              <a:off x="5182795" y="5186654"/>
              <a:ext cx="384898" cy="124490"/>
            </a:xfrm>
            <a:custGeom>
              <a:avLst/>
              <a:gdLst/>
              <a:ahLst/>
              <a:cxnLst/>
              <a:rect l="l" t="t" r="r" b="b"/>
              <a:pathLst>
                <a:path w="384898" h="124490" extrusionOk="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 name="Google Shape;168;p16"/>
            <p:cNvSpPr/>
            <p:nvPr/>
          </p:nvSpPr>
          <p:spPr>
            <a:xfrm>
              <a:off x="5178984" y="5187925"/>
              <a:ext cx="12702" cy="1270"/>
            </a:xfrm>
            <a:custGeom>
              <a:avLst/>
              <a:gdLst/>
              <a:ahLst/>
              <a:cxnLst/>
              <a:rect l="l" t="t" r="r" b="b"/>
              <a:pathLst>
                <a:path w="12702" h="1270" extrusionOk="0">
                  <a:moveTo>
                    <a:pt x="0" y="1270"/>
                  </a:moveTo>
                  <a:cubicBezTo>
                    <a:pt x="0" y="1270"/>
                    <a:pt x="0" y="0"/>
                    <a:pt x="0" y="0"/>
                  </a:cubicBezTo>
                  <a:lnTo>
                    <a:pt x="0" y="0"/>
                  </a:lnTo>
                  <a:cubicBezTo>
                    <a:pt x="0" y="0"/>
                    <a:pt x="0" y="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 name="Google Shape;169;p16"/>
            <p:cNvSpPr/>
            <p:nvPr/>
          </p:nvSpPr>
          <p:spPr>
            <a:xfrm>
              <a:off x="3179543" y="6658938"/>
              <a:ext cx="141002" cy="58433"/>
            </a:xfrm>
            <a:custGeom>
              <a:avLst/>
              <a:gdLst/>
              <a:ahLst/>
              <a:cxnLst/>
              <a:rect l="l" t="t" r="r" b="b"/>
              <a:pathLst>
                <a:path w="141002" h="58433" extrusionOk="0">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 name="Google Shape;170;p16"/>
            <p:cNvSpPr/>
            <p:nvPr/>
          </p:nvSpPr>
          <p:spPr>
            <a:xfrm>
              <a:off x="3316735" y="6711020"/>
              <a:ext cx="20324" cy="143544"/>
            </a:xfrm>
            <a:custGeom>
              <a:avLst/>
              <a:gdLst/>
              <a:ahLst/>
              <a:cxnLst/>
              <a:rect l="l" t="t" r="r" b="b"/>
              <a:pathLst>
                <a:path w="20324" h="143544" extrusionOk="0">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 name="Google Shape;171;p16"/>
            <p:cNvSpPr/>
            <p:nvPr/>
          </p:nvSpPr>
          <p:spPr>
            <a:xfrm>
              <a:off x="3931556" y="5764643"/>
              <a:ext cx="519549" cy="442066"/>
            </a:xfrm>
            <a:custGeom>
              <a:avLst/>
              <a:gdLst/>
              <a:ahLst/>
              <a:cxnLst/>
              <a:rect l="l" t="t" r="r" b="b"/>
              <a:pathLst>
                <a:path w="519549" h="442066" extrusionOk="0">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 name="Google Shape;172;p16"/>
            <p:cNvSpPr/>
            <p:nvPr/>
          </p:nvSpPr>
          <p:spPr>
            <a:xfrm>
              <a:off x="4459998" y="5765913"/>
              <a:ext cx="952" cy="564"/>
            </a:xfrm>
            <a:custGeom>
              <a:avLst/>
              <a:gdLst/>
              <a:ahLst/>
              <a:cxnLst/>
              <a:rect l="l" t="t" r="r" b="b"/>
              <a:pathLst>
                <a:path w="952" h="564" extrusionOk="0">
                  <a:moveTo>
                    <a:pt x="0" y="0"/>
                  </a:moveTo>
                  <a:lnTo>
                    <a:pt x="0" y="0"/>
                  </a:lnTo>
                  <a:cubicBezTo>
                    <a:pt x="1270" y="1270"/>
                    <a:pt x="1270" y="0"/>
                    <a:pt x="0" y="0"/>
                  </a:cubicBezTo>
                  <a:cubicBezTo>
                    <a:pt x="127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 name="Google Shape;173;p16"/>
            <p:cNvSpPr/>
            <p:nvPr/>
          </p:nvSpPr>
          <p:spPr>
            <a:xfrm>
              <a:off x="487792" y="6760562"/>
              <a:ext cx="25405" cy="94002"/>
            </a:xfrm>
            <a:custGeom>
              <a:avLst/>
              <a:gdLst/>
              <a:ahLst/>
              <a:cxnLst/>
              <a:rect l="l" t="t" r="r" b="b"/>
              <a:pathLst>
                <a:path w="25405" h="94002" extrusionOk="0">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 name="Google Shape;174;p16"/>
            <p:cNvSpPr/>
            <p:nvPr/>
          </p:nvSpPr>
          <p:spPr>
            <a:xfrm>
              <a:off x="388709" y="5703668"/>
              <a:ext cx="398078" cy="153706"/>
            </a:xfrm>
            <a:custGeom>
              <a:avLst/>
              <a:gdLst/>
              <a:ahLst/>
              <a:cxnLst/>
              <a:rect l="l" t="t" r="r" b="b"/>
              <a:pathLst>
                <a:path w="398078" h="153706" extrusionOk="0">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 name="Google Shape;175;p16"/>
            <p:cNvSpPr/>
            <p:nvPr/>
          </p:nvSpPr>
          <p:spPr>
            <a:xfrm>
              <a:off x="3785473" y="5566476"/>
              <a:ext cx="16513" cy="16513"/>
            </a:xfrm>
            <a:custGeom>
              <a:avLst/>
              <a:gdLst/>
              <a:ahLst/>
              <a:cxnLst/>
              <a:rect l="l" t="t" r="r" b="b"/>
              <a:pathLst>
                <a:path w="16513" h="16513" extrusionOk="0">
                  <a:moveTo>
                    <a:pt x="6351" y="0"/>
                  </a:moveTo>
                  <a:lnTo>
                    <a:pt x="0" y="5081"/>
                  </a:lnTo>
                  <a:lnTo>
                    <a:pt x="1270" y="16514"/>
                  </a:lnTo>
                  <a:lnTo>
                    <a:pt x="16514" y="3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 name="Google Shape;176;p16"/>
            <p:cNvSpPr/>
            <p:nvPr/>
          </p:nvSpPr>
          <p:spPr>
            <a:xfrm>
              <a:off x="3314194" y="6207980"/>
              <a:ext cx="621173" cy="510777"/>
            </a:xfrm>
            <a:custGeom>
              <a:avLst/>
              <a:gdLst/>
              <a:ahLst/>
              <a:cxnLst/>
              <a:rect l="l" t="t" r="r" b="b"/>
              <a:pathLst>
                <a:path w="621173" h="510777" extrusionOk="0">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 name="Google Shape;177;p16"/>
            <p:cNvSpPr/>
            <p:nvPr/>
          </p:nvSpPr>
          <p:spPr>
            <a:xfrm>
              <a:off x="3939178" y="6199087"/>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 name="Google Shape;178;p16"/>
            <p:cNvSpPr/>
            <p:nvPr/>
          </p:nvSpPr>
          <p:spPr>
            <a:xfrm>
              <a:off x="0" y="1324928"/>
              <a:ext cx="223571" cy="127030"/>
            </a:xfrm>
            <a:custGeom>
              <a:avLst/>
              <a:gdLst/>
              <a:ahLst/>
              <a:cxnLst/>
              <a:rect l="l" t="t" r="r" b="b"/>
              <a:pathLst>
                <a:path w="223571" h="127030" extrusionOk="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 name="Google Shape;179;p16"/>
            <p:cNvSpPr/>
            <p:nvPr/>
          </p:nvSpPr>
          <p:spPr>
            <a:xfrm>
              <a:off x="346789" y="1508645"/>
              <a:ext cx="421788" cy="227860"/>
            </a:xfrm>
            <a:custGeom>
              <a:avLst/>
              <a:gdLst/>
              <a:ahLst/>
              <a:cxnLst/>
              <a:rect l="l" t="t" r="r" b="b"/>
              <a:pathLst>
                <a:path w="421788" h="227860" extrusionOk="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 name="Google Shape;180;p16"/>
            <p:cNvSpPr/>
            <p:nvPr/>
          </p:nvSpPr>
          <p:spPr>
            <a:xfrm>
              <a:off x="0" y="1642504"/>
              <a:ext cx="349330" cy="95272"/>
            </a:xfrm>
            <a:custGeom>
              <a:avLst/>
              <a:gdLst/>
              <a:ahLst/>
              <a:cxnLst/>
              <a:rect l="l" t="t" r="r" b="b"/>
              <a:pathLst>
                <a:path w="349330" h="95272" extrusionOk="0">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 name="Google Shape;181;p16"/>
            <p:cNvSpPr/>
            <p:nvPr/>
          </p:nvSpPr>
          <p:spPr>
            <a:xfrm>
              <a:off x="5839537" y="6140653"/>
              <a:ext cx="425230" cy="142604"/>
            </a:xfrm>
            <a:custGeom>
              <a:avLst/>
              <a:gdLst/>
              <a:ahLst/>
              <a:cxnLst/>
              <a:rect l="l" t="t" r="r" b="b"/>
              <a:pathLst>
                <a:path w="425230" h="142604" extrusionOk="0">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 name="Google Shape;182;p16"/>
            <p:cNvSpPr/>
            <p:nvPr/>
          </p:nvSpPr>
          <p:spPr>
            <a:xfrm>
              <a:off x="5835725" y="6140653"/>
              <a:ext cx="12702" cy="1270"/>
            </a:xfrm>
            <a:custGeom>
              <a:avLst/>
              <a:gdLst/>
              <a:ahLst/>
              <a:cxnLst/>
              <a:rect l="l" t="t" r="r" b="b"/>
              <a:pathLst>
                <a:path w="12702" h="1270" extrusionOk="0">
                  <a:moveTo>
                    <a:pt x="0" y="1270"/>
                  </a:moveTo>
                  <a:cubicBezTo>
                    <a:pt x="0" y="1270"/>
                    <a:pt x="0" y="0"/>
                    <a:pt x="0" y="0"/>
                  </a:cubicBezTo>
                  <a:lnTo>
                    <a:pt x="0" y="0"/>
                  </a:lnTo>
                  <a:cubicBezTo>
                    <a:pt x="0" y="0"/>
                    <a:pt x="0" y="127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 name="Google Shape;183;p16"/>
            <p:cNvSpPr/>
            <p:nvPr/>
          </p:nvSpPr>
          <p:spPr>
            <a:xfrm>
              <a:off x="5835725" y="5576638"/>
              <a:ext cx="635146" cy="574703"/>
            </a:xfrm>
            <a:custGeom>
              <a:avLst/>
              <a:gdLst/>
              <a:ahLst/>
              <a:cxnLst/>
              <a:rect l="l" t="t" r="r" b="b"/>
              <a:pathLst>
                <a:path w="635146" h="574703" extrusionOk="0">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 name="Google Shape;184;p16"/>
            <p:cNvSpPr/>
            <p:nvPr/>
          </p:nvSpPr>
          <p:spPr>
            <a:xfrm>
              <a:off x="5180254" y="4670911"/>
              <a:ext cx="628795" cy="524199"/>
            </a:xfrm>
            <a:custGeom>
              <a:avLst/>
              <a:gdLst/>
              <a:ahLst/>
              <a:cxnLst/>
              <a:rect l="l" t="t" r="r" b="b"/>
              <a:pathLst>
                <a:path w="628795" h="524199" extrusionOk="0">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 name="Google Shape;185;p16"/>
            <p:cNvSpPr/>
            <p:nvPr/>
          </p:nvSpPr>
          <p:spPr>
            <a:xfrm>
              <a:off x="5802698" y="4668370"/>
              <a:ext cx="623713" cy="185962"/>
            </a:xfrm>
            <a:custGeom>
              <a:avLst/>
              <a:gdLst/>
              <a:ahLst/>
              <a:cxnLst/>
              <a:rect l="l" t="t" r="r" b="b"/>
              <a:pathLst>
                <a:path w="623713" h="185962" extrusionOk="0">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 name="Google Shape;186;p16"/>
            <p:cNvSpPr/>
            <p:nvPr/>
          </p:nvSpPr>
          <p:spPr>
            <a:xfrm>
              <a:off x="417926" y="2374199"/>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 name="Google Shape;187;p16"/>
            <p:cNvSpPr/>
            <p:nvPr/>
          </p:nvSpPr>
          <p:spPr>
            <a:xfrm>
              <a:off x="0" y="2258602"/>
              <a:ext cx="402682" cy="115597"/>
            </a:xfrm>
            <a:custGeom>
              <a:avLst/>
              <a:gdLst/>
              <a:ahLst/>
              <a:cxnLst/>
              <a:rect l="l" t="t" r="r" b="b"/>
              <a:pathLst>
                <a:path w="402682" h="115597" extrusionOk="0">
                  <a:moveTo>
                    <a:pt x="402683" y="109246"/>
                  </a:moveTo>
                  <a:lnTo>
                    <a:pt x="402683" y="102895"/>
                  </a:lnTo>
                  <a:lnTo>
                    <a:pt x="0" y="0"/>
                  </a:lnTo>
                  <a:lnTo>
                    <a:pt x="0" y="15244"/>
                  </a:lnTo>
                  <a:lnTo>
                    <a:pt x="391250" y="1155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 name="Google Shape;188;p16"/>
            <p:cNvSpPr/>
            <p:nvPr/>
          </p:nvSpPr>
          <p:spPr>
            <a:xfrm>
              <a:off x="0" y="2367848"/>
              <a:ext cx="414115" cy="240087"/>
            </a:xfrm>
            <a:custGeom>
              <a:avLst/>
              <a:gdLst/>
              <a:ahLst/>
              <a:cxnLst/>
              <a:rect l="l" t="t" r="r" b="b"/>
              <a:pathLst>
                <a:path w="414115" h="240087" extrusionOk="0">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 name="Google Shape;189;p16"/>
            <p:cNvSpPr/>
            <p:nvPr/>
          </p:nvSpPr>
          <p:spPr>
            <a:xfrm>
              <a:off x="416656" y="2375470"/>
              <a:ext cx="1270" cy="1270"/>
            </a:xfrm>
            <a:custGeom>
              <a:avLst/>
              <a:gdLst/>
              <a:ahLst/>
              <a:cxnLst/>
              <a:rect l="l" t="t" r="r" b="b"/>
              <a:pathLst>
                <a:path w="1270" h="1270" extrusionOk="0">
                  <a:moveTo>
                    <a:pt x="0" y="1270"/>
                  </a:moveTo>
                  <a:lnTo>
                    <a:pt x="0" y="1270"/>
                  </a:lnTo>
                  <a:cubicBezTo>
                    <a:pt x="0" y="1270"/>
                    <a:pt x="0" y="0"/>
                    <a:pt x="1270" y="0"/>
                  </a:cubicBezTo>
                  <a:cubicBezTo>
                    <a:pt x="1270" y="0"/>
                    <a:pt x="0" y="0"/>
                    <a:pt x="0" y="1270"/>
                  </a:cubicBez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 name="Google Shape;190;p16"/>
            <p:cNvSpPr/>
            <p:nvPr/>
          </p:nvSpPr>
          <p:spPr>
            <a:xfrm>
              <a:off x="417926" y="2372929"/>
              <a:ext cx="12702" cy="1270"/>
            </a:xfrm>
            <a:custGeom>
              <a:avLst/>
              <a:gdLst/>
              <a:ahLst/>
              <a:cxnLst/>
              <a:rect l="l" t="t" r="r" b="b"/>
              <a:pathLst>
                <a:path w="12702" h="1270" extrusionOk="0">
                  <a:moveTo>
                    <a:pt x="0" y="1270"/>
                  </a:moveTo>
                  <a:lnTo>
                    <a:pt x="0" y="1270"/>
                  </a:lnTo>
                  <a:cubicBezTo>
                    <a:pt x="0" y="1270"/>
                    <a:pt x="0" y="0"/>
                    <a:pt x="0" y="0"/>
                  </a:cubicBezTo>
                  <a:cubicBezTo>
                    <a:pt x="0" y="0"/>
                    <a:pt x="0" y="1270"/>
                    <a:pt x="0" y="1270"/>
                  </a:cubicBez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1" name="Google Shape;191;p16"/>
            <p:cNvSpPr/>
            <p:nvPr/>
          </p:nvSpPr>
          <p:spPr>
            <a:xfrm>
              <a:off x="340189" y="1725074"/>
              <a:ext cx="77737" cy="651915"/>
            </a:xfrm>
            <a:custGeom>
              <a:avLst/>
              <a:gdLst/>
              <a:ahLst/>
              <a:cxnLst/>
              <a:rect l="l" t="t" r="r" b="b"/>
              <a:pathLst>
                <a:path w="77737" h="651915" extrusionOk="0">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 name="Google Shape;192;p16"/>
            <p:cNvSpPr/>
            <p:nvPr/>
          </p:nvSpPr>
          <p:spPr>
            <a:xfrm>
              <a:off x="1150885" y="1561204"/>
              <a:ext cx="243896" cy="2811184"/>
            </a:xfrm>
            <a:custGeom>
              <a:avLst/>
              <a:gdLst/>
              <a:ahLst/>
              <a:cxnLst/>
              <a:rect l="l" t="t" r="r" b="b"/>
              <a:pathLst>
                <a:path w="243896" h="2811184" extrusionOk="0">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 name="Google Shape;193;p16"/>
            <p:cNvSpPr/>
            <p:nvPr/>
          </p:nvSpPr>
          <p:spPr>
            <a:xfrm>
              <a:off x="1389700" y="4388903"/>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 name="Google Shape;194;p16"/>
            <p:cNvSpPr/>
            <p:nvPr/>
          </p:nvSpPr>
          <p:spPr>
            <a:xfrm>
              <a:off x="725337" y="1453228"/>
              <a:ext cx="12702" cy="12703"/>
            </a:xfrm>
            <a:custGeom>
              <a:avLst/>
              <a:gdLst/>
              <a:ahLst/>
              <a:cxnLst/>
              <a:rect l="l" t="t" r="r" b="b"/>
              <a:pathLst>
                <a:path w="12702" h="12703"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 name="Google Shape;195;p16"/>
            <p:cNvSpPr/>
            <p:nvPr/>
          </p:nvSpPr>
          <p:spPr>
            <a:xfrm>
              <a:off x="721526" y="1460850"/>
              <a:ext cx="19054" cy="56142"/>
            </a:xfrm>
            <a:custGeom>
              <a:avLst/>
              <a:gdLst/>
              <a:ahLst/>
              <a:cxnLst/>
              <a:rect l="l" t="t" r="r" b="b"/>
              <a:pathLst>
                <a:path w="19054" h="56142" extrusionOk="0">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 name="Google Shape;196;p16"/>
            <p:cNvSpPr/>
            <p:nvPr/>
          </p:nvSpPr>
          <p:spPr>
            <a:xfrm>
              <a:off x="1520540" y="1355415"/>
              <a:ext cx="241355" cy="67326"/>
            </a:xfrm>
            <a:custGeom>
              <a:avLst/>
              <a:gdLst/>
              <a:ahLst/>
              <a:cxnLst/>
              <a:rect l="l" t="t" r="r" b="b"/>
              <a:pathLst>
                <a:path w="241355" h="67326" extrusionOk="0">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 name="Google Shape;197;p16"/>
            <p:cNvSpPr/>
            <p:nvPr/>
          </p:nvSpPr>
          <p:spPr>
            <a:xfrm>
              <a:off x="1518000" y="1355415"/>
              <a:ext cx="1270" cy="12703"/>
            </a:xfrm>
            <a:custGeom>
              <a:avLst/>
              <a:gdLst/>
              <a:ahLst/>
              <a:cxnLst/>
              <a:rect l="l" t="t" r="r" b="b"/>
              <a:pathLst>
                <a:path w="1270" h="12703" extrusionOk="0">
                  <a:moveTo>
                    <a:pt x="1270" y="0"/>
                  </a:moveTo>
                  <a:lnTo>
                    <a:pt x="0" y="0"/>
                  </a:lnTo>
                  <a:lnTo>
                    <a:pt x="0"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 name="Google Shape;198;p16"/>
            <p:cNvSpPr/>
            <p:nvPr/>
          </p:nvSpPr>
          <p:spPr>
            <a:xfrm>
              <a:off x="2332258" y="1100084"/>
              <a:ext cx="762175" cy="442066"/>
            </a:xfrm>
            <a:custGeom>
              <a:avLst/>
              <a:gdLst/>
              <a:ahLst/>
              <a:cxnLst/>
              <a:rect l="l" t="t" r="r" b="b"/>
              <a:pathLst>
                <a:path w="762175" h="442066" extrusionOk="0">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 name="Google Shape;199;p16"/>
            <p:cNvSpPr/>
            <p:nvPr/>
          </p:nvSpPr>
          <p:spPr>
            <a:xfrm>
              <a:off x="2867051" y="778696"/>
              <a:ext cx="217220" cy="58434"/>
            </a:xfrm>
            <a:custGeom>
              <a:avLst/>
              <a:gdLst/>
              <a:ahLst/>
              <a:cxnLst/>
              <a:rect l="l" t="t" r="r" b="b"/>
              <a:pathLst>
                <a:path w="217220" h="58434" extrusionOk="0">
                  <a:moveTo>
                    <a:pt x="0" y="16514"/>
                  </a:moveTo>
                  <a:lnTo>
                    <a:pt x="217220" y="58434"/>
                  </a:lnTo>
                  <a:lnTo>
                    <a:pt x="217220" y="52083"/>
                  </a:lnTo>
                  <a:lnTo>
                    <a:pt x="217220" y="41920"/>
                  </a:lnTo>
                  <a:lnTo>
                    <a:pt x="0" y="0"/>
                  </a:lnTo>
                  <a:lnTo>
                    <a:pt x="0"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 name="Google Shape;200;p16"/>
            <p:cNvSpPr/>
            <p:nvPr/>
          </p:nvSpPr>
          <p:spPr>
            <a:xfrm>
              <a:off x="1096262" y="1230925"/>
              <a:ext cx="57163" cy="45730"/>
            </a:xfrm>
            <a:custGeom>
              <a:avLst/>
              <a:gdLst/>
              <a:ahLst/>
              <a:cxnLst/>
              <a:rect l="l" t="t" r="r" b="b"/>
              <a:pathLst>
                <a:path w="57163" h="45730" extrusionOk="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 name="Google Shape;201;p16"/>
            <p:cNvSpPr/>
            <p:nvPr/>
          </p:nvSpPr>
          <p:spPr>
            <a:xfrm>
              <a:off x="721526" y="1458310"/>
              <a:ext cx="12702" cy="12703"/>
            </a:xfrm>
            <a:custGeom>
              <a:avLst/>
              <a:gdLst/>
              <a:ahLst/>
              <a:cxnLst/>
              <a:rect l="l" t="t" r="r" b="b"/>
              <a:pathLst>
                <a:path w="12702" h="12703" extrusionOk="0">
                  <a:moveTo>
                    <a:pt x="0" y="0"/>
                  </a:moveTo>
                  <a:cubicBezTo>
                    <a:pt x="0" y="0"/>
                    <a:pt x="0" y="0"/>
                    <a:pt x="0" y="0"/>
                  </a:cubicBez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 name="Google Shape;202;p16"/>
            <p:cNvSpPr/>
            <p:nvPr/>
          </p:nvSpPr>
          <p:spPr>
            <a:xfrm>
              <a:off x="726607" y="1457039"/>
              <a:ext cx="430629" cy="106705"/>
            </a:xfrm>
            <a:custGeom>
              <a:avLst/>
              <a:gdLst/>
              <a:ahLst/>
              <a:cxnLst/>
              <a:rect l="l" t="t" r="r" b="b"/>
              <a:pathLst>
                <a:path w="430629" h="106705" extrusionOk="0">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 name="Google Shape;203;p16"/>
            <p:cNvSpPr/>
            <p:nvPr/>
          </p:nvSpPr>
          <p:spPr>
            <a:xfrm>
              <a:off x="721526" y="1456086"/>
              <a:ext cx="12702" cy="952"/>
            </a:xfrm>
            <a:custGeom>
              <a:avLst/>
              <a:gdLst/>
              <a:ahLst/>
              <a:cxnLst/>
              <a:rect l="l" t="t" r="r" b="b"/>
              <a:pathLst>
                <a:path w="12702" h="952" extrusionOk="0">
                  <a:moveTo>
                    <a:pt x="0" y="953"/>
                  </a:moveTo>
                  <a:lnTo>
                    <a:pt x="0" y="953"/>
                  </a:lnTo>
                  <a:cubicBezTo>
                    <a:pt x="0" y="-318"/>
                    <a:pt x="0" y="-318"/>
                    <a:pt x="0" y="953"/>
                  </a:cubicBezTo>
                  <a:cubicBezTo>
                    <a:pt x="0" y="-318"/>
                    <a:pt x="0" y="-318"/>
                    <a:pt x="0" y="9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 name="Google Shape;204;p16"/>
            <p:cNvSpPr/>
            <p:nvPr/>
          </p:nvSpPr>
          <p:spPr>
            <a:xfrm>
              <a:off x="724067" y="1453228"/>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 name="Google Shape;205;p16"/>
            <p:cNvSpPr/>
            <p:nvPr/>
          </p:nvSpPr>
          <p:spPr>
            <a:xfrm>
              <a:off x="1150409" y="1360496"/>
              <a:ext cx="356158" cy="201978"/>
            </a:xfrm>
            <a:custGeom>
              <a:avLst/>
              <a:gdLst/>
              <a:ahLst/>
              <a:cxnLst/>
              <a:rect l="l" t="t" r="r" b="b"/>
              <a:pathLst>
                <a:path w="356158" h="201978" extrusionOk="0">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 name="Google Shape;206;p16"/>
            <p:cNvSpPr/>
            <p:nvPr/>
          </p:nvSpPr>
          <p:spPr>
            <a:xfrm>
              <a:off x="1504026" y="1355415"/>
              <a:ext cx="22916" cy="16514"/>
            </a:xfrm>
            <a:custGeom>
              <a:avLst/>
              <a:gdLst/>
              <a:ahLst/>
              <a:cxnLst/>
              <a:rect l="l" t="t" r="r" b="b"/>
              <a:pathLst>
                <a:path w="22916" h="16514" extrusionOk="0">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 name="Google Shape;207;p16"/>
            <p:cNvSpPr/>
            <p:nvPr/>
          </p:nvSpPr>
          <p:spPr>
            <a:xfrm>
              <a:off x="2327176" y="1538339"/>
              <a:ext cx="100353" cy="1535798"/>
            </a:xfrm>
            <a:custGeom>
              <a:avLst/>
              <a:gdLst/>
              <a:ahLst/>
              <a:cxnLst/>
              <a:rect l="l" t="t" r="r" b="b"/>
              <a:pathLst>
                <a:path w="100353" h="1535798" extrusionOk="0">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 name="Google Shape;208;p16"/>
            <p:cNvSpPr/>
            <p:nvPr/>
          </p:nvSpPr>
          <p:spPr>
            <a:xfrm>
              <a:off x="980666" y="0"/>
              <a:ext cx="120677" cy="1269034"/>
            </a:xfrm>
            <a:custGeom>
              <a:avLst/>
              <a:gdLst/>
              <a:ahLst/>
              <a:cxnLst/>
              <a:rect l="l" t="t" r="r" b="b"/>
              <a:pathLst>
                <a:path w="120677" h="1269034" extrusionOk="0">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 name="Google Shape;209;p16"/>
            <p:cNvSpPr/>
            <p:nvPr/>
          </p:nvSpPr>
          <p:spPr>
            <a:xfrm>
              <a:off x="1096262" y="1274115"/>
              <a:ext cx="2540" cy="1270"/>
            </a:xfrm>
            <a:custGeom>
              <a:avLst/>
              <a:gdLst/>
              <a:ahLst/>
              <a:cxnLst/>
              <a:rect l="l" t="t" r="r" b="b"/>
              <a:pathLst>
                <a:path w="2540" h="1270" extrusionOk="0">
                  <a:moveTo>
                    <a:pt x="2541" y="0"/>
                  </a:moveTo>
                  <a:cubicBezTo>
                    <a:pt x="2541" y="1270"/>
                    <a:pt x="1270" y="1270"/>
                    <a:pt x="0" y="1270"/>
                  </a:cubicBezTo>
                  <a:lnTo>
                    <a:pt x="0" y="1270"/>
                  </a:lnTo>
                  <a:cubicBezTo>
                    <a:pt x="1270" y="1270"/>
                    <a:pt x="1270" y="1270"/>
                    <a:pt x="254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 name="Google Shape;210;p16"/>
            <p:cNvSpPr/>
            <p:nvPr/>
          </p:nvSpPr>
          <p:spPr>
            <a:xfrm>
              <a:off x="1316023" y="0"/>
              <a:ext cx="49541" cy="467472"/>
            </a:xfrm>
            <a:custGeom>
              <a:avLst/>
              <a:gdLst/>
              <a:ahLst/>
              <a:cxnLst/>
              <a:rect l="l" t="t" r="r" b="b"/>
              <a:pathLst>
                <a:path w="49541" h="467472" extrusionOk="0">
                  <a:moveTo>
                    <a:pt x="39379" y="466202"/>
                  </a:moveTo>
                  <a:lnTo>
                    <a:pt x="49541" y="461121"/>
                  </a:lnTo>
                  <a:lnTo>
                    <a:pt x="15244" y="0"/>
                  </a:lnTo>
                  <a:lnTo>
                    <a:pt x="0" y="0"/>
                  </a:lnTo>
                  <a:lnTo>
                    <a:pt x="35568" y="4674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 name="Google Shape;211;p16"/>
            <p:cNvSpPr/>
            <p:nvPr/>
          </p:nvSpPr>
          <p:spPr>
            <a:xfrm>
              <a:off x="3710525" y="0"/>
              <a:ext cx="128299" cy="4305063"/>
            </a:xfrm>
            <a:custGeom>
              <a:avLst/>
              <a:gdLst/>
              <a:ahLst/>
              <a:cxnLst/>
              <a:rect l="l" t="t" r="r" b="b"/>
              <a:pathLst>
                <a:path w="128299" h="4305063" extrusionOk="0">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 name="Google Shape;212;p16"/>
            <p:cNvSpPr/>
            <p:nvPr/>
          </p:nvSpPr>
          <p:spPr>
            <a:xfrm>
              <a:off x="5797617" y="3498419"/>
              <a:ext cx="37791" cy="1183924"/>
            </a:xfrm>
            <a:custGeom>
              <a:avLst/>
              <a:gdLst/>
              <a:ahLst/>
              <a:cxnLst/>
              <a:rect l="l" t="t" r="r" b="b"/>
              <a:pathLst>
                <a:path w="37791" h="1183924" extrusionOk="0">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 name="Google Shape;213;p16"/>
            <p:cNvSpPr/>
            <p:nvPr/>
          </p:nvSpPr>
          <p:spPr>
            <a:xfrm>
              <a:off x="5185336" y="3493338"/>
              <a:ext cx="647849" cy="503541"/>
            </a:xfrm>
            <a:custGeom>
              <a:avLst/>
              <a:gdLst/>
              <a:ahLst/>
              <a:cxnLst/>
              <a:rect l="l" t="t" r="r" b="b"/>
              <a:pathLst>
                <a:path w="647849" h="503541" extrusionOk="0">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 name="Google Shape;214;p16"/>
            <p:cNvSpPr/>
            <p:nvPr/>
          </p:nvSpPr>
          <p:spPr>
            <a:xfrm>
              <a:off x="492873" y="6752940"/>
              <a:ext cx="268031" cy="100354"/>
            </a:xfrm>
            <a:custGeom>
              <a:avLst/>
              <a:gdLst/>
              <a:ahLst/>
              <a:cxnLst/>
              <a:rect l="l" t="t" r="r" b="b"/>
              <a:pathLst>
                <a:path w="268031" h="100354" extrusionOk="0">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 name="Google Shape;215;p16"/>
            <p:cNvSpPr/>
            <p:nvPr/>
          </p:nvSpPr>
          <p:spPr>
            <a:xfrm>
              <a:off x="0" y="4087840"/>
              <a:ext cx="200706" cy="134652"/>
            </a:xfrm>
            <a:custGeom>
              <a:avLst/>
              <a:gdLst/>
              <a:ahLst/>
              <a:cxnLst/>
              <a:rect l="l" t="t" r="r" b="b"/>
              <a:pathLst>
                <a:path w="200706" h="134652" extrusionOk="0">
                  <a:moveTo>
                    <a:pt x="200706" y="3811"/>
                  </a:moveTo>
                  <a:lnTo>
                    <a:pt x="189274" y="0"/>
                  </a:lnTo>
                  <a:lnTo>
                    <a:pt x="0" y="116868"/>
                  </a:lnTo>
                  <a:lnTo>
                    <a:pt x="0" y="134652"/>
                  </a:lnTo>
                  <a:lnTo>
                    <a:pt x="200706" y="101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 name="Google Shape;216;p16"/>
            <p:cNvSpPr/>
            <p:nvPr/>
          </p:nvSpPr>
          <p:spPr>
            <a:xfrm>
              <a:off x="213409" y="4081489"/>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 name="Google Shape;217;p16"/>
            <p:cNvSpPr/>
            <p:nvPr/>
          </p:nvSpPr>
          <p:spPr>
            <a:xfrm>
              <a:off x="214679" y="4084347"/>
              <a:ext cx="12702" cy="952"/>
            </a:xfrm>
            <a:custGeom>
              <a:avLst/>
              <a:gdLst/>
              <a:ahLst/>
              <a:cxnLst/>
              <a:rect l="l" t="t" r="r" b="b"/>
              <a:pathLst>
                <a:path w="12702" h="952" extrusionOk="0">
                  <a:moveTo>
                    <a:pt x="0" y="953"/>
                  </a:moveTo>
                  <a:lnTo>
                    <a:pt x="0" y="953"/>
                  </a:lnTo>
                  <a:cubicBezTo>
                    <a:pt x="0" y="-318"/>
                    <a:pt x="0" y="-318"/>
                    <a:pt x="0" y="953"/>
                  </a:cubicBezTo>
                  <a:lnTo>
                    <a:pt x="0" y="9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 name="Google Shape;218;p16"/>
            <p:cNvSpPr/>
            <p:nvPr/>
          </p:nvSpPr>
          <p:spPr>
            <a:xfrm>
              <a:off x="2391961" y="6719912"/>
              <a:ext cx="22865" cy="134652"/>
            </a:xfrm>
            <a:custGeom>
              <a:avLst/>
              <a:gdLst/>
              <a:ahLst/>
              <a:cxnLst/>
              <a:rect l="l" t="t" r="r" b="b"/>
              <a:pathLst>
                <a:path w="22865" h="134652" extrusionOk="0">
                  <a:moveTo>
                    <a:pt x="11433" y="2541"/>
                  </a:moveTo>
                  <a:lnTo>
                    <a:pt x="0" y="11433"/>
                  </a:lnTo>
                  <a:lnTo>
                    <a:pt x="7622" y="134652"/>
                  </a:lnTo>
                  <a:lnTo>
                    <a:pt x="22865" y="134652"/>
                  </a:lnTo>
                  <a:lnTo>
                    <a:pt x="1397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 name="Google Shape;219;p16"/>
            <p:cNvSpPr/>
            <p:nvPr/>
          </p:nvSpPr>
          <p:spPr>
            <a:xfrm>
              <a:off x="1744112" y="6468392"/>
              <a:ext cx="651660" cy="248979"/>
            </a:xfrm>
            <a:custGeom>
              <a:avLst/>
              <a:gdLst/>
              <a:ahLst/>
              <a:cxnLst/>
              <a:rect l="l" t="t" r="r" b="b"/>
              <a:pathLst>
                <a:path w="651660" h="248979" extrusionOk="0">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 name="Google Shape;220;p16"/>
            <p:cNvSpPr/>
            <p:nvPr/>
          </p:nvSpPr>
          <p:spPr>
            <a:xfrm>
              <a:off x="1235995" y="6469662"/>
              <a:ext cx="514968" cy="386172"/>
            </a:xfrm>
            <a:custGeom>
              <a:avLst/>
              <a:gdLst/>
              <a:ahLst/>
              <a:cxnLst/>
              <a:rect l="l" t="t" r="r" b="b"/>
              <a:pathLst>
                <a:path w="514968" h="386172" extrusionOk="0">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 name="Google Shape;221;p16"/>
            <p:cNvSpPr/>
            <p:nvPr/>
          </p:nvSpPr>
          <p:spPr>
            <a:xfrm>
              <a:off x="3785473" y="5569016"/>
              <a:ext cx="35568" cy="33028"/>
            </a:xfrm>
            <a:custGeom>
              <a:avLst/>
              <a:gdLst/>
              <a:ahLst/>
              <a:cxnLst/>
              <a:rect l="l" t="t" r="r" b="b"/>
              <a:pathLst>
                <a:path w="35568" h="33028" extrusionOk="0">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 name="Google Shape;222;p16"/>
            <p:cNvSpPr/>
            <p:nvPr/>
          </p:nvSpPr>
          <p:spPr>
            <a:xfrm>
              <a:off x="3823581" y="5562664"/>
              <a:ext cx="564" cy="12703"/>
            </a:xfrm>
            <a:custGeom>
              <a:avLst/>
              <a:gdLst/>
              <a:ahLst/>
              <a:cxnLst/>
              <a:rect l="l" t="t" r="r" b="b"/>
              <a:pathLst>
                <a:path w="564" h="12703" extrusionOk="0">
                  <a:moveTo>
                    <a:pt x="0" y="0"/>
                  </a:moveTo>
                  <a:lnTo>
                    <a:pt x="0" y="0"/>
                  </a:lnTo>
                  <a:lnTo>
                    <a:pt x="0" y="0"/>
                  </a:lnTo>
                  <a:cubicBezTo>
                    <a:pt x="127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 name="Google Shape;223;p16"/>
            <p:cNvSpPr/>
            <p:nvPr/>
          </p:nvSpPr>
          <p:spPr>
            <a:xfrm>
              <a:off x="2393231" y="6707209"/>
              <a:ext cx="12702" cy="13973"/>
            </a:xfrm>
            <a:custGeom>
              <a:avLst/>
              <a:gdLst/>
              <a:ahLst/>
              <a:cxnLst/>
              <a:rect l="l" t="t" r="r" b="b"/>
              <a:pathLst>
                <a:path w="12702" h="13973" extrusionOk="0">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 name="Google Shape;224;p16"/>
            <p:cNvSpPr/>
            <p:nvPr/>
          </p:nvSpPr>
          <p:spPr>
            <a:xfrm>
              <a:off x="2421178" y="6702445"/>
              <a:ext cx="12702" cy="953"/>
            </a:xfrm>
            <a:custGeom>
              <a:avLst/>
              <a:gdLst/>
              <a:ahLst/>
              <a:cxnLst/>
              <a:rect l="l" t="t" r="r" b="b"/>
              <a:pathLst>
                <a:path w="12702" h="953" extrusionOk="0">
                  <a:moveTo>
                    <a:pt x="0" y="953"/>
                  </a:moveTo>
                  <a:lnTo>
                    <a:pt x="0" y="953"/>
                  </a:lnTo>
                  <a:cubicBezTo>
                    <a:pt x="0" y="-318"/>
                    <a:pt x="0" y="-318"/>
                    <a:pt x="0" y="9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 name="Google Shape;225;p16"/>
            <p:cNvSpPr/>
            <p:nvPr/>
          </p:nvSpPr>
          <p:spPr>
            <a:xfrm>
              <a:off x="2416097" y="6697047"/>
              <a:ext cx="1270" cy="1269"/>
            </a:xfrm>
            <a:custGeom>
              <a:avLst/>
              <a:gdLst/>
              <a:ahLst/>
              <a:cxnLst/>
              <a:rect l="l" t="t" r="r" b="b"/>
              <a:pathLst>
                <a:path w="1270" h="1269" extrusionOk="0">
                  <a:moveTo>
                    <a:pt x="1270" y="1270"/>
                  </a:moveTo>
                  <a:lnTo>
                    <a:pt x="0" y="0"/>
                  </a:lnTo>
                  <a:lnTo>
                    <a:pt x="1270" y="1270"/>
                  </a:lnTo>
                  <a:lnTo>
                    <a:pt x="127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 name="Google Shape;226;p16"/>
            <p:cNvSpPr/>
            <p:nvPr/>
          </p:nvSpPr>
          <p:spPr>
            <a:xfrm>
              <a:off x="2419908" y="6700858"/>
              <a:ext cx="12702" cy="12703"/>
            </a:xfrm>
            <a:custGeom>
              <a:avLst/>
              <a:gdLst/>
              <a:ahLst/>
              <a:cxnLst/>
              <a:rect l="l" t="t" r="r" b="b"/>
              <a:pathLst>
                <a:path w="12702" h="12703" extrusionOk="0">
                  <a:moveTo>
                    <a:pt x="0" y="0"/>
                  </a:moveTo>
                  <a:cubicBezTo>
                    <a:pt x="0" y="0"/>
                    <a:pt x="0" y="0"/>
                    <a:pt x="0" y="0"/>
                  </a:cubicBez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 name="Google Shape;227;p16"/>
            <p:cNvSpPr/>
            <p:nvPr/>
          </p:nvSpPr>
          <p:spPr>
            <a:xfrm>
              <a:off x="2211580" y="6708428"/>
              <a:ext cx="194406" cy="147407"/>
            </a:xfrm>
            <a:custGeom>
              <a:avLst/>
              <a:gdLst/>
              <a:ahLst/>
              <a:cxnLst/>
              <a:rect l="l" t="t" r="r" b="b"/>
              <a:pathLst>
                <a:path w="194406" h="147407" extrusionOk="0">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 name="Google Shape;228;p16"/>
            <p:cNvSpPr/>
            <p:nvPr/>
          </p:nvSpPr>
          <p:spPr>
            <a:xfrm>
              <a:off x="1073397" y="6194006"/>
              <a:ext cx="16513" cy="24135"/>
            </a:xfrm>
            <a:custGeom>
              <a:avLst/>
              <a:gdLst/>
              <a:ahLst/>
              <a:cxnLst/>
              <a:rect l="l" t="t" r="r" b="b"/>
              <a:pathLst>
                <a:path w="16513" h="24135" extrusionOk="0">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 name="Google Shape;229;p16"/>
            <p:cNvSpPr/>
            <p:nvPr/>
          </p:nvSpPr>
          <p:spPr>
            <a:xfrm>
              <a:off x="1073397" y="6190195"/>
              <a:ext cx="12702" cy="12703"/>
            </a:xfrm>
            <a:custGeom>
              <a:avLst/>
              <a:gdLst/>
              <a:ahLst/>
              <a:cxnLst/>
              <a:rect l="l" t="t" r="r" b="b"/>
              <a:pathLst>
                <a:path w="12702" h="12703" extrusionOk="0">
                  <a:moveTo>
                    <a:pt x="0" y="0"/>
                  </a:moveTo>
                  <a:cubicBezTo>
                    <a:pt x="0" y="0"/>
                    <a:pt x="0" y="0"/>
                    <a:pt x="0" y="0"/>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 name="Google Shape;230;p16"/>
            <p:cNvSpPr/>
            <p:nvPr/>
          </p:nvSpPr>
          <p:spPr>
            <a:xfrm>
              <a:off x="1075938" y="6218142"/>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 name="Google Shape;231;p16"/>
            <p:cNvSpPr/>
            <p:nvPr/>
          </p:nvSpPr>
          <p:spPr>
            <a:xfrm>
              <a:off x="1074667" y="6187655"/>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 name="Google Shape;232;p16"/>
            <p:cNvSpPr/>
            <p:nvPr/>
          </p:nvSpPr>
          <p:spPr>
            <a:xfrm>
              <a:off x="1074667" y="6196547"/>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 name="Google Shape;233;p16"/>
            <p:cNvSpPr/>
            <p:nvPr/>
          </p:nvSpPr>
          <p:spPr>
            <a:xfrm>
              <a:off x="1075938" y="5735426"/>
              <a:ext cx="619903" cy="454768"/>
            </a:xfrm>
            <a:custGeom>
              <a:avLst/>
              <a:gdLst/>
              <a:ahLst/>
              <a:cxnLst/>
              <a:rect l="l" t="t" r="r" b="b"/>
              <a:pathLst>
                <a:path w="619903" h="454768" extrusionOk="0">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 name="Google Shape;234;p16"/>
            <p:cNvSpPr/>
            <p:nvPr/>
          </p:nvSpPr>
          <p:spPr>
            <a:xfrm>
              <a:off x="1073397" y="6191465"/>
              <a:ext cx="12702" cy="1270"/>
            </a:xfrm>
            <a:custGeom>
              <a:avLst/>
              <a:gdLst/>
              <a:ahLst/>
              <a:cxnLst/>
              <a:rect l="l" t="t" r="r" b="b"/>
              <a:pathLst>
                <a:path w="12702" h="1270" extrusionOk="0">
                  <a:moveTo>
                    <a:pt x="0" y="0"/>
                  </a:moveTo>
                  <a:cubicBezTo>
                    <a:pt x="0" y="0"/>
                    <a:pt x="0" y="1270"/>
                    <a:pt x="0" y="1270"/>
                  </a:cubicBezTo>
                  <a:cubicBezTo>
                    <a:pt x="0" y="127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 name="Google Shape;235;p16"/>
            <p:cNvSpPr/>
            <p:nvPr/>
          </p:nvSpPr>
          <p:spPr>
            <a:xfrm>
              <a:off x="1074667" y="6187655"/>
              <a:ext cx="12702" cy="952"/>
            </a:xfrm>
            <a:custGeom>
              <a:avLst/>
              <a:gdLst/>
              <a:ahLst/>
              <a:cxnLst/>
              <a:rect l="l" t="t" r="r" b="b"/>
              <a:pathLst>
                <a:path w="12702" h="952" extrusionOk="0">
                  <a:moveTo>
                    <a:pt x="0" y="0"/>
                  </a:moveTo>
                  <a:cubicBezTo>
                    <a:pt x="0" y="1270"/>
                    <a:pt x="0" y="1270"/>
                    <a:pt x="0" y="0"/>
                  </a:cubicBezTo>
                  <a:cubicBezTo>
                    <a:pt x="0" y="1270"/>
                    <a:pt x="0" y="127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 name="Google Shape;236;p16"/>
            <p:cNvSpPr/>
            <p:nvPr/>
          </p:nvSpPr>
          <p:spPr>
            <a:xfrm>
              <a:off x="1075938" y="6216871"/>
              <a:ext cx="12702" cy="1270"/>
            </a:xfrm>
            <a:custGeom>
              <a:avLst/>
              <a:gdLst/>
              <a:ahLst/>
              <a:cxnLst/>
              <a:rect l="l" t="t" r="r" b="b"/>
              <a:pathLst>
                <a:path w="12702" h="1270" extrusionOk="0">
                  <a:moveTo>
                    <a:pt x="0" y="1270"/>
                  </a:moveTo>
                  <a:lnTo>
                    <a:pt x="0" y="1270"/>
                  </a:lnTo>
                  <a:cubicBezTo>
                    <a:pt x="0" y="1270"/>
                    <a:pt x="0" y="0"/>
                    <a:pt x="0" y="0"/>
                  </a:cubicBezTo>
                  <a:cubicBezTo>
                    <a:pt x="0" y="0"/>
                    <a:pt x="0" y="0"/>
                    <a:pt x="0" y="1270"/>
                  </a:cubicBez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 name="Google Shape;237;p16"/>
            <p:cNvSpPr/>
            <p:nvPr/>
          </p:nvSpPr>
          <p:spPr>
            <a:xfrm>
              <a:off x="1086100" y="6210520"/>
              <a:ext cx="650389" cy="250250"/>
            </a:xfrm>
            <a:custGeom>
              <a:avLst/>
              <a:gdLst/>
              <a:ahLst/>
              <a:cxnLst/>
              <a:rect l="l" t="t" r="r" b="b"/>
              <a:pathLst>
                <a:path w="650389" h="250250" extrusionOk="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 name="Google Shape;238;p16"/>
            <p:cNvSpPr/>
            <p:nvPr/>
          </p:nvSpPr>
          <p:spPr>
            <a:xfrm>
              <a:off x="1075938" y="6214331"/>
              <a:ext cx="1270" cy="1269"/>
            </a:xfrm>
            <a:custGeom>
              <a:avLst/>
              <a:gdLst/>
              <a:ahLst/>
              <a:cxnLst/>
              <a:rect l="l" t="t" r="r" b="b"/>
              <a:pathLst>
                <a:path w="1270" h="1269" extrusionOk="0">
                  <a:moveTo>
                    <a:pt x="0" y="1270"/>
                  </a:moveTo>
                  <a:cubicBezTo>
                    <a:pt x="0" y="1270"/>
                    <a:pt x="0" y="0"/>
                    <a:pt x="1270" y="0"/>
                  </a:cubicBezTo>
                  <a:cubicBezTo>
                    <a:pt x="0" y="0"/>
                    <a:pt x="0" y="0"/>
                    <a:pt x="0" y="1270"/>
                  </a:cubicBez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 name="Google Shape;239;p16"/>
            <p:cNvSpPr/>
            <p:nvPr/>
          </p:nvSpPr>
          <p:spPr>
            <a:xfrm>
              <a:off x="1073397" y="6183317"/>
              <a:ext cx="654200" cy="252046"/>
            </a:xfrm>
            <a:custGeom>
              <a:avLst/>
              <a:gdLst/>
              <a:ahLst/>
              <a:cxnLst/>
              <a:rect l="l" t="t" r="r" b="b"/>
              <a:pathLst>
                <a:path w="654200" h="252046" extrusionOk="0">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 name="Google Shape;240;p16"/>
            <p:cNvSpPr/>
            <p:nvPr/>
          </p:nvSpPr>
          <p:spPr>
            <a:xfrm>
              <a:off x="3807068" y="5515663"/>
              <a:ext cx="64467" cy="45730"/>
            </a:xfrm>
            <a:custGeom>
              <a:avLst/>
              <a:gdLst/>
              <a:ahLst/>
              <a:cxnLst/>
              <a:rect l="l" t="t" r="r" b="b"/>
              <a:pathLst>
                <a:path w="64467" h="45730" extrusionOk="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 name="Google Shape;241;p16"/>
            <p:cNvSpPr/>
            <p:nvPr/>
          </p:nvSpPr>
          <p:spPr>
            <a:xfrm>
              <a:off x="3805797" y="5558854"/>
              <a:ext cx="19054" cy="17040"/>
            </a:xfrm>
            <a:custGeom>
              <a:avLst/>
              <a:gdLst/>
              <a:ahLst/>
              <a:cxnLst/>
              <a:rect l="l" t="t" r="r" b="b"/>
              <a:pathLst>
                <a:path w="19054" h="17040" extrusionOk="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 name="Google Shape;242;p16"/>
            <p:cNvSpPr/>
            <p:nvPr/>
          </p:nvSpPr>
          <p:spPr>
            <a:xfrm>
              <a:off x="1533243" y="363434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 name="Google Shape;243;p16"/>
            <p:cNvSpPr/>
            <p:nvPr/>
          </p:nvSpPr>
          <p:spPr>
            <a:xfrm>
              <a:off x="1534513" y="3631801"/>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 name="Google Shape;244;p16"/>
            <p:cNvSpPr/>
            <p:nvPr/>
          </p:nvSpPr>
          <p:spPr>
            <a:xfrm>
              <a:off x="1548487" y="3633071"/>
              <a:ext cx="948908" cy="280737"/>
            </a:xfrm>
            <a:custGeom>
              <a:avLst/>
              <a:gdLst/>
              <a:ahLst/>
              <a:cxnLst/>
              <a:rect l="l" t="t" r="r" b="b"/>
              <a:pathLst>
                <a:path w="948908" h="280737" extrusionOk="0">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 name="Google Shape;245;p16"/>
            <p:cNvSpPr/>
            <p:nvPr/>
          </p:nvSpPr>
          <p:spPr>
            <a:xfrm>
              <a:off x="3690201" y="6153356"/>
              <a:ext cx="109245" cy="101624"/>
            </a:xfrm>
            <a:custGeom>
              <a:avLst/>
              <a:gdLst/>
              <a:ahLst/>
              <a:cxnLst/>
              <a:rect l="l" t="t" r="r" b="b"/>
              <a:pathLst>
                <a:path w="109245" h="101624" extrusionOk="0">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 name="Google Shape;246;p16"/>
            <p:cNvSpPr/>
            <p:nvPr/>
          </p:nvSpPr>
          <p:spPr>
            <a:xfrm>
              <a:off x="3723228" y="3347253"/>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 name="Google Shape;247;p16"/>
            <p:cNvSpPr/>
            <p:nvPr/>
          </p:nvSpPr>
          <p:spPr>
            <a:xfrm>
              <a:off x="3719417" y="334344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 name="Google Shape;248;p16"/>
            <p:cNvSpPr/>
            <p:nvPr/>
          </p:nvSpPr>
          <p:spPr>
            <a:xfrm>
              <a:off x="3721958" y="3344712"/>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 name="Google Shape;249;p16"/>
            <p:cNvSpPr/>
            <p:nvPr/>
          </p:nvSpPr>
          <p:spPr>
            <a:xfrm>
              <a:off x="3596199" y="3351064"/>
              <a:ext cx="111785" cy="82569"/>
            </a:xfrm>
            <a:custGeom>
              <a:avLst/>
              <a:gdLst/>
              <a:ahLst/>
              <a:cxnLst/>
              <a:rect l="l" t="t" r="r" b="b"/>
              <a:pathLst>
                <a:path w="111785" h="82569" extrusionOk="0">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 name="Google Shape;250;p16"/>
            <p:cNvSpPr/>
            <p:nvPr/>
          </p:nvSpPr>
          <p:spPr>
            <a:xfrm>
              <a:off x="3791824" y="6153356"/>
              <a:ext cx="148624" cy="57689"/>
            </a:xfrm>
            <a:custGeom>
              <a:avLst/>
              <a:gdLst/>
              <a:ahLst/>
              <a:cxnLst/>
              <a:rect l="l" t="t" r="r" b="b"/>
              <a:pathLst>
                <a:path w="148624" h="57689" extrusionOk="0">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 name="Google Shape;251;p16"/>
            <p:cNvSpPr/>
            <p:nvPr/>
          </p:nvSpPr>
          <p:spPr>
            <a:xfrm>
              <a:off x="2836881" y="144250"/>
              <a:ext cx="952" cy="564"/>
            </a:xfrm>
            <a:custGeom>
              <a:avLst/>
              <a:gdLst/>
              <a:ahLst/>
              <a:cxnLst/>
              <a:rect l="l" t="t" r="r" b="b"/>
              <a:pathLst>
                <a:path w="952" h="564" extrusionOk="0">
                  <a:moveTo>
                    <a:pt x="953" y="565"/>
                  </a:moveTo>
                  <a:lnTo>
                    <a:pt x="953" y="565"/>
                  </a:lnTo>
                  <a:lnTo>
                    <a:pt x="953" y="565"/>
                  </a:lnTo>
                  <a:cubicBezTo>
                    <a:pt x="-318" y="-706"/>
                    <a:pt x="-318" y="565"/>
                    <a:pt x="953" y="5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 name="Google Shape;252;p16"/>
            <p:cNvSpPr/>
            <p:nvPr/>
          </p:nvSpPr>
          <p:spPr>
            <a:xfrm>
              <a:off x="2837834" y="146085"/>
              <a:ext cx="12702" cy="1270"/>
            </a:xfrm>
            <a:custGeom>
              <a:avLst/>
              <a:gdLst/>
              <a:ahLst/>
              <a:cxnLst/>
              <a:rect l="l" t="t" r="r" b="b"/>
              <a:pathLst>
                <a:path w="12702" h="1270" extrusionOk="0">
                  <a:moveTo>
                    <a:pt x="0" y="1270"/>
                  </a:moveTo>
                  <a:lnTo>
                    <a:pt x="0" y="0"/>
                  </a:lnTo>
                  <a:cubicBezTo>
                    <a:pt x="0" y="0"/>
                    <a:pt x="0" y="1270"/>
                    <a:pt x="0" y="1270"/>
                  </a:cubicBezTo>
                  <a:cubicBezTo>
                    <a:pt x="0" y="1270"/>
                    <a:pt x="0" y="127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 name="Google Shape;253;p16"/>
            <p:cNvSpPr/>
            <p:nvPr/>
          </p:nvSpPr>
          <p:spPr>
            <a:xfrm>
              <a:off x="2226823" y="35568"/>
              <a:ext cx="604659" cy="116868"/>
            </a:xfrm>
            <a:custGeom>
              <a:avLst/>
              <a:gdLst/>
              <a:ahLst/>
              <a:cxnLst/>
              <a:rect l="l" t="t" r="r" b="b"/>
              <a:pathLst>
                <a:path w="604659" h="116868" extrusionOk="0">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 name="Google Shape;254;p16"/>
            <p:cNvSpPr/>
            <p:nvPr/>
          </p:nvSpPr>
          <p:spPr>
            <a:xfrm>
              <a:off x="2835293" y="142274"/>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 name="Google Shape;255;p16"/>
            <p:cNvSpPr/>
            <p:nvPr/>
          </p:nvSpPr>
          <p:spPr>
            <a:xfrm>
              <a:off x="1100073" y="594502"/>
              <a:ext cx="12702" cy="564"/>
            </a:xfrm>
            <a:custGeom>
              <a:avLst/>
              <a:gdLst/>
              <a:ahLst/>
              <a:cxnLst/>
              <a:rect l="l" t="t" r="r" b="b"/>
              <a:pathLst>
                <a:path w="12702" h="564" extrusionOk="0">
                  <a:moveTo>
                    <a:pt x="0" y="0"/>
                  </a:moveTo>
                  <a:cubicBezTo>
                    <a:pt x="0" y="0"/>
                    <a:pt x="0" y="1270"/>
                    <a:pt x="0" y="0"/>
                  </a:cubicBezTo>
                  <a:cubicBezTo>
                    <a:pt x="0" y="127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 name="Google Shape;256;p16"/>
            <p:cNvSpPr/>
            <p:nvPr/>
          </p:nvSpPr>
          <p:spPr>
            <a:xfrm>
              <a:off x="1103884" y="589421"/>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 name="Google Shape;257;p16"/>
            <p:cNvSpPr/>
            <p:nvPr/>
          </p:nvSpPr>
          <p:spPr>
            <a:xfrm>
              <a:off x="1116587" y="591962"/>
              <a:ext cx="602118" cy="130841"/>
            </a:xfrm>
            <a:custGeom>
              <a:avLst/>
              <a:gdLst/>
              <a:ahLst/>
              <a:cxnLst/>
              <a:rect l="l" t="t" r="r" b="b"/>
              <a:pathLst>
                <a:path w="602118" h="130841" extrusionOk="0">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 name="Google Shape;258;p16"/>
            <p:cNvSpPr/>
            <p:nvPr/>
          </p:nvSpPr>
          <p:spPr>
            <a:xfrm>
              <a:off x="2837834" y="148061"/>
              <a:ext cx="12702" cy="564"/>
            </a:xfrm>
            <a:custGeom>
              <a:avLst/>
              <a:gdLst/>
              <a:ahLst/>
              <a:cxnLst/>
              <a:rect l="l" t="t" r="r" b="b"/>
              <a:pathLst>
                <a:path w="12702" h="564" extrusionOk="0">
                  <a:moveTo>
                    <a:pt x="0" y="565"/>
                  </a:moveTo>
                  <a:lnTo>
                    <a:pt x="0" y="565"/>
                  </a:lnTo>
                  <a:cubicBezTo>
                    <a:pt x="0" y="565"/>
                    <a:pt x="0" y="565"/>
                    <a:pt x="0" y="565"/>
                  </a:cubicBezTo>
                  <a:cubicBezTo>
                    <a:pt x="0" y="-706"/>
                    <a:pt x="0" y="565"/>
                    <a:pt x="0" y="5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 name="Google Shape;259;p16"/>
            <p:cNvSpPr/>
            <p:nvPr/>
          </p:nvSpPr>
          <p:spPr>
            <a:xfrm>
              <a:off x="2832753" y="142274"/>
              <a:ext cx="1270" cy="12703"/>
            </a:xfrm>
            <a:custGeom>
              <a:avLst/>
              <a:gdLst/>
              <a:ahLst/>
              <a:cxnLst/>
              <a:rect l="l" t="t" r="r" b="b"/>
              <a:pathLst>
                <a:path w="1270" h="12703" extrusionOk="0">
                  <a:moveTo>
                    <a:pt x="1270" y="0"/>
                  </a:moveTo>
                  <a:lnTo>
                    <a:pt x="0" y="0"/>
                  </a:lnTo>
                  <a:cubicBezTo>
                    <a:pt x="0" y="0"/>
                    <a:pt x="0" y="0"/>
                    <a:pt x="127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 name="Google Shape;260;p16"/>
            <p:cNvSpPr/>
            <p:nvPr/>
          </p:nvSpPr>
          <p:spPr>
            <a:xfrm>
              <a:off x="2835293" y="143544"/>
              <a:ext cx="12702" cy="12703"/>
            </a:xfrm>
            <a:custGeom>
              <a:avLst/>
              <a:gdLst/>
              <a:ahLst/>
              <a:cxnLst/>
              <a:rect l="l" t="t" r="r" b="b"/>
              <a:pathLst>
                <a:path w="12702" h="12703"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 name="Google Shape;261;p16"/>
            <p:cNvSpPr/>
            <p:nvPr/>
          </p:nvSpPr>
          <p:spPr>
            <a:xfrm>
              <a:off x="2837834" y="144814"/>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 name="Google Shape;262;p16"/>
            <p:cNvSpPr/>
            <p:nvPr/>
          </p:nvSpPr>
          <p:spPr>
            <a:xfrm>
              <a:off x="1717436" y="141003"/>
              <a:ext cx="1110236" cy="579259"/>
            </a:xfrm>
            <a:custGeom>
              <a:avLst/>
              <a:gdLst/>
              <a:ahLst/>
              <a:cxnLst/>
              <a:rect l="l" t="t" r="r" b="b"/>
              <a:pathLst>
                <a:path w="1110236" h="579259" extrusionOk="0">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 name="Google Shape;263;p16"/>
            <p:cNvSpPr/>
            <p:nvPr/>
          </p:nvSpPr>
          <p:spPr>
            <a:xfrm>
              <a:off x="1413836" y="4369848"/>
              <a:ext cx="45730" cy="470012"/>
            </a:xfrm>
            <a:custGeom>
              <a:avLst/>
              <a:gdLst/>
              <a:ahLst/>
              <a:cxnLst/>
              <a:rect l="l" t="t" r="r" b="b"/>
              <a:pathLst>
                <a:path w="45730" h="470012" extrusionOk="0">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 name="Google Shape;264;p16"/>
            <p:cNvSpPr/>
            <p:nvPr/>
          </p:nvSpPr>
          <p:spPr>
            <a:xfrm>
              <a:off x="1459566" y="4840567"/>
              <a:ext cx="12702" cy="564"/>
            </a:xfrm>
            <a:custGeom>
              <a:avLst/>
              <a:gdLst/>
              <a:ahLst/>
              <a:cxnLst/>
              <a:rect l="l" t="t" r="r" b="b"/>
              <a:pathLst>
                <a:path w="12702" h="564" extrusionOk="0">
                  <a:moveTo>
                    <a:pt x="0" y="565"/>
                  </a:moveTo>
                  <a:cubicBezTo>
                    <a:pt x="0" y="565"/>
                    <a:pt x="0" y="-706"/>
                    <a:pt x="0" y="565"/>
                  </a:cubicBezTo>
                  <a:lnTo>
                    <a:pt x="0" y="565"/>
                  </a:lnTo>
                  <a:lnTo>
                    <a:pt x="0" y="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 name="Google Shape;265;p16"/>
            <p:cNvSpPr/>
            <p:nvPr/>
          </p:nvSpPr>
          <p:spPr>
            <a:xfrm>
              <a:off x="1458296" y="484240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 name="Google Shape;266;p16"/>
            <p:cNvSpPr/>
            <p:nvPr/>
          </p:nvSpPr>
          <p:spPr>
            <a:xfrm>
              <a:off x="1775869" y="1411308"/>
              <a:ext cx="565280" cy="136246"/>
            </a:xfrm>
            <a:custGeom>
              <a:avLst/>
              <a:gdLst/>
              <a:ahLst/>
              <a:cxnLst/>
              <a:rect l="l" t="t" r="r" b="b"/>
              <a:pathLst>
                <a:path w="565280" h="136246" extrusionOk="0">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 name="Google Shape;267;p16"/>
            <p:cNvSpPr/>
            <p:nvPr/>
          </p:nvSpPr>
          <p:spPr>
            <a:xfrm>
              <a:off x="1759355" y="1416389"/>
              <a:ext cx="151164" cy="1985486"/>
            </a:xfrm>
            <a:custGeom>
              <a:avLst/>
              <a:gdLst/>
              <a:ahLst/>
              <a:cxnLst/>
              <a:rect l="l" t="t" r="r" b="b"/>
              <a:pathLst>
                <a:path w="151164" h="1985486" extrusionOk="0">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 name="Google Shape;268;p16"/>
            <p:cNvSpPr/>
            <p:nvPr/>
          </p:nvSpPr>
          <p:spPr>
            <a:xfrm>
              <a:off x="1713625" y="709851"/>
              <a:ext cx="63514" cy="715430"/>
            </a:xfrm>
            <a:custGeom>
              <a:avLst/>
              <a:gdLst/>
              <a:ahLst/>
              <a:cxnLst/>
              <a:rect l="l" t="t" r="r" b="b"/>
              <a:pathLst>
                <a:path w="63514" h="715430" extrusionOk="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 name="Google Shape;269;p16"/>
            <p:cNvSpPr/>
            <p:nvPr/>
          </p:nvSpPr>
          <p:spPr>
            <a:xfrm>
              <a:off x="3902340" y="6379471"/>
              <a:ext cx="560198" cy="476364"/>
            </a:xfrm>
            <a:custGeom>
              <a:avLst/>
              <a:gdLst/>
              <a:ahLst/>
              <a:cxnLst/>
              <a:rect l="l" t="t" r="r" b="b"/>
              <a:pathLst>
                <a:path w="560198" h="476364" extrusionOk="0">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 name="Google Shape;270;p16"/>
            <p:cNvSpPr/>
            <p:nvPr/>
          </p:nvSpPr>
          <p:spPr>
            <a:xfrm>
              <a:off x="5660425" y="6778346"/>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 name="Google Shape;271;p16"/>
            <p:cNvSpPr/>
            <p:nvPr/>
          </p:nvSpPr>
          <p:spPr>
            <a:xfrm>
              <a:off x="5661696" y="6781593"/>
              <a:ext cx="12702" cy="564"/>
            </a:xfrm>
            <a:custGeom>
              <a:avLst/>
              <a:gdLst/>
              <a:ahLst/>
              <a:cxnLst/>
              <a:rect l="l" t="t" r="r" b="b"/>
              <a:pathLst>
                <a:path w="12702" h="564" extrusionOk="0">
                  <a:moveTo>
                    <a:pt x="0" y="565"/>
                  </a:moveTo>
                  <a:cubicBezTo>
                    <a:pt x="0" y="565"/>
                    <a:pt x="0" y="-706"/>
                    <a:pt x="0" y="565"/>
                  </a:cubicBezTo>
                  <a:cubicBezTo>
                    <a:pt x="0" y="-706"/>
                    <a:pt x="0" y="565"/>
                    <a:pt x="0" y="565"/>
                  </a:cubicBezTo>
                  <a:lnTo>
                    <a:pt x="0" y="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 name="Google Shape;272;p16"/>
            <p:cNvSpPr/>
            <p:nvPr/>
          </p:nvSpPr>
          <p:spPr>
            <a:xfrm>
              <a:off x="5567694" y="6787238"/>
              <a:ext cx="80028" cy="67326"/>
            </a:xfrm>
            <a:custGeom>
              <a:avLst/>
              <a:gdLst/>
              <a:ahLst/>
              <a:cxnLst/>
              <a:rect l="l" t="t" r="r" b="b"/>
              <a:pathLst>
                <a:path w="80028" h="67326" extrusionOk="0">
                  <a:moveTo>
                    <a:pt x="80029" y="2541"/>
                  </a:moveTo>
                  <a:lnTo>
                    <a:pt x="72407" y="0"/>
                  </a:lnTo>
                  <a:lnTo>
                    <a:pt x="0" y="67326"/>
                  </a:lnTo>
                  <a:lnTo>
                    <a:pt x="21595" y="67326"/>
                  </a:lnTo>
                  <a:lnTo>
                    <a:pt x="78758" y="139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 name="Google Shape;273;p16"/>
            <p:cNvSpPr/>
            <p:nvPr/>
          </p:nvSpPr>
          <p:spPr>
            <a:xfrm>
              <a:off x="2914052" y="6157167"/>
              <a:ext cx="508117" cy="406497"/>
            </a:xfrm>
            <a:custGeom>
              <a:avLst/>
              <a:gdLst/>
              <a:ahLst/>
              <a:cxnLst/>
              <a:rect l="l" t="t" r="r" b="b"/>
              <a:pathLst>
                <a:path w="508117" h="406497" extrusionOk="0">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 name="Google Shape;274;p16"/>
            <p:cNvSpPr/>
            <p:nvPr/>
          </p:nvSpPr>
          <p:spPr>
            <a:xfrm>
              <a:off x="3314194" y="3351064"/>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 name="Google Shape;275;p16"/>
            <p:cNvSpPr/>
            <p:nvPr/>
          </p:nvSpPr>
          <p:spPr>
            <a:xfrm>
              <a:off x="3316735" y="3351064"/>
              <a:ext cx="12702" cy="12703"/>
            </a:xfrm>
            <a:custGeom>
              <a:avLst/>
              <a:gdLst/>
              <a:ahLst/>
              <a:cxnLst/>
              <a:rect l="l" t="t" r="r" b="b"/>
              <a:pathLst>
                <a:path w="12702" h="12703"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 name="Google Shape;276;p16"/>
            <p:cNvSpPr/>
            <p:nvPr/>
          </p:nvSpPr>
          <p:spPr>
            <a:xfrm>
              <a:off x="2493585" y="3352334"/>
              <a:ext cx="818068" cy="558934"/>
            </a:xfrm>
            <a:custGeom>
              <a:avLst/>
              <a:gdLst/>
              <a:ahLst/>
              <a:cxnLst/>
              <a:rect l="l" t="t" r="r" b="b"/>
              <a:pathLst>
                <a:path w="818068" h="558934" extrusionOk="0">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 name="Google Shape;277;p16"/>
            <p:cNvSpPr/>
            <p:nvPr/>
          </p:nvSpPr>
          <p:spPr>
            <a:xfrm>
              <a:off x="2491044" y="3900857"/>
              <a:ext cx="180381" cy="2953707"/>
            </a:xfrm>
            <a:custGeom>
              <a:avLst/>
              <a:gdLst/>
              <a:ahLst/>
              <a:cxnLst/>
              <a:rect l="l" t="t" r="r" b="b"/>
              <a:pathLst>
                <a:path w="180381" h="2953707" extrusionOk="0">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 name="Google Shape;278;p16"/>
            <p:cNvSpPr/>
            <p:nvPr/>
          </p:nvSpPr>
          <p:spPr>
            <a:xfrm>
              <a:off x="3311653" y="3352334"/>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 name="Google Shape;279;p16"/>
            <p:cNvSpPr/>
            <p:nvPr/>
          </p:nvSpPr>
          <p:spPr>
            <a:xfrm>
              <a:off x="3318005" y="3349794"/>
              <a:ext cx="280734" cy="86380"/>
            </a:xfrm>
            <a:custGeom>
              <a:avLst/>
              <a:gdLst/>
              <a:ahLst/>
              <a:cxnLst/>
              <a:rect l="l" t="t" r="r" b="b"/>
              <a:pathLst>
                <a:path w="280734" h="86380" extrusionOk="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 name="Google Shape;280;p16"/>
            <p:cNvSpPr/>
            <p:nvPr/>
          </p:nvSpPr>
          <p:spPr>
            <a:xfrm>
              <a:off x="3314194" y="3351064"/>
              <a:ext cx="1270" cy="12703"/>
            </a:xfrm>
            <a:custGeom>
              <a:avLst/>
              <a:gdLst/>
              <a:ahLst/>
              <a:cxnLst/>
              <a:rect l="l" t="t" r="r" b="b"/>
              <a:pathLst>
                <a:path w="1270" h="12703" extrusionOk="0">
                  <a:moveTo>
                    <a:pt x="0" y="0"/>
                  </a:moveTo>
                  <a:lnTo>
                    <a:pt x="1270" y="0"/>
                  </a:lnTo>
                  <a:lnTo>
                    <a:pt x="127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 name="Google Shape;281;p16"/>
            <p:cNvSpPr/>
            <p:nvPr/>
          </p:nvSpPr>
          <p:spPr>
            <a:xfrm>
              <a:off x="3309113" y="3356145"/>
              <a:ext cx="12702" cy="1269"/>
            </a:xfrm>
            <a:custGeom>
              <a:avLst/>
              <a:gdLst/>
              <a:ahLst/>
              <a:cxnLst/>
              <a:rect l="l" t="t" r="r" b="b"/>
              <a:pathLst>
                <a:path w="12702" h="1269" extrusionOk="0">
                  <a:moveTo>
                    <a:pt x="0" y="1270"/>
                  </a:moveTo>
                  <a:cubicBezTo>
                    <a:pt x="0" y="1270"/>
                    <a:pt x="0" y="0"/>
                    <a:pt x="0" y="0"/>
                  </a:cubicBezTo>
                  <a:lnTo>
                    <a:pt x="0" y="0"/>
                  </a:lnTo>
                  <a:cubicBezTo>
                    <a:pt x="0" y="0"/>
                    <a:pt x="0" y="127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 name="Google Shape;282;p16"/>
            <p:cNvSpPr/>
            <p:nvPr/>
          </p:nvSpPr>
          <p:spPr>
            <a:xfrm>
              <a:off x="3309113" y="3351064"/>
              <a:ext cx="118137" cy="2809914"/>
            </a:xfrm>
            <a:custGeom>
              <a:avLst/>
              <a:gdLst/>
              <a:ahLst/>
              <a:cxnLst/>
              <a:rect l="l" t="t" r="r" b="b"/>
              <a:pathLst>
                <a:path w="118137" h="2809914" extrusionOk="0">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 name="Google Shape;283;p16"/>
            <p:cNvSpPr/>
            <p:nvPr/>
          </p:nvSpPr>
          <p:spPr>
            <a:xfrm>
              <a:off x="3690201" y="6252440"/>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 name="Google Shape;284;p16"/>
            <p:cNvSpPr/>
            <p:nvPr/>
          </p:nvSpPr>
          <p:spPr>
            <a:xfrm>
              <a:off x="3687660" y="6254981"/>
              <a:ext cx="12702" cy="12703"/>
            </a:xfrm>
            <a:custGeom>
              <a:avLst/>
              <a:gdLst/>
              <a:ahLst/>
              <a:cxnLst/>
              <a:rect l="l" t="t" r="r" b="b"/>
              <a:pathLst>
                <a:path w="12702" h="12703"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 name="Google Shape;285;p16"/>
            <p:cNvSpPr/>
            <p:nvPr/>
          </p:nvSpPr>
          <p:spPr>
            <a:xfrm>
              <a:off x="3588577" y="3424742"/>
              <a:ext cx="99082" cy="2825157"/>
            </a:xfrm>
            <a:custGeom>
              <a:avLst/>
              <a:gdLst/>
              <a:ahLst/>
              <a:cxnLst/>
              <a:rect l="l" t="t" r="r" b="b"/>
              <a:pathLst>
                <a:path w="99082" h="2825157" extrusionOk="0">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 name="Google Shape;286;p16"/>
            <p:cNvSpPr/>
            <p:nvPr/>
          </p:nvSpPr>
          <p:spPr>
            <a:xfrm>
              <a:off x="3690201" y="6249899"/>
              <a:ext cx="12702" cy="1270"/>
            </a:xfrm>
            <a:custGeom>
              <a:avLst/>
              <a:gdLst/>
              <a:ahLst/>
              <a:cxnLst/>
              <a:rect l="l" t="t" r="r" b="b"/>
              <a:pathLst>
                <a:path w="12702" h="1270" extrusionOk="0">
                  <a:moveTo>
                    <a:pt x="0" y="0"/>
                  </a:moveTo>
                  <a:cubicBezTo>
                    <a:pt x="0" y="0"/>
                    <a:pt x="0" y="1270"/>
                    <a:pt x="0" y="1270"/>
                  </a:cubicBezTo>
                  <a:cubicBezTo>
                    <a:pt x="0" y="127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 name="Google Shape;287;p16"/>
            <p:cNvSpPr/>
            <p:nvPr/>
          </p:nvSpPr>
          <p:spPr>
            <a:xfrm>
              <a:off x="3687660" y="6244818"/>
              <a:ext cx="952" cy="564"/>
            </a:xfrm>
            <a:custGeom>
              <a:avLst/>
              <a:gdLst/>
              <a:ahLst/>
              <a:cxnLst/>
              <a:rect l="l" t="t" r="r" b="b"/>
              <a:pathLst>
                <a:path w="952" h="564" extrusionOk="0">
                  <a:moveTo>
                    <a:pt x="0" y="0"/>
                  </a:moveTo>
                  <a:cubicBezTo>
                    <a:pt x="1270" y="0"/>
                    <a:pt x="1270" y="127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 name="Google Shape;288;p16"/>
            <p:cNvSpPr/>
            <p:nvPr/>
          </p:nvSpPr>
          <p:spPr>
            <a:xfrm>
              <a:off x="3688930" y="6252440"/>
              <a:ext cx="1270" cy="1269"/>
            </a:xfrm>
            <a:custGeom>
              <a:avLst/>
              <a:gdLst/>
              <a:ahLst/>
              <a:cxnLst/>
              <a:rect l="l" t="t" r="r" b="b"/>
              <a:pathLst>
                <a:path w="1270" h="1269" extrusionOk="0">
                  <a:moveTo>
                    <a:pt x="1270" y="0"/>
                  </a:moveTo>
                  <a:lnTo>
                    <a:pt x="0" y="1270"/>
                  </a:lnTo>
                  <a:cubicBezTo>
                    <a:pt x="0" y="1270"/>
                    <a:pt x="0" y="1270"/>
                    <a:pt x="1270" y="0"/>
                  </a:cubicBez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 name="Google Shape;289;p16"/>
            <p:cNvSpPr/>
            <p:nvPr/>
          </p:nvSpPr>
          <p:spPr>
            <a:xfrm>
              <a:off x="3180813" y="6252440"/>
              <a:ext cx="506846" cy="415389"/>
            </a:xfrm>
            <a:custGeom>
              <a:avLst/>
              <a:gdLst/>
              <a:ahLst/>
              <a:cxnLst/>
              <a:rect l="l" t="t" r="r" b="b"/>
              <a:pathLst>
                <a:path w="506846" h="415389" extrusionOk="0">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 name="Google Shape;290;p16"/>
            <p:cNvSpPr/>
            <p:nvPr/>
          </p:nvSpPr>
          <p:spPr>
            <a:xfrm>
              <a:off x="3356114" y="2733696"/>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 name="Google Shape;291;p16"/>
            <p:cNvSpPr/>
            <p:nvPr/>
          </p:nvSpPr>
          <p:spPr>
            <a:xfrm>
              <a:off x="3343411" y="2738777"/>
              <a:ext cx="33027" cy="514473"/>
            </a:xfrm>
            <a:custGeom>
              <a:avLst/>
              <a:gdLst/>
              <a:ahLst/>
              <a:cxnLst/>
              <a:rect l="l" t="t" r="r" b="b"/>
              <a:pathLst>
                <a:path w="33027" h="514473" extrusionOk="0">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 name="Google Shape;292;p16"/>
            <p:cNvSpPr/>
            <p:nvPr/>
          </p:nvSpPr>
          <p:spPr>
            <a:xfrm>
              <a:off x="3353573" y="2732425"/>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 name="Google Shape;293;p16"/>
            <p:cNvSpPr/>
            <p:nvPr/>
          </p:nvSpPr>
          <p:spPr>
            <a:xfrm>
              <a:off x="2774319" y="3110976"/>
              <a:ext cx="952" cy="12703"/>
            </a:xfrm>
            <a:custGeom>
              <a:avLst/>
              <a:gdLst/>
              <a:ahLst/>
              <a:cxnLst/>
              <a:rect l="l" t="t" r="r" b="b"/>
              <a:pathLst>
                <a:path w="952" h="12703" extrusionOk="0">
                  <a:moveTo>
                    <a:pt x="0" y="0"/>
                  </a:moveTo>
                  <a:cubicBezTo>
                    <a:pt x="1270" y="0"/>
                    <a:pt x="1270" y="0"/>
                    <a:pt x="0" y="0"/>
                  </a:cubicBezTo>
                  <a:cubicBezTo>
                    <a:pt x="1270" y="0"/>
                    <a:pt x="127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 name="Google Shape;294;p16"/>
            <p:cNvSpPr/>
            <p:nvPr/>
          </p:nvSpPr>
          <p:spPr>
            <a:xfrm>
              <a:off x="2776860" y="2741317"/>
              <a:ext cx="579253" cy="362036"/>
            </a:xfrm>
            <a:custGeom>
              <a:avLst/>
              <a:gdLst/>
              <a:ahLst/>
              <a:cxnLst/>
              <a:rect l="l" t="t" r="r" b="b"/>
              <a:pathLst>
                <a:path w="579253" h="362036" extrusionOk="0">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 name="Google Shape;295;p16"/>
            <p:cNvSpPr/>
            <p:nvPr/>
          </p:nvSpPr>
          <p:spPr>
            <a:xfrm>
              <a:off x="3353573" y="2732425"/>
              <a:ext cx="1270" cy="12703"/>
            </a:xfrm>
            <a:custGeom>
              <a:avLst/>
              <a:gdLst/>
              <a:ahLst/>
              <a:cxnLst/>
              <a:rect l="l" t="t" r="r" b="b"/>
              <a:pathLst>
                <a:path w="1270" h="12703" extrusionOk="0">
                  <a:moveTo>
                    <a:pt x="1270" y="0"/>
                  </a:moveTo>
                  <a:lnTo>
                    <a:pt x="1270" y="0"/>
                  </a:lnTo>
                  <a:lnTo>
                    <a:pt x="0" y="0"/>
                  </a:lnTo>
                  <a:cubicBezTo>
                    <a:pt x="0" y="0"/>
                    <a:pt x="1270" y="0"/>
                    <a:pt x="127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 name="Google Shape;296;p16"/>
            <p:cNvSpPr/>
            <p:nvPr/>
          </p:nvSpPr>
          <p:spPr>
            <a:xfrm>
              <a:off x="3357384" y="2734966"/>
              <a:ext cx="12702" cy="12703"/>
            </a:xfrm>
            <a:custGeom>
              <a:avLst/>
              <a:gdLst/>
              <a:ahLst/>
              <a:cxnLst/>
              <a:rect l="l" t="t" r="r" b="b"/>
              <a:pathLst>
                <a:path w="12702" h="12703" extrusionOk="0">
                  <a:moveTo>
                    <a:pt x="0" y="0"/>
                  </a:moveTo>
                  <a:lnTo>
                    <a:pt x="0" y="0"/>
                  </a:lnTo>
                  <a:cubicBezTo>
                    <a:pt x="0" y="0"/>
                    <a:pt x="0" y="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7" name="Google Shape;297;p16"/>
            <p:cNvSpPr/>
            <p:nvPr/>
          </p:nvSpPr>
          <p:spPr>
            <a:xfrm>
              <a:off x="3785473" y="5549961"/>
              <a:ext cx="30963" cy="22071"/>
            </a:xfrm>
            <a:custGeom>
              <a:avLst/>
              <a:gdLst/>
              <a:ahLst/>
              <a:cxnLst/>
              <a:rect l="l" t="t" r="r" b="b"/>
              <a:pathLst>
                <a:path w="30963" h="22071" extrusionOk="0">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8" name="Google Shape;298;p16"/>
            <p:cNvSpPr/>
            <p:nvPr/>
          </p:nvSpPr>
          <p:spPr>
            <a:xfrm>
              <a:off x="3413277" y="6154296"/>
              <a:ext cx="275653" cy="103751"/>
            </a:xfrm>
            <a:custGeom>
              <a:avLst/>
              <a:gdLst/>
              <a:ahLst/>
              <a:cxnLst/>
              <a:rect l="l" t="t" r="r" b="b"/>
              <a:pathLst>
                <a:path w="275653" h="103751" extrusionOk="0">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9" name="Google Shape;299;p16"/>
            <p:cNvSpPr/>
            <p:nvPr/>
          </p:nvSpPr>
          <p:spPr>
            <a:xfrm>
              <a:off x="2910241" y="6564935"/>
              <a:ext cx="12702" cy="12703"/>
            </a:xfrm>
            <a:custGeom>
              <a:avLst/>
              <a:gdLst/>
              <a:ahLst/>
              <a:cxnLst/>
              <a:rect l="l" t="t" r="r" b="b"/>
              <a:pathLst>
                <a:path w="12702" h="12703" extrusionOk="0">
                  <a:moveTo>
                    <a:pt x="0" y="0"/>
                  </a:moveTo>
                  <a:cubicBezTo>
                    <a:pt x="0" y="0"/>
                    <a:pt x="0" y="0"/>
                    <a:pt x="0" y="0"/>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0" name="Google Shape;300;p16"/>
            <p:cNvSpPr/>
            <p:nvPr/>
          </p:nvSpPr>
          <p:spPr>
            <a:xfrm>
              <a:off x="2912781" y="6561124"/>
              <a:ext cx="12702" cy="12703"/>
            </a:xfrm>
            <a:custGeom>
              <a:avLst/>
              <a:gdLst/>
              <a:ahLst/>
              <a:cxnLst/>
              <a:rect l="l" t="t" r="r" b="b"/>
              <a:pathLst>
                <a:path w="12702" h="12703" extrusionOk="0">
                  <a:moveTo>
                    <a:pt x="0" y="0"/>
                  </a:moveTo>
                  <a:cubicBezTo>
                    <a:pt x="0" y="0"/>
                    <a:pt x="0" y="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 name="Google Shape;301;p16"/>
            <p:cNvSpPr/>
            <p:nvPr/>
          </p:nvSpPr>
          <p:spPr>
            <a:xfrm>
              <a:off x="2916592" y="6559854"/>
              <a:ext cx="273571" cy="109245"/>
            </a:xfrm>
            <a:custGeom>
              <a:avLst/>
              <a:gdLst/>
              <a:ahLst/>
              <a:cxnLst/>
              <a:rect l="l" t="t" r="r" b="b"/>
              <a:pathLst>
                <a:path w="273571" h="109245" extrusionOk="0">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 name="Google Shape;302;p16"/>
            <p:cNvSpPr/>
            <p:nvPr/>
          </p:nvSpPr>
          <p:spPr>
            <a:xfrm>
              <a:off x="0" y="3478094"/>
              <a:ext cx="62244" cy="555123"/>
            </a:xfrm>
            <a:custGeom>
              <a:avLst/>
              <a:gdLst/>
              <a:ahLst/>
              <a:cxnLst/>
              <a:rect l="l" t="t" r="r" b="b"/>
              <a:pathLst>
                <a:path w="62244" h="555123" extrusionOk="0">
                  <a:moveTo>
                    <a:pt x="57163" y="553853"/>
                  </a:moveTo>
                  <a:lnTo>
                    <a:pt x="62244" y="555123"/>
                  </a:lnTo>
                  <a:lnTo>
                    <a:pt x="0" y="0"/>
                  </a:lnTo>
                  <a:lnTo>
                    <a:pt x="0" y="135923"/>
                  </a:lnTo>
                  <a:lnTo>
                    <a:pt x="45731" y="5500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 name="Google Shape;303;p16"/>
            <p:cNvSpPr/>
            <p:nvPr/>
          </p:nvSpPr>
          <p:spPr>
            <a:xfrm>
              <a:off x="1754274" y="6459500"/>
              <a:ext cx="664363" cy="250250"/>
            </a:xfrm>
            <a:custGeom>
              <a:avLst/>
              <a:gdLst/>
              <a:ahLst/>
              <a:cxnLst/>
              <a:rect l="l" t="t" r="r" b="b"/>
              <a:pathLst>
                <a:path w="664363" h="250250" extrusionOk="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 name="Google Shape;304;p16"/>
            <p:cNvSpPr/>
            <p:nvPr/>
          </p:nvSpPr>
          <p:spPr>
            <a:xfrm>
              <a:off x="2418637" y="6699588"/>
              <a:ext cx="1270" cy="1269"/>
            </a:xfrm>
            <a:custGeom>
              <a:avLst/>
              <a:gdLst/>
              <a:ahLst/>
              <a:cxnLst/>
              <a:rect l="l" t="t" r="r" b="b"/>
              <a:pathLst>
                <a:path w="1270" h="1269" extrusionOk="0">
                  <a:moveTo>
                    <a:pt x="0" y="0"/>
                  </a:moveTo>
                  <a:lnTo>
                    <a:pt x="0" y="0"/>
                  </a:lnTo>
                  <a:cubicBezTo>
                    <a:pt x="0" y="0"/>
                    <a:pt x="1270" y="1270"/>
                    <a:pt x="1270" y="127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 name="Google Shape;305;p16"/>
            <p:cNvSpPr/>
            <p:nvPr/>
          </p:nvSpPr>
          <p:spPr>
            <a:xfrm>
              <a:off x="2419908" y="6702128"/>
              <a:ext cx="12702" cy="12703"/>
            </a:xfrm>
            <a:custGeom>
              <a:avLst/>
              <a:gdLst/>
              <a:ahLst/>
              <a:cxnLst/>
              <a:rect l="l" t="t" r="r" b="b"/>
              <a:pathLst>
                <a:path w="12702" h="12703" extrusionOk="0">
                  <a:moveTo>
                    <a:pt x="0" y="0"/>
                  </a:moveTo>
                  <a:lnTo>
                    <a:pt x="0" y="0"/>
                  </a:ln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 name="Google Shape;306;p16"/>
            <p:cNvSpPr/>
            <p:nvPr/>
          </p:nvSpPr>
          <p:spPr>
            <a:xfrm>
              <a:off x="2910241" y="6559854"/>
              <a:ext cx="29216" cy="297250"/>
            </a:xfrm>
            <a:custGeom>
              <a:avLst/>
              <a:gdLst/>
              <a:ahLst/>
              <a:cxnLst/>
              <a:rect l="l" t="t" r="r" b="b"/>
              <a:pathLst>
                <a:path w="29216" h="297250" extrusionOk="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 name="Google Shape;307;p16"/>
            <p:cNvSpPr/>
            <p:nvPr/>
          </p:nvSpPr>
          <p:spPr>
            <a:xfrm>
              <a:off x="2405934" y="6697047"/>
              <a:ext cx="24135" cy="158788"/>
            </a:xfrm>
            <a:custGeom>
              <a:avLst/>
              <a:gdLst/>
              <a:ahLst/>
              <a:cxnLst/>
              <a:rect l="l" t="t" r="r" b="b"/>
              <a:pathLst>
                <a:path w="24135" h="158788" extrusionOk="0">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 name="Google Shape;308;p16"/>
            <p:cNvSpPr/>
            <p:nvPr/>
          </p:nvSpPr>
          <p:spPr>
            <a:xfrm>
              <a:off x="5657884" y="6777076"/>
              <a:ext cx="1270" cy="1269"/>
            </a:xfrm>
            <a:custGeom>
              <a:avLst/>
              <a:gdLst/>
              <a:ahLst/>
              <a:cxnLst/>
              <a:rect l="l" t="t" r="r" b="b"/>
              <a:pathLst>
                <a:path w="1270" h="1269" extrusionOk="0">
                  <a:moveTo>
                    <a:pt x="0" y="0"/>
                  </a:moveTo>
                  <a:lnTo>
                    <a:pt x="0" y="0"/>
                  </a:lnTo>
                  <a:lnTo>
                    <a:pt x="1270" y="127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 name="Google Shape;309;p16"/>
            <p:cNvSpPr/>
            <p:nvPr/>
          </p:nvSpPr>
          <p:spPr>
            <a:xfrm>
              <a:off x="5661696" y="6780887"/>
              <a:ext cx="12702" cy="953"/>
            </a:xfrm>
            <a:custGeom>
              <a:avLst/>
              <a:gdLst/>
              <a:ahLst/>
              <a:cxnLst/>
              <a:rect l="l" t="t" r="r" b="b"/>
              <a:pathLst>
                <a:path w="12702" h="953" extrusionOk="0">
                  <a:moveTo>
                    <a:pt x="0" y="0"/>
                  </a:moveTo>
                  <a:lnTo>
                    <a:pt x="0" y="0"/>
                  </a:lnTo>
                  <a:cubicBezTo>
                    <a:pt x="0" y="1271"/>
                    <a:pt x="0" y="1271"/>
                    <a:pt x="0" y="0"/>
                  </a:cubicBezTo>
                  <a:cubicBezTo>
                    <a:pt x="0" y="1271"/>
                    <a:pt x="0" y="127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 name="Google Shape;310;p16"/>
            <p:cNvSpPr/>
            <p:nvPr/>
          </p:nvSpPr>
          <p:spPr>
            <a:xfrm>
              <a:off x="5660425" y="6779617"/>
              <a:ext cx="12702" cy="12703"/>
            </a:xfrm>
            <a:custGeom>
              <a:avLst/>
              <a:gdLst/>
              <a:ahLst/>
              <a:cxnLst/>
              <a:rect l="l" t="t" r="r" b="b"/>
              <a:pathLst>
                <a:path w="12702" h="12703"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 name="Google Shape;311;p16"/>
            <p:cNvSpPr/>
            <p:nvPr/>
          </p:nvSpPr>
          <p:spPr>
            <a:xfrm>
              <a:off x="5645181" y="6783428"/>
              <a:ext cx="16514" cy="72407"/>
            </a:xfrm>
            <a:custGeom>
              <a:avLst/>
              <a:gdLst/>
              <a:ahLst/>
              <a:cxnLst/>
              <a:rect l="l" t="t" r="r" b="b"/>
              <a:pathLst>
                <a:path w="16514" h="72407" extrusionOk="0">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 name="Google Shape;312;p16"/>
            <p:cNvSpPr/>
            <p:nvPr/>
          </p:nvSpPr>
          <p:spPr>
            <a:xfrm>
              <a:off x="435710" y="6140653"/>
              <a:ext cx="389979" cy="160058"/>
            </a:xfrm>
            <a:custGeom>
              <a:avLst/>
              <a:gdLst/>
              <a:ahLst/>
              <a:cxnLst/>
              <a:rect l="l" t="t" r="r" b="b"/>
              <a:pathLst>
                <a:path w="389979" h="160058" extrusionOk="0">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 name="Google Shape;313;p16"/>
            <p:cNvSpPr/>
            <p:nvPr/>
          </p:nvSpPr>
          <p:spPr>
            <a:xfrm>
              <a:off x="816322" y="6284198"/>
              <a:ext cx="79234" cy="39855"/>
            </a:xfrm>
            <a:custGeom>
              <a:avLst/>
              <a:gdLst/>
              <a:ahLst/>
              <a:cxnLst/>
              <a:rect l="l" t="t" r="r" b="b"/>
              <a:pathLst>
                <a:path w="79234" h="39855" extrusionOk="0">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 name="Google Shape;314;p16"/>
            <p:cNvSpPr/>
            <p:nvPr/>
          </p:nvSpPr>
          <p:spPr>
            <a:xfrm>
              <a:off x="4447295" y="5763373"/>
              <a:ext cx="22865" cy="595772"/>
            </a:xfrm>
            <a:custGeom>
              <a:avLst/>
              <a:gdLst/>
              <a:ahLst/>
              <a:cxnLst/>
              <a:rect l="l" t="t" r="r" b="b"/>
              <a:pathLst>
                <a:path w="22865" h="595772" extrusionOk="0">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 name="Google Shape;315;p16"/>
            <p:cNvSpPr/>
            <p:nvPr/>
          </p:nvSpPr>
          <p:spPr>
            <a:xfrm>
              <a:off x="4454917" y="6351275"/>
              <a:ext cx="15243" cy="30736"/>
            </a:xfrm>
            <a:custGeom>
              <a:avLst/>
              <a:gdLst/>
              <a:ahLst/>
              <a:cxnLst/>
              <a:rect l="l" t="t" r="r" b="b"/>
              <a:pathLst>
                <a:path w="15243" h="30736" extrusionOk="0">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 name="Google Shape;316;p16"/>
            <p:cNvSpPr/>
            <p:nvPr/>
          </p:nvSpPr>
          <p:spPr>
            <a:xfrm>
              <a:off x="1387159" y="4838591"/>
              <a:ext cx="55892" cy="47001"/>
            </a:xfrm>
            <a:custGeom>
              <a:avLst/>
              <a:gdLst/>
              <a:ahLst/>
              <a:cxnLst/>
              <a:rect l="l" t="t" r="r" b="b"/>
              <a:pathLst>
                <a:path w="55892" h="47001" extrusionOk="0">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 name="Google Shape;317;p16"/>
            <p:cNvSpPr/>
            <p:nvPr/>
          </p:nvSpPr>
          <p:spPr>
            <a:xfrm>
              <a:off x="1451944" y="4830969"/>
              <a:ext cx="7621" cy="16514"/>
            </a:xfrm>
            <a:custGeom>
              <a:avLst/>
              <a:gdLst/>
              <a:ahLst/>
              <a:cxnLst/>
              <a:rect l="l" t="t" r="r" b="b"/>
              <a:pathLst>
                <a:path w="7621" h="16514" extrusionOk="0">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 name="Google Shape;318;p16"/>
            <p:cNvSpPr/>
            <p:nvPr/>
          </p:nvSpPr>
          <p:spPr>
            <a:xfrm>
              <a:off x="1256319" y="4871567"/>
              <a:ext cx="143594" cy="97865"/>
            </a:xfrm>
            <a:custGeom>
              <a:avLst/>
              <a:gdLst/>
              <a:ahLst/>
              <a:cxnLst/>
              <a:rect l="l" t="t" r="r" b="b"/>
              <a:pathLst>
                <a:path w="143594" h="97865" extrusionOk="0">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 name="Google Shape;319;p16"/>
            <p:cNvSpPr/>
            <p:nvPr/>
          </p:nvSpPr>
          <p:spPr>
            <a:xfrm>
              <a:off x="3838825" y="4883051"/>
              <a:ext cx="30486" cy="636422"/>
            </a:xfrm>
            <a:custGeom>
              <a:avLst/>
              <a:gdLst/>
              <a:ahLst/>
              <a:cxnLst/>
              <a:rect l="l" t="t" r="r" b="b"/>
              <a:pathLst>
                <a:path w="30486" h="636422" extrusionOk="0">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 name="Google Shape;320;p16"/>
            <p:cNvSpPr/>
            <p:nvPr/>
          </p:nvSpPr>
          <p:spPr>
            <a:xfrm>
              <a:off x="3823581" y="4296171"/>
              <a:ext cx="30486" cy="595772"/>
            </a:xfrm>
            <a:custGeom>
              <a:avLst/>
              <a:gdLst/>
              <a:ahLst/>
              <a:cxnLst/>
              <a:rect l="l" t="t" r="r" b="b"/>
              <a:pathLst>
                <a:path w="30486" h="595772" extrusionOk="0">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 name="Google Shape;321;p16"/>
            <p:cNvSpPr/>
            <p:nvPr/>
          </p:nvSpPr>
          <p:spPr>
            <a:xfrm>
              <a:off x="6068189" y="5448337"/>
              <a:ext cx="401412" cy="132111"/>
            </a:xfrm>
            <a:custGeom>
              <a:avLst/>
              <a:gdLst/>
              <a:ahLst/>
              <a:cxnLst/>
              <a:rect l="l" t="t" r="r" b="b"/>
              <a:pathLst>
                <a:path w="401412" h="132111" extrusionOk="0">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 name="Google Shape;322;p16"/>
            <p:cNvSpPr/>
            <p:nvPr/>
          </p:nvSpPr>
          <p:spPr>
            <a:xfrm>
              <a:off x="934935" y="6808834"/>
              <a:ext cx="123218" cy="44460"/>
            </a:xfrm>
            <a:custGeom>
              <a:avLst/>
              <a:gdLst/>
              <a:ahLst/>
              <a:cxnLst/>
              <a:rect l="l" t="t" r="r" b="b"/>
              <a:pathLst>
                <a:path w="123218" h="44460" extrusionOk="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 name="Google Shape;323;p16"/>
            <p:cNvSpPr/>
            <p:nvPr/>
          </p:nvSpPr>
          <p:spPr>
            <a:xfrm>
              <a:off x="490333" y="6636072"/>
              <a:ext cx="453971" cy="188481"/>
            </a:xfrm>
            <a:custGeom>
              <a:avLst/>
              <a:gdLst/>
              <a:ahLst/>
              <a:cxnLst/>
              <a:rect l="l" t="t" r="r" b="b"/>
              <a:pathLst>
                <a:path w="453971" h="188481" extrusionOk="0">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 name="Google Shape;324;p16"/>
            <p:cNvSpPr/>
            <p:nvPr/>
          </p:nvSpPr>
          <p:spPr>
            <a:xfrm>
              <a:off x="214355" y="1322387"/>
              <a:ext cx="148948" cy="47001"/>
            </a:xfrm>
            <a:custGeom>
              <a:avLst/>
              <a:gdLst/>
              <a:ahLst/>
              <a:cxnLst/>
              <a:rect l="l" t="t" r="r" b="b"/>
              <a:pathLst>
                <a:path w="148948" h="47001" extrusionOk="0">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 name="Google Shape;325;p16"/>
            <p:cNvSpPr/>
            <p:nvPr/>
          </p:nvSpPr>
          <p:spPr>
            <a:xfrm>
              <a:off x="355351" y="1355084"/>
              <a:ext cx="391580" cy="96873"/>
            </a:xfrm>
            <a:custGeom>
              <a:avLst/>
              <a:gdLst/>
              <a:ahLst/>
              <a:cxnLst/>
              <a:rect l="l" t="t" r="r" b="b"/>
              <a:pathLst>
                <a:path w="391580" h="96873" extrusionOk="0">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 name="Google Shape;326;p16"/>
            <p:cNvSpPr/>
            <p:nvPr/>
          </p:nvSpPr>
          <p:spPr>
            <a:xfrm>
              <a:off x="6460379" y="5564875"/>
              <a:ext cx="105765" cy="43520"/>
            </a:xfrm>
            <a:custGeom>
              <a:avLst/>
              <a:gdLst/>
              <a:ahLst/>
              <a:cxnLst/>
              <a:rect l="l" t="t" r="r" b="b"/>
              <a:pathLst>
                <a:path w="105765" h="43520" extrusionOk="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 name="Google Shape;327;p16"/>
            <p:cNvSpPr/>
            <p:nvPr/>
          </p:nvSpPr>
          <p:spPr>
            <a:xfrm>
              <a:off x="1410025" y="4246629"/>
              <a:ext cx="171489" cy="124490"/>
            </a:xfrm>
            <a:custGeom>
              <a:avLst/>
              <a:gdLst/>
              <a:ahLst/>
              <a:cxnLst/>
              <a:rect l="l" t="t" r="r" b="b"/>
              <a:pathLst>
                <a:path w="171489" h="124490" extrusionOk="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 name="Google Shape;328;p16"/>
            <p:cNvSpPr/>
            <p:nvPr/>
          </p:nvSpPr>
          <p:spPr>
            <a:xfrm>
              <a:off x="1387159" y="4357094"/>
              <a:ext cx="34349" cy="30538"/>
            </a:xfrm>
            <a:custGeom>
              <a:avLst/>
              <a:gdLst/>
              <a:ahLst/>
              <a:cxnLst/>
              <a:rect l="l" t="t" r="r" b="b"/>
              <a:pathLst>
                <a:path w="34349" h="30538" extrusionOk="0">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 name="Google Shape;329;p16"/>
            <p:cNvSpPr/>
            <p:nvPr/>
          </p:nvSpPr>
          <p:spPr>
            <a:xfrm>
              <a:off x="1387159" y="4388903"/>
              <a:ext cx="1270" cy="12703"/>
            </a:xfrm>
            <a:custGeom>
              <a:avLst/>
              <a:gdLst/>
              <a:ahLst/>
              <a:cxnLst/>
              <a:rect l="l" t="t" r="r" b="b"/>
              <a:pathLst>
                <a:path w="1270" h="12703" extrusionOk="0">
                  <a:moveTo>
                    <a:pt x="1270" y="0"/>
                  </a:moveTo>
                  <a:lnTo>
                    <a:pt x="0"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 name="Google Shape;330;p16"/>
            <p:cNvSpPr/>
            <p:nvPr/>
          </p:nvSpPr>
          <p:spPr>
            <a:xfrm>
              <a:off x="721526" y="1443066"/>
              <a:ext cx="29216" cy="25088"/>
            </a:xfrm>
            <a:custGeom>
              <a:avLst/>
              <a:gdLst/>
              <a:ahLst/>
              <a:cxnLst/>
              <a:rect l="l" t="t" r="r" b="b"/>
              <a:pathLst>
                <a:path w="29216" h="25088" extrusionOk="0">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 name="Google Shape;331;p16"/>
            <p:cNvSpPr/>
            <p:nvPr/>
          </p:nvSpPr>
          <p:spPr>
            <a:xfrm>
              <a:off x="4143695" y="2707019"/>
              <a:ext cx="39378" cy="1352874"/>
            </a:xfrm>
            <a:custGeom>
              <a:avLst/>
              <a:gdLst/>
              <a:ahLst/>
              <a:cxnLst/>
              <a:rect l="l" t="t" r="r" b="b"/>
              <a:pathLst>
                <a:path w="39378" h="1352874" extrusionOk="0">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 name="Google Shape;332;p16"/>
            <p:cNvSpPr/>
            <p:nvPr/>
          </p:nvSpPr>
          <p:spPr>
            <a:xfrm>
              <a:off x="4092884" y="0"/>
              <a:ext cx="64784" cy="2714641"/>
            </a:xfrm>
            <a:custGeom>
              <a:avLst/>
              <a:gdLst/>
              <a:ahLst/>
              <a:cxnLst/>
              <a:rect l="l" t="t" r="r" b="b"/>
              <a:pathLst>
                <a:path w="64784" h="2714641" extrusionOk="0">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 name="Google Shape;333;p16"/>
            <p:cNvSpPr/>
            <p:nvPr/>
          </p:nvSpPr>
          <p:spPr>
            <a:xfrm>
              <a:off x="3095703" y="1106435"/>
              <a:ext cx="77487" cy="1581529"/>
            </a:xfrm>
            <a:custGeom>
              <a:avLst/>
              <a:gdLst/>
              <a:ahLst/>
              <a:cxnLst/>
              <a:rect l="l" t="t" r="r" b="b"/>
              <a:pathLst>
                <a:path w="77487" h="1581529" extrusionOk="0">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 name="Google Shape;334;p16"/>
            <p:cNvSpPr/>
            <p:nvPr/>
          </p:nvSpPr>
          <p:spPr>
            <a:xfrm>
              <a:off x="5820482" y="3103354"/>
              <a:ext cx="22865" cy="403956"/>
            </a:xfrm>
            <a:custGeom>
              <a:avLst/>
              <a:gdLst/>
              <a:ahLst/>
              <a:cxnLst/>
              <a:rect l="l" t="t" r="r" b="b"/>
              <a:pathLst>
                <a:path w="22865" h="403956" extrusionOk="0">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 name="Google Shape;335;p16"/>
            <p:cNvSpPr/>
            <p:nvPr/>
          </p:nvSpPr>
          <p:spPr>
            <a:xfrm>
              <a:off x="473819" y="6641153"/>
              <a:ext cx="28195" cy="127030"/>
            </a:xfrm>
            <a:custGeom>
              <a:avLst/>
              <a:gdLst/>
              <a:ahLst/>
              <a:cxnLst/>
              <a:rect l="l" t="t" r="r" b="b"/>
              <a:pathLst>
                <a:path w="28195" h="127030" extrusionOk="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 name="Google Shape;336;p16"/>
            <p:cNvSpPr/>
            <p:nvPr/>
          </p:nvSpPr>
          <p:spPr>
            <a:xfrm>
              <a:off x="3164299" y="2685424"/>
              <a:ext cx="193084" cy="59704"/>
            </a:xfrm>
            <a:custGeom>
              <a:avLst/>
              <a:gdLst/>
              <a:ahLst/>
              <a:cxnLst/>
              <a:rect l="l" t="t" r="r" b="b"/>
              <a:pathLst>
                <a:path w="193084" h="59704" extrusionOk="0">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 name="Google Shape;337;p16"/>
            <p:cNvSpPr/>
            <p:nvPr/>
          </p:nvSpPr>
          <p:spPr>
            <a:xfrm>
              <a:off x="2774319" y="3099017"/>
              <a:ext cx="598308" cy="166936"/>
            </a:xfrm>
            <a:custGeom>
              <a:avLst/>
              <a:gdLst/>
              <a:ahLst/>
              <a:cxnLst/>
              <a:rect l="l" t="t" r="r" b="b"/>
              <a:pathLst>
                <a:path w="598308" h="166936" extrusionOk="0">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 name="Google Shape;338;p16"/>
            <p:cNvSpPr/>
            <p:nvPr/>
          </p:nvSpPr>
          <p:spPr>
            <a:xfrm>
              <a:off x="3720688" y="334344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 name="Google Shape;339;p16"/>
            <p:cNvSpPr/>
            <p:nvPr/>
          </p:nvSpPr>
          <p:spPr>
            <a:xfrm>
              <a:off x="3723228" y="3347959"/>
              <a:ext cx="12702" cy="564"/>
            </a:xfrm>
            <a:custGeom>
              <a:avLst/>
              <a:gdLst/>
              <a:ahLst/>
              <a:cxnLst/>
              <a:rect l="l" t="t" r="r" b="b"/>
              <a:pathLst>
                <a:path w="12702" h="564" extrusionOk="0">
                  <a:moveTo>
                    <a:pt x="0" y="565"/>
                  </a:moveTo>
                  <a:lnTo>
                    <a:pt x="0" y="565"/>
                  </a:lnTo>
                  <a:lnTo>
                    <a:pt x="0" y="565"/>
                  </a:lnTo>
                  <a:cubicBezTo>
                    <a:pt x="0" y="-706"/>
                    <a:pt x="0" y="565"/>
                    <a:pt x="0" y="5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 name="Google Shape;340;p16"/>
            <p:cNvSpPr/>
            <p:nvPr/>
          </p:nvSpPr>
          <p:spPr>
            <a:xfrm>
              <a:off x="3721958" y="3345982"/>
              <a:ext cx="12702" cy="12703"/>
            </a:xfrm>
            <a:custGeom>
              <a:avLst/>
              <a:gdLst/>
              <a:ahLst/>
              <a:cxnLst/>
              <a:rect l="l" t="t" r="r" b="b"/>
              <a:pathLst>
                <a:path w="12702" h="12703"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 name="Google Shape;341;p16"/>
            <p:cNvSpPr/>
            <p:nvPr/>
          </p:nvSpPr>
          <p:spPr>
            <a:xfrm>
              <a:off x="3362135" y="3250983"/>
              <a:ext cx="356012" cy="103891"/>
            </a:xfrm>
            <a:custGeom>
              <a:avLst/>
              <a:gdLst/>
              <a:ahLst/>
              <a:cxnLst/>
              <a:rect l="l" t="t" r="r" b="b"/>
              <a:pathLst>
                <a:path w="356012" h="103891" extrusionOk="0">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 name="Google Shape;342;p16"/>
            <p:cNvSpPr/>
            <p:nvPr/>
          </p:nvSpPr>
          <p:spPr>
            <a:xfrm>
              <a:off x="1355402" y="35568"/>
              <a:ext cx="880789" cy="443336"/>
            </a:xfrm>
            <a:custGeom>
              <a:avLst/>
              <a:gdLst/>
              <a:ahLst/>
              <a:cxnLst/>
              <a:rect l="l" t="t" r="r" b="b"/>
              <a:pathLst>
                <a:path w="880789" h="443336" extrusionOk="0">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 name="Google Shape;343;p16"/>
            <p:cNvSpPr/>
            <p:nvPr/>
          </p:nvSpPr>
          <p:spPr>
            <a:xfrm>
              <a:off x="1105154" y="464455"/>
              <a:ext cx="260886" cy="136398"/>
            </a:xfrm>
            <a:custGeom>
              <a:avLst/>
              <a:gdLst/>
              <a:ahLst/>
              <a:cxnLst/>
              <a:rect l="l" t="t" r="r" b="b"/>
              <a:pathLst>
                <a:path w="260886" h="136398" extrusionOk="0">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 name="Google Shape;344;p16"/>
            <p:cNvSpPr/>
            <p:nvPr/>
          </p:nvSpPr>
          <p:spPr>
            <a:xfrm>
              <a:off x="1101343" y="590691"/>
              <a:ext cx="1270" cy="3810"/>
            </a:xfrm>
            <a:custGeom>
              <a:avLst/>
              <a:gdLst/>
              <a:ahLst/>
              <a:cxnLst/>
              <a:rect l="l" t="t" r="r" b="b"/>
              <a:pathLst>
                <a:path w="1270" h="3810" extrusionOk="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 name="Google Shape;345;p16"/>
            <p:cNvSpPr/>
            <p:nvPr/>
          </p:nvSpPr>
          <p:spPr>
            <a:xfrm>
              <a:off x="1100391" y="594502"/>
              <a:ext cx="952" cy="2540"/>
            </a:xfrm>
            <a:custGeom>
              <a:avLst/>
              <a:gdLst/>
              <a:ahLst/>
              <a:cxnLst/>
              <a:rect l="l" t="t" r="r" b="b"/>
              <a:pathLst>
                <a:path w="952" h="2540" extrusionOk="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 name="Google Shape;346;p16"/>
            <p:cNvSpPr/>
            <p:nvPr/>
          </p:nvSpPr>
          <p:spPr>
            <a:xfrm>
              <a:off x="2851807" y="786318"/>
              <a:ext cx="16513" cy="44460"/>
            </a:xfrm>
            <a:custGeom>
              <a:avLst/>
              <a:gdLst/>
              <a:ahLst/>
              <a:cxnLst/>
              <a:rect l="l" t="t" r="r" b="b"/>
              <a:pathLst>
                <a:path w="16513" h="44460" extrusionOk="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 name="Google Shape;347;p16"/>
            <p:cNvSpPr/>
            <p:nvPr/>
          </p:nvSpPr>
          <p:spPr>
            <a:xfrm>
              <a:off x="2823861" y="139733"/>
              <a:ext cx="43189" cy="652936"/>
            </a:xfrm>
            <a:custGeom>
              <a:avLst/>
              <a:gdLst/>
              <a:ahLst/>
              <a:cxnLst/>
              <a:rect l="l" t="t" r="r" b="b"/>
              <a:pathLst>
                <a:path w="43189" h="652936" extrusionOk="0">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 name="Google Shape;348;p16"/>
            <p:cNvSpPr/>
            <p:nvPr/>
          </p:nvSpPr>
          <p:spPr>
            <a:xfrm>
              <a:off x="1152155" y="1233466"/>
              <a:ext cx="19054" cy="59704"/>
            </a:xfrm>
            <a:custGeom>
              <a:avLst/>
              <a:gdLst/>
              <a:ahLst/>
              <a:cxnLst/>
              <a:rect l="l" t="t" r="r" b="b"/>
              <a:pathLst>
                <a:path w="19054" h="59704" extrusionOk="0">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 name="Google Shape;349;p16"/>
            <p:cNvSpPr/>
            <p:nvPr/>
          </p:nvSpPr>
          <p:spPr>
            <a:xfrm>
              <a:off x="1102614" y="589172"/>
              <a:ext cx="63763" cy="653185"/>
            </a:xfrm>
            <a:custGeom>
              <a:avLst/>
              <a:gdLst/>
              <a:ahLst/>
              <a:cxnLst/>
              <a:rect l="l" t="t" r="r" b="b"/>
              <a:pathLst>
                <a:path w="63763" h="653185" extrusionOk="0">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 name="Google Shape;350;p16"/>
            <p:cNvSpPr/>
            <p:nvPr/>
          </p:nvSpPr>
          <p:spPr>
            <a:xfrm>
              <a:off x="4456187" y="6375329"/>
              <a:ext cx="63514" cy="32088"/>
            </a:xfrm>
            <a:custGeom>
              <a:avLst/>
              <a:gdLst/>
              <a:ahLst/>
              <a:cxnLst/>
              <a:rect l="l" t="t" r="r" b="b"/>
              <a:pathLst>
                <a:path w="63514" h="32088" extrusionOk="0">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 name="Google Shape;351;p16"/>
            <p:cNvSpPr/>
            <p:nvPr/>
          </p:nvSpPr>
          <p:spPr>
            <a:xfrm>
              <a:off x="4509209" y="6393692"/>
              <a:ext cx="1152486" cy="397688"/>
            </a:xfrm>
            <a:custGeom>
              <a:avLst/>
              <a:gdLst/>
              <a:ahLst/>
              <a:cxnLst/>
              <a:rect l="l" t="t" r="r" b="b"/>
              <a:pathLst>
                <a:path w="1152486" h="397688" extrusionOk="0">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 name="Google Shape;352;p16"/>
            <p:cNvSpPr/>
            <p:nvPr/>
          </p:nvSpPr>
          <p:spPr>
            <a:xfrm>
              <a:off x="275653" y="4642964"/>
              <a:ext cx="778689" cy="268034"/>
            </a:xfrm>
            <a:custGeom>
              <a:avLst/>
              <a:gdLst/>
              <a:ahLst/>
              <a:cxnLst/>
              <a:rect l="l" t="t" r="r" b="b"/>
              <a:pathLst>
                <a:path w="778689" h="268034" extrusionOk="0">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 name="Google Shape;353;p16"/>
            <p:cNvSpPr/>
            <p:nvPr/>
          </p:nvSpPr>
          <p:spPr>
            <a:xfrm>
              <a:off x="5558471" y="5296840"/>
              <a:ext cx="272173" cy="93062"/>
            </a:xfrm>
            <a:custGeom>
              <a:avLst/>
              <a:gdLst/>
              <a:ahLst/>
              <a:cxnLst/>
              <a:rect l="l" t="t" r="r" b="b"/>
              <a:pathLst>
                <a:path w="272173" h="93062" extrusionOk="0">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 name="Google Shape;354;p16"/>
            <p:cNvSpPr/>
            <p:nvPr/>
          </p:nvSpPr>
          <p:spPr>
            <a:xfrm>
              <a:off x="5821422" y="5374329"/>
              <a:ext cx="255989" cy="85771"/>
            </a:xfrm>
            <a:custGeom>
              <a:avLst/>
              <a:gdLst/>
              <a:ahLst/>
              <a:cxnLst/>
              <a:rect l="l" t="t" r="r" b="b"/>
              <a:pathLst>
                <a:path w="255989" h="85771" extrusionOk="0">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 name="Google Shape;355;p16"/>
            <p:cNvSpPr/>
            <p:nvPr/>
          </p:nvSpPr>
          <p:spPr>
            <a:xfrm>
              <a:off x="6556921" y="5594092"/>
              <a:ext cx="150225" cy="56223"/>
            </a:xfrm>
            <a:custGeom>
              <a:avLst/>
              <a:gdLst/>
              <a:ahLst/>
              <a:cxnLst/>
              <a:rect l="l" t="t" r="r" b="b"/>
              <a:pathLst>
                <a:path w="150225" h="56223" extrusionOk="0">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 name="Google Shape;356;p16"/>
            <p:cNvSpPr/>
            <p:nvPr/>
          </p:nvSpPr>
          <p:spPr>
            <a:xfrm>
              <a:off x="6697924" y="5636342"/>
              <a:ext cx="185793" cy="65283"/>
            </a:xfrm>
            <a:custGeom>
              <a:avLst/>
              <a:gdLst/>
              <a:ahLst/>
              <a:cxnLst/>
              <a:rect l="l" t="t" r="r" b="b"/>
              <a:pathLst>
                <a:path w="185793" h="65283" extrusionOk="0">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 name="Google Shape;357;p16"/>
            <p:cNvSpPr/>
            <p:nvPr/>
          </p:nvSpPr>
          <p:spPr>
            <a:xfrm>
              <a:off x="1092451" y="4283468"/>
              <a:ext cx="259139" cy="92732"/>
            </a:xfrm>
            <a:custGeom>
              <a:avLst/>
              <a:gdLst/>
              <a:ahLst/>
              <a:cxnLst/>
              <a:rect l="l" t="t" r="r" b="b"/>
              <a:pathLst>
                <a:path w="259139" h="92732" extrusionOk="0">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 name="Google Shape;358;p16"/>
            <p:cNvSpPr/>
            <p:nvPr/>
          </p:nvSpPr>
          <p:spPr>
            <a:xfrm>
              <a:off x="1342369" y="4363020"/>
              <a:ext cx="54013" cy="25882"/>
            </a:xfrm>
            <a:custGeom>
              <a:avLst/>
              <a:gdLst/>
              <a:ahLst/>
              <a:cxnLst/>
              <a:rect l="l" t="t" r="r" b="b"/>
              <a:pathLst>
                <a:path w="54013" h="25882" extrusionOk="0">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 name="Google Shape;359;p16"/>
            <p:cNvSpPr/>
            <p:nvPr/>
          </p:nvSpPr>
          <p:spPr>
            <a:xfrm>
              <a:off x="3084271" y="829509"/>
              <a:ext cx="25405" cy="284548"/>
            </a:xfrm>
            <a:custGeom>
              <a:avLst/>
              <a:gdLst/>
              <a:ahLst/>
              <a:cxnLst/>
              <a:rect l="l" t="t" r="r" b="b"/>
              <a:pathLst>
                <a:path w="25405" h="284548" extrusionOk="0">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 name="Google Shape;360;p16"/>
            <p:cNvSpPr/>
            <p:nvPr/>
          </p:nvSpPr>
          <p:spPr>
            <a:xfrm>
              <a:off x="3051243" y="0"/>
              <a:ext cx="48271" cy="838401"/>
            </a:xfrm>
            <a:custGeom>
              <a:avLst/>
              <a:gdLst/>
              <a:ahLst/>
              <a:cxnLst/>
              <a:rect l="l" t="t" r="r" b="b"/>
              <a:pathLst>
                <a:path w="48271" h="838401" extrusionOk="0">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 name="Google Shape;361;p16"/>
            <p:cNvSpPr/>
            <p:nvPr/>
          </p:nvSpPr>
          <p:spPr>
            <a:xfrm>
              <a:off x="472549" y="6614477"/>
              <a:ext cx="18033" cy="34298"/>
            </a:xfrm>
            <a:custGeom>
              <a:avLst/>
              <a:gdLst/>
              <a:ahLst/>
              <a:cxnLst/>
              <a:rect l="l" t="t" r="r" b="b"/>
              <a:pathLst>
                <a:path w="18033" h="34298" extrusionOk="0">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 name="Google Shape;362;p16"/>
            <p:cNvSpPr/>
            <p:nvPr/>
          </p:nvSpPr>
          <p:spPr>
            <a:xfrm>
              <a:off x="1075938" y="6210520"/>
              <a:ext cx="72406" cy="642774"/>
            </a:xfrm>
            <a:custGeom>
              <a:avLst/>
              <a:gdLst/>
              <a:ahLst/>
              <a:cxnLst/>
              <a:rect l="l" t="t" r="r" b="b"/>
              <a:pathLst>
                <a:path w="72406" h="642774" extrusionOk="0">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 name="Google Shape;363;p16"/>
            <p:cNvSpPr/>
            <p:nvPr/>
          </p:nvSpPr>
          <p:spPr>
            <a:xfrm>
              <a:off x="1678057" y="3399335"/>
              <a:ext cx="229922" cy="153706"/>
            </a:xfrm>
            <a:custGeom>
              <a:avLst/>
              <a:gdLst/>
              <a:ahLst/>
              <a:cxnLst/>
              <a:rect l="l" t="t" r="r" b="b"/>
              <a:pathLst>
                <a:path w="229922" h="153706" extrusionOk="0">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 name="Google Shape;364;p16"/>
            <p:cNvSpPr/>
            <p:nvPr/>
          </p:nvSpPr>
          <p:spPr>
            <a:xfrm>
              <a:off x="1676786" y="3539841"/>
              <a:ext cx="12754" cy="19552"/>
            </a:xfrm>
            <a:custGeom>
              <a:avLst/>
              <a:gdLst/>
              <a:ahLst/>
              <a:cxnLst/>
              <a:rect l="l" t="t" r="r" b="b"/>
              <a:pathLst>
                <a:path w="12754" h="19552" extrusionOk="0">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 name="Google Shape;365;p16"/>
            <p:cNvSpPr/>
            <p:nvPr/>
          </p:nvSpPr>
          <p:spPr>
            <a:xfrm>
              <a:off x="1533243" y="3634342"/>
              <a:ext cx="12702" cy="1270"/>
            </a:xfrm>
            <a:custGeom>
              <a:avLst/>
              <a:gdLst/>
              <a:ahLst/>
              <a:cxnLst/>
              <a:rect l="l" t="t" r="r" b="b"/>
              <a:pathLst>
                <a:path w="12702" h="1270" extrusionOk="0">
                  <a:moveTo>
                    <a:pt x="0" y="1270"/>
                  </a:moveTo>
                  <a:cubicBezTo>
                    <a:pt x="0" y="1270"/>
                    <a:pt x="0" y="0"/>
                    <a:pt x="0" y="0"/>
                  </a:cubicBezTo>
                  <a:lnTo>
                    <a:pt x="0" y="0"/>
                  </a:lnTo>
                  <a:cubicBezTo>
                    <a:pt x="0" y="0"/>
                    <a:pt x="0" y="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 name="Google Shape;366;p16"/>
            <p:cNvSpPr/>
            <p:nvPr/>
          </p:nvSpPr>
          <p:spPr>
            <a:xfrm>
              <a:off x="1534513" y="3631801"/>
              <a:ext cx="1270" cy="1270"/>
            </a:xfrm>
            <a:custGeom>
              <a:avLst/>
              <a:gdLst/>
              <a:ahLst/>
              <a:cxnLst/>
              <a:rect l="l" t="t" r="r" b="b"/>
              <a:pathLst>
                <a:path w="1270" h="1270" extrusionOk="0">
                  <a:moveTo>
                    <a:pt x="0" y="1270"/>
                  </a:moveTo>
                  <a:cubicBezTo>
                    <a:pt x="0" y="1270"/>
                    <a:pt x="0" y="0"/>
                    <a:pt x="1270" y="0"/>
                  </a:cubicBezTo>
                  <a:lnTo>
                    <a:pt x="1270" y="0"/>
                  </a:lnTo>
                  <a:cubicBezTo>
                    <a:pt x="0" y="0"/>
                    <a:pt x="0" y="127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7" name="Google Shape;367;p16"/>
            <p:cNvSpPr/>
            <p:nvPr/>
          </p:nvSpPr>
          <p:spPr>
            <a:xfrm>
              <a:off x="1535784" y="3549231"/>
              <a:ext cx="140684" cy="92732"/>
            </a:xfrm>
            <a:custGeom>
              <a:avLst/>
              <a:gdLst/>
              <a:ahLst/>
              <a:cxnLst/>
              <a:rect l="l" t="t" r="r" b="b"/>
              <a:pathLst>
                <a:path w="140684" h="92732" extrusionOk="0">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 name="Google Shape;368;p16"/>
            <p:cNvSpPr/>
            <p:nvPr/>
          </p:nvSpPr>
          <p:spPr>
            <a:xfrm>
              <a:off x="1695841" y="5736696"/>
              <a:ext cx="64785" cy="670720"/>
            </a:xfrm>
            <a:custGeom>
              <a:avLst/>
              <a:gdLst/>
              <a:ahLst/>
              <a:cxnLst/>
              <a:rect l="l" t="t" r="r" b="b"/>
              <a:pathLst>
                <a:path w="64785" h="670720" extrusionOk="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 name="Google Shape;369;p16"/>
            <p:cNvSpPr/>
            <p:nvPr/>
          </p:nvSpPr>
          <p:spPr>
            <a:xfrm>
              <a:off x="3772770" y="5598233"/>
              <a:ext cx="30486" cy="566555"/>
            </a:xfrm>
            <a:custGeom>
              <a:avLst/>
              <a:gdLst/>
              <a:ahLst/>
              <a:cxnLst/>
              <a:rect l="l" t="t" r="r" b="b"/>
              <a:pathLst>
                <a:path w="30486" h="566555" extrusionOk="0">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 name="Google Shape;370;p16"/>
            <p:cNvSpPr/>
            <p:nvPr/>
          </p:nvSpPr>
          <p:spPr>
            <a:xfrm>
              <a:off x="3771499" y="5586800"/>
              <a:ext cx="15243" cy="19054"/>
            </a:xfrm>
            <a:custGeom>
              <a:avLst/>
              <a:gdLst/>
              <a:ahLst/>
              <a:cxnLst/>
              <a:rect l="l" t="t" r="r" b="b"/>
              <a:pathLst>
                <a:path w="15243" h="19054" extrusionOk="0">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 name="Google Shape;371;p16"/>
            <p:cNvSpPr/>
            <p:nvPr/>
          </p:nvSpPr>
          <p:spPr>
            <a:xfrm>
              <a:off x="3771499" y="5553773"/>
              <a:ext cx="15243" cy="40649"/>
            </a:xfrm>
            <a:custGeom>
              <a:avLst/>
              <a:gdLst/>
              <a:ahLst/>
              <a:cxnLst/>
              <a:rect l="l" t="t" r="r" b="b"/>
              <a:pathLst>
                <a:path w="15243" h="40649" extrusionOk="0">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 name="Google Shape;372;p16"/>
            <p:cNvSpPr/>
            <p:nvPr/>
          </p:nvSpPr>
          <p:spPr>
            <a:xfrm>
              <a:off x="1042580" y="4895424"/>
              <a:ext cx="216280" cy="81629"/>
            </a:xfrm>
            <a:custGeom>
              <a:avLst/>
              <a:gdLst/>
              <a:ahLst/>
              <a:cxnLst/>
              <a:rect l="l" t="t" r="r" b="b"/>
              <a:pathLst>
                <a:path w="216280" h="81629" extrusionOk="0">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 name="Google Shape;373;p16"/>
            <p:cNvSpPr/>
            <p:nvPr/>
          </p:nvSpPr>
          <p:spPr>
            <a:xfrm>
              <a:off x="1250908" y="4964020"/>
              <a:ext cx="396661" cy="143875"/>
            </a:xfrm>
            <a:custGeom>
              <a:avLst/>
              <a:gdLst/>
              <a:ahLst/>
              <a:cxnLst/>
              <a:rect l="l" t="t" r="r" b="b"/>
              <a:pathLst>
                <a:path w="396661" h="143875" extrusionOk="0">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 name="Google Shape;374;p16"/>
            <p:cNvSpPr/>
            <p:nvPr/>
          </p:nvSpPr>
          <p:spPr>
            <a:xfrm>
              <a:off x="0" y="4014163"/>
              <a:ext cx="57163" cy="31757"/>
            </a:xfrm>
            <a:custGeom>
              <a:avLst/>
              <a:gdLst/>
              <a:ahLst/>
              <a:cxnLst/>
              <a:rect l="l" t="t" r="r" b="b"/>
              <a:pathLst>
                <a:path w="57163" h="31757" extrusionOk="0">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 name="Google Shape;375;p16"/>
            <p:cNvSpPr/>
            <p:nvPr/>
          </p:nvSpPr>
          <p:spPr>
            <a:xfrm>
              <a:off x="47940" y="4031617"/>
              <a:ext cx="162927" cy="60034"/>
            </a:xfrm>
            <a:custGeom>
              <a:avLst/>
              <a:gdLst/>
              <a:ahLst/>
              <a:cxnLst/>
              <a:rect l="l" t="t" r="r" b="b"/>
              <a:pathLst>
                <a:path w="162927" h="60034" extrusionOk="0">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 name="Google Shape;376;p16"/>
            <p:cNvSpPr/>
            <p:nvPr/>
          </p:nvSpPr>
          <p:spPr>
            <a:xfrm>
              <a:off x="212456" y="4080536"/>
              <a:ext cx="952" cy="952"/>
            </a:xfrm>
            <a:custGeom>
              <a:avLst/>
              <a:gdLst/>
              <a:ahLst/>
              <a:cxnLst/>
              <a:rect l="l" t="t" r="r" b="b"/>
              <a:pathLst>
                <a:path w="952" h="952" extrusionOk="0">
                  <a:moveTo>
                    <a:pt x="953" y="952"/>
                  </a:moveTo>
                  <a:cubicBezTo>
                    <a:pt x="953" y="952"/>
                    <a:pt x="953" y="-317"/>
                    <a:pt x="953" y="952"/>
                  </a:cubicBezTo>
                  <a:cubicBezTo>
                    <a:pt x="-318" y="-317"/>
                    <a:pt x="-318" y="-317"/>
                    <a:pt x="953" y="952"/>
                  </a:cubicBezTo>
                  <a:lnTo>
                    <a:pt x="953" y="9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 name="Google Shape;377;p16"/>
            <p:cNvSpPr/>
            <p:nvPr/>
          </p:nvSpPr>
          <p:spPr>
            <a:xfrm>
              <a:off x="214679" y="4082759"/>
              <a:ext cx="12702" cy="1270"/>
            </a:xfrm>
            <a:custGeom>
              <a:avLst/>
              <a:gdLst/>
              <a:ahLst/>
              <a:cxnLst/>
              <a:rect l="l" t="t" r="r" b="b"/>
              <a:pathLst>
                <a:path w="12702" h="1270" extrusionOk="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 name="Google Shape;378;p16"/>
            <p:cNvSpPr/>
            <p:nvPr/>
          </p:nvSpPr>
          <p:spPr>
            <a:xfrm>
              <a:off x="421737" y="6145734"/>
              <a:ext cx="66304" cy="476613"/>
            </a:xfrm>
            <a:custGeom>
              <a:avLst/>
              <a:gdLst/>
              <a:ahLst/>
              <a:cxnLst/>
              <a:rect l="l" t="t" r="r" b="b"/>
              <a:pathLst>
                <a:path w="66304" h="476613" extrusionOk="0">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 name="Google Shape;379;p16"/>
            <p:cNvSpPr/>
            <p:nvPr/>
          </p:nvSpPr>
          <p:spPr>
            <a:xfrm>
              <a:off x="2417367" y="2661288"/>
              <a:ext cx="650389" cy="423011"/>
            </a:xfrm>
            <a:custGeom>
              <a:avLst/>
              <a:gdLst/>
              <a:ahLst/>
              <a:cxnLst/>
              <a:rect l="l" t="t" r="r" b="b"/>
              <a:pathLst>
                <a:path w="650389" h="423011" extrusionOk="0">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 name="Google Shape;380;p16"/>
            <p:cNvSpPr/>
            <p:nvPr/>
          </p:nvSpPr>
          <p:spPr>
            <a:xfrm>
              <a:off x="1897766" y="3070275"/>
              <a:ext cx="530523" cy="341814"/>
            </a:xfrm>
            <a:custGeom>
              <a:avLst/>
              <a:gdLst/>
              <a:ahLst/>
              <a:cxnLst/>
              <a:rect l="l" t="t" r="r" b="b"/>
              <a:pathLst>
                <a:path w="530523" h="341814" extrusionOk="0">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 name="Google Shape;381;p16"/>
            <p:cNvSpPr/>
            <p:nvPr/>
          </p:nvSpPr>
          <p:spPr>
            <a:xfrm>
              <a:off x="1656461" y="5224763"/>
              <a:ext cx="53601" cy="519804"/>
            </a:xfrm>
            <a:custGeom>
              <a:avLst/>
              <a:gdLst/>
              <a:ahLst/>
              <a:cxnLst/>
              <a:rect l="l" t="t" r="r" b="b"/>
              <a:pathLst>
                <a:path w="53601" h="519804" extrusionOk="0">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 name="Google Shape;382;p16"/>
            <p:cNvSpPr/>
            <p:nvPr/>
          </p:nvSpPr>
          <p:spPr>
            <a:xfrm>
              <a:off x="374736" y="5707479"/>
              <a:ext cx="62244" cy="447147"/>
            </a:xfrm>
            <a:custGeom>
              <a:avLst/>
              <a:gdLst/>
              <a:ahLst/>
              <a:cxnLst/>
              <a:rect l="l" t="t" r="r" b="b"/>
              <a:pathLst>
                <a:path w="62244" h="447147" extrusionOk="0">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 name="Google Shape;383;p16"/>
            <p:cNvSpPr/>
            <p:nvPr/>
          </p:nvSpPr>
          <p:spPr>
            <a:xfrm>
              <a:off x="3768959" y="5486446"/>
              <a:ext cx="16513" cy="74947"/>
            </a:xfrm>
            <a:custGeom>
              <a:avLst/>
              <a:gdLst/>
              <a:ahLst/>
              <a:cxnLst/>
              <a:rect l="l" t="t" r="r" b="b"/>
              <a:pathLst>
                <a:path w="16513" h="74947" extrusionOk="0">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 name="Google Shape;384;p16"/>
            <p:cNvSpPr/>
            <p:nvPr/>
          </p:nvSpPr>
          <p:spPr>
            <a:xfrm>
              <a:off x="3753715" y="4950378"/>
              <a:ext cx="30486" cy="542419"/>
            </a:xfrm>
            <a:custGeom>
              <a:avLst/>
              <a:gdLst/>
              <a:ahLst/>
              <a:cxnLst/>
              <a:rect l="l" t="t" r="r" b="b"/>
              <a:pathLst>
                <a:path w="30486" h="542419" extrusionOk="0">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 name="Google Shape;385;p16"/>
            <p:cNvSpPr/>
            <p:nvPr/>
          </p:nvSpPr>
          <p:spPr>
            <a:xfrm>
              <a:off x="3735931" y="4279657"/>
              <a:ext cx="33027" cy="678342"/>
            </a:xfrm>
            <a:custGeom>
              <a:avLst/>
              <a:gdLst/>
              <a:ahLst/>
              <a:cxnLst/>
              <a:rect l="l" t="t" r="r" b="b"/>
              <a:pathLst>
                <a:path w="33027" h="678342" extrusionOk="0">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 name="Google Shape;386;p16"/>
            <p:cNvSpPr/>
            <p:nvPr/>
          </p:nvSpPr>
          <p:spPr>
            <a:xfrm>
              <a:off x="3707985" y="3343442"/>
              <a:ext cx="40649" cy="942565"/>
            </a:xfrm>
            <a:custGeom>
              <a:avLst/>
              <a:gdLst/>
              <a:ahLst/>
              <a:cxnLst/>
              <a:rect l="l" t="t" r="r" b="b"/>
              <a:pathLst>
                <a:path w="40649" h="942565" extrusionOk="0">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 name="Google Shape;387;p16"/>
            <p:cNvSpPr/>
            <p:nvPr/>
          </p:nvSpPr>
          <p:spPr>
            <a:xfrm>
              <a:off x="260410" y="4648045"/>
              <a:ext cx="129819" cy="1068326"/>
            </a:xfrm>
            <a:custGeom>
              <a:avLst/>
              <a:gdLst/>
              <a:ahLst/>
              <a:cxnLst/>
              <a:rect l="l" t="t" r="r" b="b"/>
              <a:pathLst>
                <a:path w="129819" h="1068326" extrusionOk="0">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 name="Google Shape;388;p16"/>
            <p:cNvSpPr/>
            <p:nvPr/>
          </p:nvSpPr>
          <p:spPr>
            <a:xfrm>
              <a:off x="199186" y="4078949"/>
              <a:ext cx="75445" cy="576718"/>
            </a:xfrm>
            <a:custGeom>
              <a:avLst/>
              <a:gdLst/>
              <a:ahLst/>
              <a:cxnLst/>
              <a:rect l="l" t="t" r="r" b="b"/>
              <a:pathLst>
                <a:path w="75445" h="576718" extrusionOk="0">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 name="Google Shape;389;p16"/>
            <p:cNvSpPr/>
            <p:nvPr/>
          </p:nvSpPr>
          <p:spPr>
            <a:xfrm>
              <a:off x="1646299" y="5100274"/>
              <a:ext cx="23114" cy="133631"/>
            </a:xfrm>
            <a:custGeom>
              <a:avLst/>
              <a:gdLst/>
              <a:ahLst/>
              <a:cxnLst/>
              <a:rect l="l" t="t" r="r" b="b"/>
              <a:pathLst>
                <a:path w="23114" h="133631" extrusionOk="0">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 name="Google Shape;390;p16"/>
            <p:cNvSpPr/>
            <p:nvPr/>
          </p:nvSpPr>
          <p:spPr>
            <a:xfrm>
              <a:off x="1631056" y="4897025"/>
              <a:ext cx="30487" cy="212141"/>
            </a:xfrm>
            <a:custGeom>
              <a:avLst/>
              <a:gdLst/>
              <a:ahLst/>
              <a:cxnLst/>
              <a:rect l="l" t="t" r="r" b="b"/>
              <a:pathLst>
                <a:path w="30487" h="212141" extrusionOk="0">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 name="Google Shape;391;p16"/>
            <p:cNvSpPr/>
            <p:nvPr/>
          </p:nvSpPr>
          <p:spPr>
            <a:xfrm>
              <a:off x="1581514" y="4249169"/>
              <a:ext cx="65034" cy="655726"/>
            </a:xfrm>
            <a:custGeom>
              <a:avLst/>
              <a:gdLst/>
              <a:ahLst/>
              <a:cxnLst/>
              <a:rect l="l" t="t" r="r" b="b"/>
              <a:pathLst>
                <a:path w="65034" h="655726" extrusionOk="0">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 name="Google Shape;392;p16"/>
            <p:cNvSpPr/>
            <p:nvPr/>
          </p:nvSpPr>
          <p:spPr>
            <a:xfrm>
              <a:off x="1534513" y="3629011"/>
              <a:ext cx="62244" cy="629050"/>
            </a:xfrm>
            <a:custGeom>
              <a:avLst/>
              <a:gdLst/>
              <a:ahLst/>
              <a:cxnLst/>
              <a:rect l="l" t="t" r="r" b="b"/>
              <a:pathLst>
                <a:path w="62244" h="629050" extrusionOk="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 name="Google Shape;393;p16"/>
            <p:cNvSpPr/>
            <p:nvPr/>
          </p:nvSpPr>
          <p:spPr>
            <a:xfrm>
              <a:off x="1504026" y="1360247"/>
              <a:ext cx="175300" cy="2201687"/>
            </a:xfrm>
            <a:custGeom>
              <a:avLst/>
              <a:gdLst/>
              <a:ahLst/>
              <a:cxnLst/>
              <a:rect l="l" t="t" r="r" b="b"/>
              <a:pathLst>
                <a:path w="175300" h="2201687" extrusionOk="0">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 name="Google Shape;394;p16"/>
            <p:cNvSpPr/>
            <p:nvPr/>
          </p:nvSpPr>
          <p:spPr>
            <a:xfrm>
              <a:off x="1002012" y="4256791"/>
              <a:ext cx="99662" cy="41646"/>
            </a:xfrm>
            <a:custGeom>
              <a:avLst/>
              <a:gdLst/>
              <a:ahLst/>
              <a:cxnLst/>
              <a:rect l="l" t="t" r="r" b="b"/>
              <a:pathLst>
                <a:path w="99662" h="41646" extrusionOk="0">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 name="Google Shape;395;p16"/>
            <p:cNvSpPr/>
            <p:nvPr/>
          </p:nvSpPr>
          <p:spPr>
            <a:xfrm>
              <a:off x="740104" y="1263476"/>
              <a:ext cx="361239" cy="194039"/>
            </a:xfrm>
            <a:custGeom>
              <a:avLst/>
              <a:gdLst/>
              <a:ahLst/>
              <a:cxnLst/>
              <a:rect l="l" t="t" r="r" b="b"/>
              <a:pathLst>
                <a:path w="361239" h="194039" extrusionOk="0">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 name="Google Shape;396;p16"/>
            <p:cNvSpPr/>
            <p:nvPr/>
          </p:nvSpPr>
          <p:spPr>
            <a:xfrm>
              <a:off x="1747674" y="6399795"/>
              <a:ext cx="20822" cy="72407"/>
            </a:xfrm>
            <a:custGeom>
              <a:avLst/>
              <a:gdLst/>
              <a:ahLst/>
              <a:cxnLst/>
              <a:rect l="l" t="t" r="r" b="b"/>
              <a:pathLst>
                <a:path w="20822" h="72407" extrusionOk="0">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 name="Google Shape;397;p16"/>
            <p:cNvSpPr/>
            <p:nvPr/>
          </p:nvSpPr>
          <p:spPr>
            <a:xfrm>
              <a:off x="3058535" y="2661288"/>
              <a:ext cx="113716" cy="40980"/>
            </a:xfrm>
            <a:custGeom>
              <a:avLst/>
              <a:gdLst/>
              <a:ahLst/>
              <a:cxnLst/>
              <a:rect l="l" t="t" r="r" b="b"/>
              <a:pathLst>
                <a:path w="113716" h="40980" extrusionOk="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 name="Google Shape;398;p16"/>
            <p:cNvSpPr/>
            <p:nvPr/>
          </p:nvSpPr>
          <p:spPr>
            <a:xfrm>
              <a:off x="1719518" y="6420914"/>
              <a:ext cx="46519" cy="24942"/>
            </a:xfrm>
            <a:custGeom>
              <a:avLst/>
              <a:gdLst/>
              <a:ahLst/>
              <a:cxnLst/>
              <a:rect l="l" t="t" r="r" b="b"/>
              <a:pathLst>
                <a:path w="46519" h="24942" extrusionOk="0">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 name="Google Shape;399;p16"/>
            <p:cNvSpPr/>
            <p:nvPr/>
          </p:nvSpPr>
          <p:spPr>
            <a:xfrm>
              <a:off x="1400884" y="4361977"/>
              <a:ext cx="52331" cy="489316"/>
            </a:xfrm>
            <a:custGeom>
              <a:avLst/>
              <a:gdLst/>
              <a:ahLst/>
              <a:cxnLst/>
              <a:rect l="l" t="t" r="r" b="b"/>
              <a:pathLst>
                <a:path w="52331" h="489316" extrusionOk="0">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 name="Google Shape;400;p16"/>
            <p:cNvSpPr/>
            <p:nvPr/>
          </p:nvSpPr>
          <p:spPr>
            <a:xfrm>
              <a:off x="6072000" y="4847483"/>
              <a:ext cx="353141" cy="712641"/>
            </a:xfrm>
            <a:custGeom>
              <a:avLst/>
              <a:gdLst/>
              <a:ahLst/>
              <a:cxnLst/>
              <a:rect l="l" t="t" r="r" b="b"/>
              <a:pathLst>
                <a:path w="353141" h="712641" extrusionOk="0">
                  <a:moveTo>
                    <a:pt x="10162" y="302332"/>
                  </a:moveTo>
                  <a:lnTo>
                    <a:pt x="353141" y="0"/>
                  </a:lnTo>
                  <a:lnTo>
                    <a:pt x="353141" y="712641"/>
                  </a:lnTo>
                  <a:lnTo>
                    <a:pt x="0" y="599584"/>
                  </a:lnTo>
                  <a:close/>
                </a:path>
              </a:pathLst>
            </a:custGeom>
            <a:solidFill>
              <a:schemeClr val="accent6"/>
            </a:solidFill>
            <a:ln w="12675" cap="rnd"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extLst>
    <p:ext uri="{DCECCB84-F9BA-43D5-87BE-67443E8EF086}">
      <p15:sldGuideLst xmlns:p15="http://schemas.microsoft.com/office/powerpoint/2012/main">
        <p15:guide id="1" pos="73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0_Summary2">
  <p:cSld name="20_Summary2">
    <p:spTree>
      <p:nvGrpSpPr>
        <p:cNvPr id="1" name="Shape 3012"/>
        <p:cNvGrpSpPr/>
        <p:nvPr/>
      </p:nvGrpSpPr>
      <p:grpSpPr>
        <a:xfrm>
          <a:off x="0" y="0"/>
          <a:ext cx="0" cy="0"/>
          <a:chOff x="0" y="0"/>
          <a:chExt cx="0" cy="0"/>
        </a:xfrm>
      </p:grpSpPr>
      <p:grpSp>
        <p:nvGrpSpPr>
          <p:cNvPr id="3013" name="Google Shape;3013;p25" descr="abstract colorful illustration of buildings"/>
          <p:cNvGrpSpPr/>
          <p:nvPr/>
        </p:nvGrpSpPr>
        <p:grpSpPr>
          <a:xfrm>
            <a:off x="0" y="604139"/>
            <a:ext cx="5438616" cy="6260089"/>
            <a:chOff x="0" y="604139"/>
            <a:chExt cx="5438616" cy="6260089"/>
          </a:xfrm>
        </p:grpSpPr>
        <p:sp>
          <p:nvSpPr>
            <p:cNvPr id="3014" name="Google Shape;3014;p25"/>
            <p:cNvSpPr/>
            <p:nvPr/>
          </p:nvSpPr>
          <p:spPr>
            <a:xfrm>
              <a:off x="2419091" y="1922287"/>
              <a:ext cx="454549" cy="1366454"/>
            </a:xfrm>
            <a:custGeom>
              <a:avLst/>
              <a:gdLst/>
              <a:ahLst/>
              <a:cxnLst/>
              <a:rect l="l" t="t" r="r" b="b"/>
              <a:pathLst>
                <a:path w="454549" h="1366454" extrusionOk="0">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5" name="Google Shape;3015;p25"/>
            <p:cNvSpPr/>
            <p:nvPr/>
          </p:nvSpPr>
          <p:spPr>
            <a:xfrm>
              <a:off x="1465492" y="806902"/>
              <a:ext cx="3338488" cy="3750155"/>
            </a:xfrm>
            <a:custGeom>
              <a:avLst/>
              <a:gdLst/>
              <a:ahLst/>
              <a:cxnLst/>
              <a:rect l="l" t="t" r="r" b="b"/>
              <a:pathLst>
                <a:path w="3338488" h="3750155" extrusionOk="0">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6" name="Google Shape;3016;p25"/>
            <p:cNvSpPr/>
            <p:nvPr/>
          </p:nvSpPr>
          <p:spPr>
            <a:xfrm>
              <a:off x="2298048" y="1465022"/>
              <a:ext cx="35600" cy="267214"/>
            </a:xfrm>
            <a:custGeom>
              <a:avLst/>
              <a:gdLst/>
              <a:ahLst/>
              <a:cxnLst/>
              <a:rect l="l" t="t" r="r" b="b"/>
              <a:pathLst>
                <a:path w="35600" h="267214" extrusionOk="0">
                  <a:moveTo>
                    <a:pt x="0" y="267215"/>
                  </a:moveTo>
                  <a:lnTo>
                    <a:pt x="3687" y="265562"/>
                  </a:lnTo>
                  <a:lnTo>
                    <a:pt x="35601" y="0"/>
                  </a:lnTo>
                  <a:lnTo>
                    <a:pt x="31787" y="1780"/>
                  </a:lnTo>
                  <a:lnTo>
                    <a:pt x="0" y="267215"/>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7" name="Google Shape;3017;p25"/>
            <p:cNvSpPr/>
            <p:nvPr/>
          </p:nvSpPr>
          <p:spPr>
            <a:xfrm>
              <a:off x="2626086" y="2351839"/>
              <a:ext cx="247681" cy="291367"/>
            </a:xfrm>
            <a:custGeom>
              <a:avLst/>
              <a:gdLst/>
              <a:ahLst/>
              <a:cxnLst/>
              <a:rect l="l" t="t" r="r" b="b"/>
              <a:pathLst>
                <a:path w="247681" h="291367" extrusionOk="0">
                  <a:moveTo>
                    <a:pt x="247682" y="172634"/>
                  </a:moveTo>
                  <a:lnTo>
                    <a:pt x="41704" y="0"/>
                  </a:lnTo>
                  <a:lnTo>
                    <a:pt x="0" y="291368"/>
                  </a:lnTo>
                  <a:lnTo>
                    <a:pt x="247682" y="17263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8" name="Google Shape;3018;p25"/>
            <p:cNvSpPr/>
            <p:nvPr/>
          </p:nvSpPr>
          <p:spPr>
            <a:xfrm>
              <a:off x="1759327" y="1314762"/>
              <a:ext cx="8391" cy="9788"/>
            </a:xfrm>
            <a:custGeom>
              <a:avLst/>
              <a:gdLst/>
              <a:ahLst/>
              <a:cxnLst/>
              <a:rect l="l" t="t" r="r" b="b"/>
              <a:pathLst>
                <a:path w="8391" h="9788" extrusionOk="0">
                  <a:moveTo>
                    <a:pt x="890" y="0"/>
                  </a:moveTo>
                  <a:lnTo>
                    <a:pt x="0" y="9789"/>
                  </a:lnTo>
                  <a:lnTo>
                    <a:pt x="8392" y="6229"/>
                  </a:lnTo>
                  <a:lnTo>
                    <a:pt x="89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19" name="Google Shape;3019;p25"/>
            <p:cNvSpPr/>
            <p:nvPr/>
          </p:nvSpPr>
          <p:spPr>
            <a:xfrm>
              <a:off x="1760726" y="1205435"/>
              <a:ext cx="570634" cy="344887"/>
            </a:xfrm>
            <a:custGeom>
              <a:avLst/>
              <a:gdLst/>
              <a:ahLst/>
              <a:cxnLst/>
              <a:rect l="l" t="t" r="r" b="b"/>
              <a:pathLst>
                <a:path w="570634" h="344887" extrusionOk="0">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0" name="Google Shape;3020;p25"/>
            <p:cNvSpPr/>
            <p:nvPr/>
          </p:nvSpPr>
          <p:spPr>
            <a:xfrm>
              <a:off x="2678089" y="3105683"/>
              <a:ext cx="67387" cy="47035"/>
            </a:xfrm>
            <a:custGeom>
              <a:avLst/>
              <a:gdLst/>
              <a:ahLst/>
              <a:cxnLst/>
              <a:rect l="l" t="t" r="r" b="b"/>
              <a:pathLst>
                <a:path w="67387" h="47035" extrusionOk="0">
                  <a:moveTo>
                    <a:pt x="17546" y="46019"/>
                  </a:moveTo>
                  <a:lnTo>
                    <a:pt x="63827" y="23009"/>
                  </a:lnTo>
                  <a:lnTo>
                    <a:pt x="67388" y="0"/>
                  </a:lnTo>
                  <a:lnTo>
                    <a:pt x="0" y="33434"/>
                  </a:lnTo>
                  <a:lnTo>
                    <a:pt x="15385" y="47036"/>
                  </a:lnTo>
                  <a:lnTo>
                    <a:pt x="17546" y="46019"/>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1" name="Google Shape;3021;p25"/>
            <p:cNvSpPr/>
            <p:nvPr/>
          </p:nvSpPr>
          <p:spPr>
            <a:xfrm>
              <a:off x="2673639" y="3142168"/>
              <a:ext cx="16783" cy="20466"/>
            </a:xfrm>
            <a:custGeom>
              <a:avLst/>
              <a:gdLst/>
              <a:ahLst/>
              <a:cxnLst/>
              <a:rect l="l" t="t" r="r" b="b"/>
              <a:pathLst>
                <a:path w="16783" h="20466" extrusionOk="0">
                  <a:moveTo>
                    <a:pt x="3052" y="0"/>
                  </a:moveTo>
                  <a:lnTo>
                    <a:pt x="0" y="20467"/>
                  </a:lnTo>
                  <a:lnTo>
                    <a:pt x="16783" y="12077"/>
                  </a:lnTo>
                  <a:lnTo>
                    <a:pt x="3052"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2" name="Google Shape;3022;p25"/>
            <p:cNvSpPr/>
            <p:nvPr/>
          </p:nvSpPr>
          <p:spPr>
            <a:xfrm>
              <a:off x="1631545" y="1254505"/>
              <a:ext cx="501339" cy="278655"/>
            </a:xfrm>
            <a:custGeom>
              <a:avLst/>
              <a:gdLst/>
              <a:ahLst/>
              <a:cxnLst/>
              <a:rect l="l" t="t" r="r" b="b"/>
              <a:pathLst>
                <a:path w="501339" h="278655" extrusionOk="0">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3" name="Google Shape;3023;p25"/>
            <p:cNvSpPr/>
            <p:nvPr/>
          </p:nvSpPr>
          <p:spPr>
            <a:xfrm>
              <a:off x="1764540" y="1389129"/>
              <a:ext cx="367453" cy="836856"/>
            </a:xfrm>
            <a:custGeom>
              <a:avLst/>
              <a:gdLst/>
              <a:ahLst/>
              <a:cxnLst/>
              <a:rect l="l" t="t" r="r" b="b"/>
              <a:pathLst>
                <a:path w="367453" h="836856" extrusionOk="0">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4" name="Google Shape;3024;p25"/>
            <p:cNvSpPr/>
            <p:nvPr/>
          </p:nvSpPr>
          <p:spPr>
            <a:xfrm>
              <a:off x="1593147" y="1401969"/>
              <a:ext cx="197204" cy="445696"/>
            </a:xfrm>
            <a:custGeom>
              <a:avLst/>
              <a:gdLst/>
              <a:ahLst/>
              <a:cxnLst/>
              <a:rect l="l" t="t" r="r" b="b"/>
              <a:pathLst>
                <a:path w="197204" h="445696" extrusionOk="0">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5" name="Google Shape;3025;p25"/>
            <p:cNvSpPr/>
            <p:nvPr/>
          </p:nvSpPr>
          <p:spPr>
            <a:xfrm>
              <a:off x="2099063" y="1692320"/>
              <a:ext cx="611066" cy="282723"/>
            </a:xfrm>
            <a:custGeom>
              <a:avLst/>
              <a:gdLst/>
              <a:ahLst/>
              <a:cxnLst/>
              <a:rect l="l" t="t" r="r" b="b"/>
              <a:pathLst>
                <a:path w="611066" h="282723" extrusionOk="0">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6" name="Google Shape;3026;p25"/>
            <p:cNvSpPr/>
            <p:nvPr/>
          </p:nvSpPr>
          <p:spPr>
            <a:xfrm>
              <a:off x="2053545" y="1808892"/>
              <a:ext cx="512782" cy="311834"/>
            </a:xfrm>
            <a:custGeom>
              <a:avLst/>
              <a:gdLst/>
              <a:ahLst/>
              <a:cxnLst/>
              <a:rect l="l" t="t" r="r" b="b"/>
              <a:pathLst>
                <a:path w="512782" h="311834" extrusionOk="0">
                  <a:moveTo>
                    <a:pt x="207630" y="311835"/>
                  </a:moveTo>
                  <a:lnTo>
                    <a:pt x="512782" y="172126"/>
                  </a:lnTo>
                  <a:lnTo>
                    <a:pt x="303499" y="0"/>
                  </a:lnTo>
                  <a:lnTo>
                    <a:pt x="104006" y="89622"/>
                  </a:lnTo>
                  <a:lnTo>
                    <a:pt x="29498" y="123056"/>
                  </a:lnTo>
                  <a:lnTo>
                    <a:pt x="0" y="136277"/>
                  </a:lnTo>
                  <a:lnTo>
                    <a:pt x="207630" y="31183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7" name="Google Shape;3027;p25"/>
            <p:cNvSpPr/>
            <p:nvPr/>
          </p:nvSpPr>
          <p:spPr>
            <a:xfrm>
              <a:off x="1810440" y="1948093"/>
              <a:ext cx="448827" cy="2500908"/>
            </a:xfrm>
            <a:custGeom>
              <a:avLst/>
              <a:gdLst/>
              <a:ahLst/>
              <a:cxnLst/>
              <a:rect l="l" t="t" r="r" b="b"/>
              <a:pathLst>
                <a:path w="448827" h="2500908" extrusionOk="0">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8" name="Google Shape;3028;p25"/>
            <p:cNvSpPr/>
            <p:nvPr/>
          </p:nvSpPr>
          <p:spPr>
            <a:xfrm>
              <a:off x="1893213" y="4148480"/>
              <a:ext cx="766694" cy="467434"/>
            </a:xfrm>
            <a:custGeom>
              <a:avLst/>
              <a:gdLst/>
              <a:ahLst/>
              <a:cxnLst/>
              <a:rect l="l" t="t" r="r" b="b"/>
              <a:pathLst>
                <a:path w="766694" h="467434" extrusionOk="0">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29" name="Google Shape;3029;p25"/>
            <p:cNvSpPr/>
            <p:nvPr/>
          </p:nvSpPr>
          <p:spPr>
            <a:xfrm>
              <a:off x="1982343" y="1984196"/>
              <a:ext cx="584874" cy="2466203"/>
            </a:xfrm>
            <a:custGeom>
              <a:avLst/>
              <a:gdLst/>
              <a:ahLst/>
              <a:cxnLst/>
              <a:rect l="l" t="t" r="r" b="b"/>
              <a:pathLst>
                <a:path w="584874" h="2466203" extrusionOk="0">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0" name="Google Shape;3030;p25"/>
            <p:cNvSpPr/>
            <p:nvPr/>
          </p:nvSpPr>
          <p:spPr>
            <a:xfrm>
              <a:off x="2595062" y="2799569"/>
              <a:ext cx="754106" cy="2054576"/>
            </a:xfrm>
            <a:custGeom>
              <a:avLst/>
              <a:gdLst/>
              <a:ahLst/>
              <a:cxnLst/>
              <a:rect l="l" t="t" r="r" b="b"/>
              <a:pathLst>
                <a:path w="754106" h="2054576" extrusionOk="0">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1" name="Google Shape;3031;p25"/>
            <p:cNvSpPr/>
            <p:nvPr/>
          </p:nvSpPr>
          <p:spPr>
            <a:xfrm>
              <a:off x="1877065" y="4213822"/>
              <a:ext cx="783858" cy="548030"/>
            </a:xfrm>
            <a:custGeom>
              <a:avLst/>
              <a:gdLst/>
              <a:ahLst/>
              <a:cxnLst/>
              <a:rect l="l" t="t" r="r" b="b"/>
              <a:pathLst>
                <a:path w="783858" h="548030" extrusionOk="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2" name="Google Shape;3032;p25"/>
            <p:cNvSpPr/>
            <p:nvPr/>
          </p:nvSpPr>
          <p:spPr>
            <a:xfrm>
              <a:off x="1853670" y="4528963"/>
              <a:ext cx="722701" cy="577396"/>
            </a:xfrm>
            <a:custGeom>
              <a:avLst/>
              <a:gdLst/>
              <a:ahLst/>
              <a:cxnLst/>
              <a:rect l="l" t="t" r="r" b="b"/>
              <a:pathLst>
                <a:path w="722701" h="577396" extrusionOk="0">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3" name="Google Shape;3033;p25"/>
            <p:cNvSpPr/>
            <p:nvPr/>
          </p:nvSpPr>
          <p:spPr>
            <a:xfrm>
              <a:off x="2283807" y="3146999"/>
              <a:ext cx="462559" cy="1164073"/>
            </a:xfrm>
            <a:custGeom>
              <a:avLst/>
              <a:gdLst/>
              <a:ahLst/>
              <a:cxnLst/>
              <a:rect l="l" t="t" r="r" b="b"/>
              <a:pathLst>
                <a:path w="462559" h="1164073" extrusionOk="0">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4" name="Google Shape;3034;p25"/>
            <p:cNvSpPr/>
            <p:nvPr/>
          </p:nvSpPr>
          <p:spPr>
            <a:xfrm>
              <a:off x="2090036" y="1844360"/>
              <a:ext cx="54545" cy="64197"/>
            </a:xfrm>
            <a:custGeom>
              <a:avLst/>
              <a:gdLst/>
              <a:ahLst/>
              <a:cxnLst/>
              <a:rect l="l" t="t" r="r" b="b"/>
              <a:pathLst>
                <a:path w="54545" h="64197" extrusionOk="0">
                  <a:moveTo>
                    <a:pt x="54546" y="39663"/>
                  </a:moveTo>
                  <a:lnTo>
                    <a:pt x="6993" y="0"/>
                  </a:lnTo>
                  <a:lnTo>
                    <a:pt x="0" y="64198"/>
                  </a:lnTo>
                  <a:lnTo>
                    <a:pt x="54546" y="39663"/>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5" name="Google Shape;3035;p25"/>
            <p:cNvSpPr/>
            <p:nvPr/>
          </p:nvSpPr>
          <p:spPr>
            <a:xfrm>
              <a:off x="3630799" y="3291920"/>
              <a:ext cx="115957" cy="134624"/>
            </a:xfrm>
            <a:custGeom>
              <a:avLst/>
              <a:gdLst/>
              <a:ahLst/>
              <a:cxnLst/>
              <a:rect l="l" t="t" r="r" b="b"/>
              <a:pathLst>
                <a:path w="115957" h="134624" extrusionOk="0">
                  <a:moveTo>
                    <a:pt x="115958" y="74368"/>
                  </a:moveTo>
                  <a:lnTo>
                    <a:pt x="27845" y="0"/>
                  </a:lnTo>
                  <a:lnTo>
                    <a:pt x="0" y="134624"/>
                  </a:lnTo>
                  <a:lnTo>
                    <a:pt x="115958" y="74368"/>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6" name="Google Shape;3036;p25"/>
            <p:cNvSpPr/>
            <p:nvPr/>
          </p:nvSpPr>
          <p:spPr>
            <a:xfrm>
              <a:off x="3630290" y="3370228"/>
              <a:ext cx="115830" cy="134624"/>
            </a:xfrm>
            <a:custGeom>
              <a:avLst/>
              <a:gdLst/>
              <a:ahLst/>
              <a:cxnLst/>
              <a:rect l="l" t="t" r="r" b="b"/>
              <a:pathLst>
                <a:path w="115830" h="134624" extrusionOk="0">
                  <a:moveTo>
                    <a:pt x="87096" y="134624"/>
                  </a:moveTo>
                  <a:lnTo>
                    <a:pt x="115831" y="0"/>
                  </a:lnTo>
                  <a:lnTo>
                    <a:pt x="0" y="60257"/>
                  </a:lnTo>
                  <a:lnTo>
                    <a:pt x="87096" y="134624"/>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7" name="Google Shape;3037;p25"/>
            <p:cNvSpPr/>
            <p:nvPr/>
          </p:nvSpPr>
          <p:spPr>
            <a:xfrm>
              <a:off x="3113057" y="2384764"/>
              <a:ext cx="494600" cy="306877"/>
            </a:xfrm>
            <a:custGeom>
              <a:avLst/>
              <a:gdLst/>
              <a:ahLst/>
              <a:cxnLst/>
              <a:rect l="l" t="t" r="r" b="b"/>
              <a:pathLst>
                <a:path w="494600" h="306877" extrusionOk="0">
                  <a:moveTo>
                    <a:pt x="494600" y="161575"/>
                  </a:moveTo>
                  <a:lnTo>
                    <a:pt x="294344" y="0"/>
                  </a:lnTo>
                  <a:lnTo>
                    <a:pt x="0" y="141997"/>
                  </a:lnTo>
                  <a:lnTo>
                    <a:pt x="199112" y="306877"/>
                  </a:lnTo>
                  <a:lnTo>
                    <a:pt x="494600" y="16157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8" name="Google Shape;3038;p25"/>
            <p:cNvSpPr/>
            <p:nvPr/>
          </p:nvSpPr>
          <p:spPr>
            <a:xfrm>
              <a:off x="3073133" y="2529431"/>
              <a:ext cx="237001" cy="391414"/>
            </a:xfrm>
            <a:custGeom>
              <a:avLst/>
              <a:gdLst/>
              <a:ahLst/>
              <a:cxnLst/>
              <a:rect l="l" t="t" r="r" b="b"/>
              <a:pathLst>
                <a:path w="237001" h="391414" extrusionOk="0">
                  <a:moveTo>
                    <a:pt x="237001" y="164880"/>
                  </a:moveTo>
                  <a:lnTo>
                    <a:pt x="38144" y="0"/>
                  </a:lnTo>
                  <a:lnTo>
                    <a:pt x="0" y="226281"/>
                  </a:lnTo>
                  <a:lnTo>
                    <a:pt x="195933" y="391414"/>
                  </a:lnTo>
                  <a:lnTo>
                    <a:pt x="237001" y="16488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39" name="Google Shape;3039;p25"/>
            <p:cNvSpPr/>
            <p:nvPr/>
          </p:nvSpPr>
          <p:spPr>
            <a:xfrm>
              <a:off x="3271863" y="2550025"/>
              <a:ext cx="335921" cy="563031"/>
            </a:xfrm>
            <a:custGeom>
              <a:avLst/>
              <a:gdLst/>
              <a:ahLst/>
              <a:cxnLst/>
              <a:rect l="l" t="t" r="r" b="b"/>
              <a:pathLst>
                <a:path w="335921" h="563031" extrusionOk="0">
                  <a:moveTo>
                    <a:pt x="0" y="373109"/>
                  </a:moveTo>
                  <a:lnTo>
                    <a:pt x="2162" y="375143"/>
                  </a:lnTo>
                  <a:lnTo>
                    <a:pt x="225177" y="563032"/>
                  </a:lnTo>
                  <a:lnTo>
                    <a:pt x="240307" y="485741"/>
                  </a:lnTo>
                  <a:lnTo>
                    <a:pt x="335922" y="0"/>
                  </a:lnTo>
                  <a:lnTo>
                    <a:pt x="41450" y="144667"/>
                  </a:lnTo>
                  <a:lnTo>
                    <a:pt x="0" y="373109"/>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0" name="Google Shape;3040;p25"/>
            <p:cNvSpPr/>
            <p:nvPr/>
          </p:nvSpPr>
          <p:spPr>
            <a:xfrm>
              <a:off x="2104912" y="1477099"/>
              <a:ext cx="204705" cy="341327"/>
            </a:xfrm>
            <a:custGeom>
              <a:avLst/>
              <a:gdLst/>
              <a:ahLst/>
              <a:cxnLst/>
              <a:rect l="l" t="t" r="r" b="b"/>
              <a:pathLst>
                <a:path w="204705" h="341327" extrusionOk="0">
                  <a:moveTo>
                    <a:pt x="173301" y="264036"/>
                  </a:moveTo>
                  <a:lnTo>
                    <a:pt x="204706" y="0"/>
                  </a:lnTo>
                  <a:lnTo>
                    <a:pt x="28989" y="77037"/>
                  </a:lnTo>
                  <a:lnTo>
                    <a:pt x="28608" y="80215"/>
                  </a:lnTo>
                  <a:lnTo>
                    <a:pt x="0" y="341328"/>
                  </a:lnTo>
                  <a:lnTo>
                    <a:pt x="173301" y="264036"/>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1" name="Google Shape;3041;p25"/>
            <p:cNvSpPr/>
            <p:nvPr/>
          </p:nvSpPr>
          <p:spPr>
            <a:xfrm>
              <a:off x="1784375" y="4431586"/>
              <a:ext cx="1261676" cy="1128097"/>
            </a:xfrm>
            <a:custGeom>
              <a:avLst/>
              <a:gdLst/>
              <a:ahLst/>
              <a:cxnLst/>
              <a:rect l="l" t="t" r="r" b="b"/>
              <a:pathLst>
                <a:path w="1261676" h="1128097" extrusionOk="0">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2" name="Google Shape;3042;p25"/>
            <p:cNvSpPr/>
            <p:nvPr/>
          </p:nvSpPr>
          <p:spPr>
            <a:xfrm>
              <a:off x="1756022" y="3170135"/>
              <a:ext cx="1775221" cy="2569174"/>
            </a:xfrm>
            <a:custGeom>
              <a:avLst/>
              <a:gdLst/>
              <a:ahLst/>
              <a:cxnLst/>
              <a:rect l="l" t="t" r="r" b="b"/>
              <a:pathLst>
                <a:path w="1775221" h="2569174" extrusionOk="0">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3" name="Google Shape;3043;p25"/>
            <p:cNvSpPr/>
            <p:nvPr/>
          </p:nvSpPr>
          <p:spPr>
            <a:xfrm>
              <a:off x="1756530" y="5249755"/>
              <a:ext cx="1101344" cy="731089"/>
            </a:xfrm>
            <a:custGeom>
              <a:avLst/>
              <a:gdLst/>
              <a:ahLst/>
              <a:cxnLst/>
              <a:rect l="l" t="t" r="r" b="b"/>
              <a:pathLst>
                <a:path w="1101344" h="731089" extrusionOk="0">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4" name="Google Shape;3044;p25"/>
            <p:cNvSpPr/>
            <p:nvPr/>
          </p:nvSpPr>
          <p:spPr>
            <a:xfrm>
              <a:off x="1445275" y="5479595"/>
              <a:ext cx="1411836" cy="1383362"/>
            </a:xfrm>
            <a:custGeom>
              <a:avLst/>
              <a:gdLst/>
              <a:ahLst/>
              <a:cxnLst/>
              <a:rect l="l" t="t" r="r" b="b"/>
              <a:pathLst>
                <a:path w="1411836" h="1383362" extrusionOk="0">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5" name="Google Shape;3045;p25"/>
            <p:cNvSpPr/>
            <p:nvPr/>
          </p:nvSpPr>
          <p:spPr>
            <a:xfrm>
              <a:off x="1684692" y="5745538"/>
              <a:ext cx="289385" cy="847281"/>
            </a:xfrm>
            <a:custGeom>
              <a:avLst/>
              <a:gdLst/>
              <a:ahLst/>
              <a:cxnLst/>
              <a:rect l="l" t="t" r="r" b="b"/>
              <a:pathLst>
                <a:path w="289385" h="847281" extrusionOk="0">
                  <a:moveTo>
                    <a:pt x="0" y="611847"/>
                  </a:moveTo>
                  <a:lnTo>
                    <a:pt x="208902" y="847281"/>
                  </a:lnTo>
                  <a:lnTo>
                    <a:pt x="289386" y="237722"/>
                  </a:lnTo>
                  <a:lnTo>
                    <a:pt x="70566" y="0"/>
                  </a:lnTo>
                  <a:lnTo>
                    <a:pt x="0" y="611847"/>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6" name="Google Shape;3046;p25"/>
            <p:cNvSpPr/>
            <p:nvPr/>
          </p:nvSpPr>
          <p:spPr>
            <a:xfrm>
              <a:off x="2812228" y="2709947"/>
              <a:ext cx="719777" cy="548921"/>
            </a:xfrm>
            <a:custGeom>
              <a:avLst/>
              <a:gdLst/>
              <a:ahLst/>
              <a:cxnLst/>
              <a:rect l="l" t="t" r="r" b="b"/>
              <a:pathLst>
                <a:path w="719777" h="548921" extrusionOk="0">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7" name="Google Shape;3047;p25"/>
            <p:cNvSpPr/>
            <p:nvPr/>
          </p:nvSpPr>
          <p:spPr>
            <a:xfrm>
              <a:off x="1126900" y="4324928"/>
              <a:ext cx="781824" cy="1767403"/>
            </a:xfrm>
            <a:custGeom>
              <a:avLst/>
              <a:gdLst/>
              <a:ahLst/>
              <a:cxnLst/>
              <a:rect l="l" t="t" r="r" b="b"/>
              <a:pathLst>
                <a:path w="781824" h="1767403" extrusionOk="0">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8" name="Google Shape;3048;p25"/>
            <p:cNvSpPr/>
            <p:nvPr/>
          </p:nvSpPr>
          <p:spPr>
            <a:xfrm>
              <a:off x="1459388" y="5744903"/>
              <a:ext cx="292691" cy="740623"/>
            </a:xfrm>
            <a:custGeom>
              <a:avLst/>
              <a:gdLst/>
              <a:ahLst/>
              <a:cxnLst/>
              <a:rect l="l" t="t" r="r" b="b"/>
              <a:pathLst>
                <a:path w="292691" h="740623" extrusionOk="0">
                  <a:moveTo>
                    <a:pt x="61666" y="129793"/>
                  </a:moveTo>
                  <a:lnTo>
                    <a:pt x="0" y="740624"/>
                  </a:lnTo>
                  <a:lnTo>
                    <a:pt x="222125" y="611974"/>
                  </a:lnTo>
                  <a:lnTo>
                    <a:pt x="292692" y="0"/>
                  </a:lnTo>
                  <a:lnTo>
                    <a:pt x="61666" y="129793"/>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49" name="Google Shape;3049;p25"/>
            <p:cNvSpPr/>
            <p:nvPr/>
          </p:nvSpPr>
          <p:spPr>
            <a:xfrm>
              <a:off x="1080492" y="5876603"/>
              <a:ext cx="437130" cy="828466"/>
            </a:xfrm>
            <a:custGeom>
              <a:avLst/>
              <a:gdLst/>
              <a:ahLst/>
              <a:cxnLst/>
              <a:rect l="l" t="t" r="r" b="b"/>
              <a:pathLst>
                <a:path w="437130" h="828466" extrusionOk="0">
                  <a:moveTo>
                    <a:pt x="46154" y="219543"/>
                  </a:moveTo>
                  <a:lnTo>
                    <a:pt x="0" y="828467"/>
                  </a:lnTo>
                  <a:lnTo>
                    <a:pt x="375591" y="610831"/>
                  </a:lnTo>
                  <a:lnTo>
                    <a:pt x="437130" y="0"/>
                  </a:lnTo>
                  <a:lnTo>
                    <a:pt x="46154" y="21954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0" name="Google Shape;3050;p25"/>
            <p:cNvSpPr/>
            <p:nvPr/>
          </p:nvSpPr>
          <p:spPr>
            <a:xfrm>
              <a:off x="854298" y="5107249"/>
              <a:ext cx="320409" cy="983938"/>
            </a:xfrm>
            <a:custGeom>
              <a:avLst/>
              <a:gdLst/>
              <a:ahLst/>
              <a:cxnLst/>
              <a:rect l="l" t="t" r="r" b="b"/>
              <a:pathLst>
                <a:path w="320409" h="983938" extrusionOk="0">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1" name="Google Shape;3051;p25"/>
            <p:cNvSpPr/>
            <p:nvPr/>
          </p:nvSpPr>
          <p:spPr>
            <a:xfrm>
              <a:off x="1172291" y="3810712"/>
              <a:ext cx="736433" cy="627229"/>
            </a:xfrm>
            <a:custGeom>
              <a:avLst/>
              <a:gdLst/>
              <a:ahLst/>
              <a:cxnLst/>
              <a:rect l="l" t="t" r="r" b="b"/>
              <a:pathLst>
                <a:path w="736433" h="627229" extrusionOk="0">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2" name="Google Shape;3052;p25"/>
            <p:cNvSpPr/>
            <p:nvPr/>
          </p:nvSpPr>
          <p:spPr>
            <a:xfrm>
              <a:off x="1171656" y="3789101"/>
              <a:ext cx="222633" cy="129285"/>
            </a:xfrm>
            <a:custGeom>
              <a:avLst/>
              <a:gdLst/>
              <a:ahLst/>
              <a:cxnLst/>
              <a:rect l="l" t="t" r="r" b="b"/>
              <a:pathLst>
                <a:path w="222633" h="129285" extrusionOk="0">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3" name="Google Shape;3053;p25"/>
            <p:cNvSpPr/>
            <p:nvPr/>
          </p:nvSpPr>
          <p:spPr>
            <a:xfrm>
              <a:off x="1341142" y="3211578"/>
              <a:ext cx="232551" cy="576888"/>
            </a:xfrm>
            <a:custGeom>
              <a:avLst/>
              <a:gdLst/>
              <a:ahLst/>
              <a:cxnLst/>
              <a:rect l="l" t="t" r="r" b="b"/>
              <a:pathLst>
                <a:path w="232551" h="576888" extrusionOk="0">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4" name="Google Shape;3054;p25"/>
            <p:cNvSpPr/>
            <p:nvPr/>
          </p:nvSpPr>
          <p:spPr>
            <a:xfrm>
              <a:off x="1012850" y="3216027"/>
              <a:ext cx="345965" cy="308148"/>
            </a:xfrm>
            <a:custGeom>
              <a:avLst/>
              <a:gdLst/>
              <a:ahLst/>
              <a:cxnLst/>
              <a:rect l="l" t="t" r="r" b="b"/>
              <a:pathLst>
                <a:path w="345965" h="308148" extrusionOk="0">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5" name="Google Shape;3055;p25"/>
            <p:cNvSpPr/>
            <p:nvPr/>
          </p:nvSpPr>
          <p:spPr>
            <a:xfrm>
              <a:off x="1368606" y="3186153"/>
              <a:ext cx="248571" cy="222339"/>
            </a:xfrm>
            <a:custGeom>
              <a:avLst/>
              <a:gdLst/>
              <a:ahLst/>
              <a:cxnLst/>
              <a:rect l="l" t="t" r="r" b="b"/>
              <a:pathLst>
                <a:path w="248571" h="222339" extrusionOk="0">
                  <a:moveTo>
                    <a:pt x="248572" y="202254"/>
                  </a:moveTo>
                  <a:lnTo>
                    <a:pt x="36491" y="0"/>
                  </a:lnTo>
                  <a:lnTo>
                    <a:pt x="1144" y="16908"/>
                  </a:lnTo>
                  <a:cubicBezTo>
                    <a:pt x="1691" y="19297"/>
                    <a:pt x="1284" y="21802"/>
                    <a:pt x="0" y="23899"/>
                  </a:cubicBezTo>
                  <a:lnTo>
                    <a:pt x="207249" y="22234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6" name="Google Shape;3056;p25"/>
            <p:cNvSpPr/>
            <p:nvPr/>
          </p:nvSpPr>
          <p:spPr>
            <a:xfrm>
              <a:off x="1407004" y="2962288"/>
              <a:ext cx="233186" cy="423831"/>
            </a:xfrm>
            <a:custGeom>
              <a:avLst/>
              <a:gdLst/>
              <a:ahLst/>
              <a:cxnLst/>
              <a:rect l="l" t="t" r="r" b="b"/>
              <a:pathLst>
                <a:path w="233186" h="423831" extrusionOk="0">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7" name="Google Shape;3057;p25"/>
            <p:cNvSpPr/>
            <p:nvPr/>
          </p:nvSpPr>
          <p:spPr>
            <a:xfrm>
              <a:off x="1432306" y="2876098"/>
              <a:ext cx="390085" cy="281070"/>
            </a:xfrm>
            <a:custGeom>
              <a:avLst/>
              <a:gdLst/>
              <a:ahLst/>
              <a:cxnLst/>
              <a:rect l="l" t="t" r="r" b="b"/>
              <a:pathLst>
                <a:path w="390085" h="281070" extrusionOk="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8" name="Google Shape;3058;p25"/>
            <p:cNvSpPr/>
            <p:nvPr/>
          </p:nvSpPr>
          <p:spPr>
            <a:xfrm>
              <a:off x="1363520" y="2960381"/>
              <a:ext cx="57724" cy="240137"/>
            </a:xfrm>
            <a:custGeom>
              <a:avLst/>
              <a:gdLst/>
              <a:ahLst/>
              <a:cxnLst/>
              <a:rect l="l" t="t" r="r" b="b"/>
              <a:pathLst>
                <a:path w="57724" h="240137" extrusionOk="0">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59" name="Google Shape;3059;p25"/>
            <p:cNvSpPr/>
            <p:nvPr/>
          </p:nvSpPr>
          <p:spPr>
            <a:xfrm>
              <a:off x="1153855" y="2745796"/>
              <a:ext cx="259633" cy="228060"/>
            </a:xfrm>
            <a:custGeom>
              <a:avLst/>
              <a:gdLst/>
              <a:ahLst/>
              <a:cxnLst/>
              <a:rect l="l" t="t" r="r" b="b"/>
              <a:pathLst>
                <a:path w="259633" h="228060" extrusionOk="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0" name="Google Shape;3060;p25"/>
            <p:cNvSpPr/>
            <p:nvPr/>
          </p:nvSpPr>
          <p:spPr>
            <a:xfrm>
              <a:off x="708079" y="2277598"/>
              <a:ext cx="576101" cy="703122"/>
            </a:xfrm>
            <a:custGeom>
              <a:avLst/>
              <a:gdLst/>
              <a:ahLst/>
              <a:cxnLst/>
              <a:rect l="l" t="t" r="r" b="b"/>
              <a:pathLst>
                <a:path w="576101" h="703122" extrusionOk="0">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1" name="Google Shape;3061;p25"/>
            <p:cNvSpPr/>
            <p:nvPr/>
          </p:nvSpPr>
          <p:spPr>
            <a:xfrm>
              <a:off x="1139360" y="2765245"/>
              <a:ext cx="237891" cy="432475"/>
            </a:xfrm>
            <a:custGeom>
              <a:avLst/>
              <a:gdLst/>
              <a:ahLst/>
              <a:cxnLst/>
              <a:rect l="l" t="t" r="r" b="b"/>
              <a:pathLst>
                <a:path w="237891" h="432475" extrusionOk="0">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2" name="Google Shape;3062;p25"/>
            <p:cNvSpPr/>
            <p:nvPr/>
          </p:nvSpPr>
          <p:spPr>
            <a:xfrm>
              <a:off x="1118890" y="2994450"/>
              <a:ext cx="233695" cy="316538"/>
            </a:xfrm>
            <a:custGeom>
              <a:avLst/>
              <a:gdLst/>
              <a:ahLst/>
              <a:cxnLst/>
              <a:rect l="l" t="t" r="r" b="b"/>
              <a:pathLst>
                <a:path w="233695" h="316538" extrusionOk="0">
                  <a:moveTo>
                    <a:pt x="19835" y="0"/>
                  </a:moveTo>
                  <a:lnTo>
                    <a:pt x="19453" y="6356"/>
                  </a:lnTo>
                  <a:lnTo>
                    <a:pt x="0" y="316538"/>
                  </a:lnTo>
                  <a:lnTo>
                    <a:pt x="233695" y="204797"/>
                  </a:lnTo>
                  <a:lnTo>
                    <a:pt x="19835"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3" name="Google Shape;3063;p25"/>
            <p:cNvSpPr/>
            <p:nvPr/>
          </p:nvSpPr>
          <p:spPr>
            <a:xfrm>
              <a:off x="1172927" y="3581000"/>
              <a:ext cx="238018" cy="312851"/>
            </a:xfrm>
            <a:custGeom>
              <a:avLst/>
              <a:gdLst/>
              <a:ahLst/>
              <a:cxnLst/>
              <a:rect l="l" t="t" r="r" b="b"/>
              <a:pathLst>
                <a:path w="238018" h="312851" extrusionOk="0">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4" name="Google Shape;3064;p25"/>
            <p:cNvSpPr/>
            <p:nvPr/>
          </p:nvSpPr>
          <p:spPr>
            <a:xfrm>
              <a:off x="1079729" y="3473199"/>
              <a:ext cx="330708" cy="214457"/>
            </a:xfrm>
            <a:custGeom>
              <a:avLst/>
              <a:gdLst/>
              <a:ahLst/>
              <a:cxnLst/>
              <a:rect l="l" t="t" r="r" b="b"/>
              <a:pathLst>
                <a:path w="330708" h="214457" extrusionOk="0">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5" name="Google Shape;3065;p25"/>
            <p:cNvSpPr/>
            <p:nvPr/>
          </p:nvSpPr>
          <p:spPr>
            <a:xfrm>
              <a:off x="1068285" y="3586084"/>
              <a:ext cx="115576" cy="278274"/>
            </a:xfrm>
            <a:custGeom>
              <a:avLst/>
              <a:gdLst/>
              <a:ahLst/>
              <a:cxnLst/>
              <a:rect l="l" t="t" r="r" b="b"/>
              <a:pathLst>
                <a:path w="115576" h="278274" extrusionOk="0">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6" name="Google Shape;3066;p25"/>
            <p:cNvSpPr/>
            <p:nvPr/>
          </p:nvSpPr>
          <p:spPr>
            <a:xfrm>
              <a:off x="1160212" y="3889148"/>
              <a:ext cx="9408" cy="27204"/>
            </a:xfrm>
            <a:custGeom>
              <a:avLst/>
              <a:gdLst/>
              <a:ahLst/>
              <a:cxnLst/>
              <a:rect l="l" t="t" r="r" b="b"/>
              <a:pathLst>
                <a:path w="9408" h="27204" extrusionOk="0">
                  <a:moveTo>
                    <a:pt x="381" y="13475"/>
                  </a:moveTo>
                  <a:lnTo>
                    <a:pt x="0" y="19069"/>
                  </a:lnTo>
                  <a:lnTo>
                    <a:pt x="8010" y="27205"/>
                  </a:lnTo>
                  <a:lnTo>
                    <a:pt x="9409" y="8136"/>
                  </a:lnTo>
                  <a:lnTo>
                    <a:pt x="1399" y="0"/>
                  </a:lnTo>
                  <a:lnTo>
                    <a:pt x="381" y="13475"/>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7" name="Google Shape;3067;p25"/>
            <p:cNvSpPr/>
            <p:nvPr/>
          </p:nvSpPr>
          <p:spPr>
            <a:xfrm>
              <a:off x="1159068" y="3912539"/>
              <a:ext cx="8900" cy="21611"/>
            </a:xfrm>
            <a:custGeom>
              <a:avLst/>
              <a:gdLst/>
              <a:ahLst/>
              <a:cxnLst/>
              <a:rect l="l" t="t" r="r" b="b"/>
              <a:pathLst>
                <a:path w="8900" h="21611" extrusionOk="0">
                  <a:moveTo>
                    <a:pt x="0" y="13475"/>
                  </a:moveTo>
                  <a:lnTo>
                    <a:pt x="8010" y="21611"/>
                  </a:lnTo>
                  <a:lnTo>
                    <a:pt x="8900" y="8136"/>
                  </a:lnTo>
                  <a:lnTo>
                    <a:pt x="890" y="0"/>
                  </a:lnTo>
                  <a:lnTo>
                    <a:pt x="0" y="13475"/>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8" name="Google Shape;3068;p25"/>
            <p:cNvSpPr/>
            <p:nvPr/>
          </p:nvSpPr>
          <p:spPr>
            <a:xfrm>
              <a:off x="1061420" y="3761388"/>
              <a:ext cx="109854" cy="131573"/>
            </a:xfrm>
            <a:custGeom>
              <a:avLst/>
              <a:gdLst/>
              <a:ahLst/>
              <a:cxnLst/>
              <a:rect l="l" t="t" r="r" b="b"/>
              <a:pathLst>
                <a:path w="109854" h="131573" extrusionOk="0">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69" name="Google Shape;3069;p25"/>
            <p:cNvSpPr/>
            <p:nvPr/>
          </p:nvSpPr>
          <p:spPr>
            <a:xfrm>
              <a:off x="1056079" y="3765329"/>
              <a:ext cx="1907" cy="2669"/>
            </a:xfrm>
            <a:custGeom>
              <a:avLst/>
              <a:gdLst/>
              <a:ahLst/>
              <a:cxnLst/>
              <a:rect l="l" t="t" r="r" b="b"/>
              <a:pathLst>
                <a:path w="1907" h="2669" extrusionOk="0">
                  <a:moveTo>
                    <a:pt x="0" y="890"/>
                  </a:moveTo>
                  <a:lnTo>
                    <a:pt x="1653" y="2669"/>
                  </a:lnTo>
                  <a:lnTo>
                    <a:pt x="1907" y="0"/>
                  </a:lnTo>
                  <a:lnTo>
                    <a:pt x="0" y="890"/>
                  </a:lnTo>
                  <a:close/>
                </a:path>
              </a:pathLst>
            </a:custGeom>
            <a:solidFill>
              <a:srgbClr val="DD10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0" name="Google Shape;3070;p25"/>
            <p:cNvSpPr/>
            <p:nvPr/>
          </p:nvSpPr>
          <p:spPr>
            <a:xfrm>
              <a:off x="1129824" y="3923599"/>
              <a:ext cx="552579" cy="1258907"/>
            </a:xfrm>
            <a:custGeom>
              <a:avLst/>
              <a:gdLst/>
              <a:ahLst/>
              <a:cxnLst/>
              <a:rect l="l" t="t" r="r" b="b"/>
              <a:pathLst>
                <a:path w="552579" h="1258907" extrusionOk="0">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1" name="Google Shape;3071;p25"/>
            <p:cNvSpPr/>
            <p:nvPr/>
          </p:nvSpPr>
          <p:spPr>
            <a:xfrm>
              <a:off x="3305" y="6359928"/>
              <a:ext cx="1888763" cy="504173"/>
            </a:xfrm>
            <a:custGeom>
              <a:avLst/>
              <a:gdLst/>
              <a:ahLst/>
              <a:cxnLst/>
              <a:rect l="l" t="t" r="r" b="b"/>
              <a:pathLst>
                <a:path w="1888763" h="504173" extrusionOk="0">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2" name="Google Shape;3072;p25"/>
            <p:cNvSpPr/>
            <p:nvPr/>
          </p:nvSpPr>
          <p:spPr>
            <a:xfrm>
              <a:off x="3305" y="6265983"/>
              <a:ext cx="824545" cy="596338"/>
            </a:xfrm>
            <a:custGeom>
              <a:avLst/>
              <a:gdLst/>
              <a:ahLst/>
              <a:cxnLst/>
              <a:rect l="l" t="t" r="r" b="b"/>
              <a:pathLst>
                <a:path w="824545" h="596338" extrusionOk="0">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3" name="Google Shape;3073;p25"/>
            <p:cNvSpPr/>
            <p:nvPr/>
          </p:nvSpPr>
          <p:spPr>
            <a:xfrm>
              <a:off x="639166" y="5788761"/>
              <a:ext cx="484301" cy="915164"/>
            </a:xfrm>
            <a:custGeom>
              <a:avLst/>
              <a:gdLst/>
              <a:ahLst/>
              <a:cxnLst/>
              <a:rect l="l" t="t" r="r" b="b"/>
              <a:pathLst>
                <a:path w="484301" h="915164" extrusionOk="0">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4" name="Google Shape;3074;p25"/>
            <p:cNvSpPr/>
            <p:nvPr/>
          </p:nvSpPr>
          <p:spPr>
            <a:xfrm>
              <a:off x="3305" y="6185387"/>
              <a:ext cx="729058" cy="521843"/>
            </a:xfrm>
            <a:custGeom>
              <a:avLst/>
              <a:gdLst/>
              <a:ahLst/>
              <a:cxnLst/>
              <a:rect l="l" t="t" r="r" b="b"/>
              <a:pathLst>
                <a:path w="729058" h="521843" extrusionOk="0">
                  <a:moveTo>
                    <a:pt x="634462" y="0"/>
                  </a:moveTo>
                  <a:lnTo>
                    <a:pt x="0" y="352769"/>
                  </a:lnTo>
                  <a:lnTo>
                    <a:pt x="0" y="521844"/>
                  </a:lnTo>
                  <a:lnTo>
                    <a:pt x="729059" y="112632"/>
                  </a:lnTo>
                  <a:lnTo>
                    <a:pt x="63446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5" name="Google Shape;3075;p25"/>
            <p:cNvSpPr/>
            <p:nvPr/>
          </p:nvSpPr>
          <p:spPr>
            <a:xfrm>
              <a:off x="3305" y="5903426"/>
              <a:ext cx="645396" cy="631042"/>
            </a:xfrm>
            <a:custGeom>
              <a:avLst/>
              <a:gdLst/>
              <a:ahLst/>
              <a:cxnLst/>
              <a:rect l="l" t="t" r="r" b="b"/>
              <a:pathLst>
                <a:path w="645396" h="631042" extrusionOk="0">
                  <a:moveTo>
                    <a:pt x="645396" y="0"/>
                  </a:moveTo>
                  <a:lnTo>
                    <a:pt x="0" y="353404"/>
                  </a:lnTo>
                  <a:lnTo>
                    <a:pt x="0" y="631043"/>
                  </a:lnTo>
                  <a:lnTo>
                    <a:pt x="633317" y="278910"/>
                  </a:lnTo>
                  <a:lnTo>
                    <a:pt x="645396"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6" name="Google Shape;3076;p25"/>
            <p:cNvSpPr/>
            <p:nvPr/>
          </p:nvSpPr>
          <p:spPr>
            <a:xfrm>
              <a:off x="716216" y="4680621"/>
              <a:ext cx="888119" cy="736555"/>
            </a:xfrm>
            <a:custGeom>
              <a:avLst/>
              <a:gdLst/>
              <a:ahLst/>
              <a:cxnLst/>
              <a:rect l="l" t="t" r="r" b="b"/>
              <a:pathLst>
                <a:path w="888119" h="736555" extrusionOk="0">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7" name="Google Shape;3077;p25"/>
            <p:cNvSpPr/>
            <p:nvPr/>
          </p:nvSpPr>
          <p:spPr>
            <a:xfrm>
              <a:off x="715199" y="4066867"/>
              <a:ext cx="438528" cy="838509"/>
            </a:xfrm>
            <a:custGeom>
              <a:avLst/>
              <a:gdLst/>
              <a:ahLst/>
              <a:cxnLst/>
              <a:rect l="l" t="t" r="r" b="b"/>
              <a:pathLst>
                <a:path w="438528" h="838509" extrusionOk="0">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8" name="Google Shape;3078;p25"/>
            <p:cNvSpPr/>
            <p:nvPr/>
          </p:nvSpPr>
          <p:spPr>
            <a:xfrm>
              <a:off x="1592892" y="3073521"/>
              <a:ext cx="230008" cy="625957"/>
            </a:xfrm>
            <a:custGeom>
              <a:avLst/>
              <a:gdLst/>
              <a:ahLst/>
              <a:cxnLst/>
              <a:rect l="l" t="t" r="r" b="b"/>
              <a:pathLst>
                <a:path w="230008" h="625957" extrusionOk="0">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79" name="Google Shape;3079;p25"/>
            <p:cNvSpPr/>
            <p:nvPr/>
          </p:nvSpPr>
          <p:spPr>
            <a:xfrm>
              <a:off x="1549281" y="3391585"/>
              <a:ext cx="68913" cy="329505"/>
            </a:xfrm>
            <a:custGeom>
              <a:avLst/>
              <a:gdLst/>
              <a:ahLst/>
              <a:cxnLst/>
              <a:rect l="l" t="t" r="r" b="b"/>
              <a:pathLst>
                <a:path w="68913" h="329505" extrusionOk="0">
                  <a:moveTo>
                    <a:pt x="68913" y="0"/>
                  </a:moveTo>
                  <a:lnTo>
                    <a:pt x="27718" y="20085"/>
                  </a:lnTo>
                  <a:lnTo>
                    <a:pt x="0" y="329505"/>
                  </a:lnTo>
                  <a:lnTo>
                    <a:pt x="37254" y="311072"/>
                  </a:lnTo>
                  <a:lnTo>
                    <a:pt x="40305" y="309420"/>
                  </a:lnTo>
                  <a:lnTo>
                    <a:pt x="68913"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0" name="Google Shape;3080;p25"/>
            <p:cNvSpPr/>
            <p:nvPr/>
          </p:nvSpPr>
          <p:spPr>
            <a:xfrm>
              <a:off x="1984377" y="4791982"/>
              <a:ext cx="591740" cy="407050"/>
            </a:xfrm>
            <a:custGeom>
              <a:avLst/>
              <a:gdLst/>
              <a:ahLst/>
              <a:cxnLst/>
              <a:rect l="l" t="t" r="r" b="b"/>
              <a:pathLst>
                <a:path w="591740" h="407050" extrusionOk="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1" name="Google Shape;3081;p25"/>
            <p:cNvSpPr/>
            <p:nvPr/>
          </p:nvSpPr>
          <p:spPr>
            <a:xfrm>
              <a:off x="1842354" y="4963726"/>
              <a:ext cx="150287" cy="234797"/>
            </a:xfrm>
            <a:custGeom>
              <a:avLst/>
              <a:gdLst/>
              <a:ahLst/>
              <a:cxnLst/>
              <a:rect l="l" t="t" r="r" b="b"/>
              <a:pathLst>
                <a:path w="150287" h="234797" extrusionOk="0">
                  <a:moveTo>
                    <a:pt x="138971" y="234798"/>
                  </a:moveTo>
                  <a:lnTo>
                    <a:pt x="150287" y="144540"/>
                  </a:lnTo>
                  <a:lnTo>
                    <a:pt x="10426" y="0"/>
                  </a:lnTo>
                  <a:lnTo>
                    <a:pt x="509" y="85173"/>
                  </a:lnTo>
                  <a:lnTo>
                    <a:pt x="0" y="90258"/>
                  </a:lnTo>
                  <a:lnTo>
                    <a:pt x="138971" y="23479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2" name="Google Shape;3082;p25"/>
            <p:cNvSpPr/>
            <p:nvPr/>
          </p:nvSpPr>
          <p:spPr>
            <a:xfrm>
              <a:off x="3528954" y="3689563"/>
              <a:ext cx="460525" cy="274460"/>
            </a:xfrm>
            <a:custGeom>
              <a:avLst/>
              <a:gdLst/>
              <a:ahLst/>
              <a:cxnLst/>
              <a:rect l="l" t="t" r="r" b="b"/>
              <a:pathLst>
                <a:path w="460525" h="274460" extrusionOk="0">
                  <a:moveTo>
                    <a:pt x="83281" y="274461"/>
                  </a:moveTo>
                  <a:lnTo>
                    <a:pt x="460525" y="71698"/>
                  </a:lnTo>
                  <a:lnTo>
                    <a:pt x="378261" y="1398"/>
                  </a:lnTo>
                  <a:lnTo>
                    <a:pt x="376609" y="0"/>
                  </a:lnTo>
                  <a:lnTo>
                    <a:pt x="0" y="200983"/>
                  </a:lnTo>
                  <a:lnTo>
                    <a:pt x="83281" y="27446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3" name="Google Shape;3083;p25"/>
            <p:cNvSpPr/>
            <p:nvPr/>
          </p:nvSpPr>
          <p:spPr>
            <a:xfrm>
              <a:off x="2856476" y="3765456"/>
              <a:ext cx="1131986" cy="1701934"/>
            </a:xfrm>
            <a:custGeom>
              <a:avLst/>
              <a:gdLst/>
              <a:ahLst/>
              <a:cxnLst/>
              <a:rect l="l" t="t" r="r" b="b"/>
              <a:pathLst>
                <a:path w="1131986" h="1701934" extrusionOk="0">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4" name="Google Shape;3084;p25"/>
            <p:cNvSpPr/>
            <p:nvPr/>
          </p:nvSpPr>
          <p:spPr>
            <a:xfrm>
              <a:off x="2778662" y="5252170"/>
              <a:ext cx="96758" cy="192973"/>
            </a:xfrm>
            <a:custGeom>
              <a:avLst/>
              <a:gdLst/>
              <a:ahLst/>
              <a:cxnLst/>
              <a:rect l="l" t="t" r="r" b="b"/>
              <a:pathLst>
                <a:path w="96758" h="192973" extrusionOk="0">
                  <a:moveTo>
                    <a:pt x="20979" y="0"/>
                  </a:moveTo>
                  <a:lnTo>
                    <a:pt x="0" y="117590"/>
                  </a:lnTo>
                  <a:lnTo>
                    <a:pt x="2797" y="120386"/>
                  </a:lnTo>
                  <a:lnTo>
                    <a:pt x="75144" y="192974"/>
                  </a:lnTo>
                  <a:lnTo>
                    <a:pt x="96759" y="75512"/>
                  </a:lnTo>
                  <a:lnTo>
                    <a:pt x="2097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5" name="Google Shape;3085;p25"/>
            <p:cNvSpPr/>
            <p:nvPr/>
          </p:nvSpPr>
          <p:spPr>
            <a:xfrm>
              <a:off x="2800277" y="5099113"/>
              <a:ext cx="117356" cy="224627"/>
            </a:xfrm>
            <a:custGeom>
              <a:avLst/>
              <a:gdLst/>
              <a:ahLst/>
              <a:cxnLst/>
              <a:rect l="l" t="t" r="r" b="b"/>
              <a:pathLst>
                <a:path w="117356" h="224627" extrusionOk="0">
                  <a:moveTo>
                    <a:pt x="75907" y="224628"/>
                  </a:moveTo>
                  <a:lnTo>
                    <a:pt x="117356" y="0"/>
                  </a:lnTo>
                  <a:lnTo>
                    <a:pt x="20979" y="54028"/>
                  </a:lnTo>
                  <a:lnTo>
                    <a:pt x="16529" y="56570"/>
                  </a:lnTo>
                  <a:lnTo>
                    <a:pt x="0" y="149243"/>
                  </a:lnTo>
                  <a:lnTo>
                    <a:pt x="75907" y="224628"/>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6" name="Google Shape;3086;p25"/>
            <p:cNvSpPr/>
            <p:nvPr/>
          </p:nvSpPr>
          <p:spPr>
            <a:xfrm>
              <a:off x="2880379" y="4455358"/>
              <a:ext cx="625815" cy="868383"/>
            </a:xfrm>
            <a:custGeom>
              <a:avLst/>
              <a:gdLst/>
              <a:ahLst/>
              <a:cxnLst/>
              <a:rect l="l" t="t" r="r" b="b"/>
              <a:pathLst>
                <a:path w="625815" h="868383" extrusionOk="0">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7" name="Google Shape;3087;p25"/>
            <p:cNvSpPr/>
            <p:nvPr/>
          </p:nvSpPr>
          <p:spPr>
            <a:xfrm>
              <a:off x="3268303" y="4378575"/>
              <a:ext cx="237510" cy="204542"/>
            </a:xfrm>
            <a:custGeom>
              <a:avLst/>
              <a:gdLst/>
              <a:ahLst/>
              <a:cxnLst/>
              <a:rect l="l" t="t" r="r" b="b"/>
              <a:pathLst>
                <a:path w="237510" h="204542" extrusionOk="0">
                  <a:moveTo>
                    <a:pt x="25429" y="76910"/>
                  </a:moveTo>
                  <a:lnTo>
                    <a:pt x="0" y="204542"/>
                  </a:lnTo>
                  <a:lnTo>
                    <a:pt x="237510" y="73605"/>
                  </a:lnTo>
                  <a:lnTo>
                    <a:pt x="157026" y="0"/>
                  </a:lnTo>
                  <a:lnTo>
                    <a:pt x="26447" y="71571"/>
                  </a:lnTo>
                  <a:lnTo>
                    <a:pt x="25429" y="7691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8" name="Google Shape;3088;p25"/>
            <p:cNvSpPr/>
            <p:nvPr/>
          </p:nvSpPr>
          <p:spPr>
            <a:xfrm>
              <a:off x="2710003" y="5251916"/>
              <a:ext cx="86459" cy="115046"/>
            </a:xfrm>
            <a:custGeom>
              <a:avLst/>
              <a:gdLst/>
              <a:ahLst/>
              <a:cxnLst/>
              <a:rect l="l" t="t" r="r" b="b"/>
              <a:pathLst>
                <a:path w="86459" h="115046" extrusionOk="0">
                  <a:moveTo>
                    <a:pt x="0" y="48816"/>
                  </a:moveTo>
                  <a:lnTo>
                    <a:pt x="65862" y="115047"/>
                  </a:lnTo>
                  <a:lnTo>
                    <a:pt x="86460" y="0"/>
                  </a:lnTo>
                  <a:lnTo>
                    <a:pt x="0" y="48816"/>
                  </a:lnTo>
                  <a:close/>
                </a:path>
              </a:pathLst>
            </a:custGeom>
            <a:solidFill>
              <a:srgbClr val="DD10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89" name="Google Shape;3089;p25"/>
            <p:cNvSpPr/>
            <p:nvPr/>
          </p:nvSpPr>
          <p:spPr>
            <a:xfrm>
              <a:off x="2655584" y="5157717"/>
              <a:ext cx="157661" cy="140599"/>
            </a:xfrm>
            <a:custGeom>
              <a:avLst/>
              <a:gdLst/>
              <a:ahLst/>
              <a:cxnLst/>
              <a:rect l="l" t="t" r="r" b="b"/>
              <a:pathLst>
                <a:path w="157661" h="140599" extrusionOk="0">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0" name="Google Shape;3090;p25"/>
            <p:cNvSpPr/>
            <p:nvPr/>
          </p:nvSpPr>
          <p:spPr>
            <a:xfrm>
              <a:off x="3425838" y="3891690"/>
              <a:ext cx="183727" cy="557565"/>
            </a:xfrm>
            <a:custGeom>
              <a:avLst/>
              <a:gdLst/>
              <a:ahLst/>
              <a:cxnLst/>
              <a:rect l="l" t="t" r="r" b="b"/>
              <a:pathLst>
                <a:path w="183727" h="557565" extrusionOk="0">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1" name="Google Shape;3091;p25"/>
            <p:cNvSpPr/>
            <p:nvPr/>
          </p:nvSpPr>
          <p:spPr>
            <a:xfrm>
              <a:off x="3295640" y="3892072"/>
              <a:ext cx="230135" cy="553878"/>
            </a:xfrm>
            <a:custGeom>
              <a:avLst/>
              <a:gdLst/>
              <a:ahLst/>
              <a:cxnLst/>
              <a:rect l="l" t="t" r="r" b="b"/>
              <a:pathLst>
                <a:path w="230135" h="553878" extrusionOk="0">
                  <a:moveTo>
                    <a:pt x="94979" y="76910"/>
                  </a:moveTo>
                  <a:lnTo>
                    <a:pt x="0" y="553879"/>
                  </a:lnTo>
                  <a:lnTo>
                    <a:pt x="129181" y="483071"/>
                  </a:lnTo>
                  <a:lnTo>
                    <a:pt x="130198" y="483071"/>
                  </a:lnTo>
                  <a:lnTo>
                    <a:pt x="230135" y="0"/>
                  </a:lnTo>
                  <a:lnTo>
                    <a:pt x="96123" y="71571"/>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2" name="Google Shape;3092;p25"/>
            <p:cNvSpPr/>
            <p:nvPr/>
          </p:nvSpPr>
          <p:spPr>
            <a:xfrm>
              <a:off x="3392526" y="3802068"/>
              <a:ext cx="130833" cy="157506"/>
            </a:xfrm>
            <a:custGeom>
              <a:avLst/>
              <a:gdLst/>
              <a:ahLst/>
              <a:cxnLst/>
              <a:rect l="l" t="t" r="r" b="b"/>
              <a:pathLst>
                <a:path w="130833" h="157506" extrusionOk="0">
                  <a:moveTo>
                    <a:pt x="31405" y="0"/>
                  </a:moveTo>
                  <a:lnTo>
                    <a:pt x="0" y="157507"/>
                  </a:lnTo>
                  <a:lnTo>
                    <a:pt x="130834" y="87716"/>
                  </a:lnTo>
                  <a:lnTo>
                    <a:pt x="31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3" name="Google Shape;3093;p25"/>
            <p:cNvSpPr/>
            <p:nvPr/>
          </p:nvSpPr>
          <p:spPr>
            <a:xfrm>
              <a:off x="3425203" y="3439384"/>
              <a:ext cx="478198" cy="448747"/>
            </a:xfrm>
            <a:custGeom>
              <a:avLst/>
              <a:gdLst/>
              <a:ahLst/>
              <a:cxnLst/>
              <a:rect l="l" t="t" r="r" b="b"/>
              <a:pathLst>
                <a:path w="478198" h="448747" extrusionOk="0">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4" name="Google Shape;3094;p25"/>
            <p:cNvSpPr/>
            <p:nvPr/>
          </p:nvSpPr>
          <p:spPr>
            <a:xfrm>
              <a:off x="3483817" y="3174203"/>
              <a:ext cx="181056" cy="329123"/>
            </a:xfrm>
            <a:custGeom>
              <a:avLst/>
              <a:gdLst/>
              <a:ahLst/>
              <a:cxnLst/>
              <a:rect l="l" t="t" r="r" b="b"/>
              <a:pathLst>
                <a:path w="181056" h="329123" extrusionOk="0">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5" name="Google Shape;3095;p25"/>
            <p:cNvSpPr/>
            <p:nvPr/>
          </p:nvSpPr>
          <p:spPr>
            <a:xfrm>
              <a:off x="3305" y="5106105"/>
              <a:ext cx="885957" cy="1130385"/>
            </a:xfrm>
            <a:custGeom>
              <a:avLst/>
              <a:gdLst/>
              <a:ahLst/>
              <a:cxnLst/>
              <a:rect l="l" t="t" r="r" b="b"/>
              <a:pathLst>
                <a:path w="885957" h="1130385" extrusionOk="0">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6" name="Google Shape;3096;p25"/>
            <p:cNvSpPr/>
            <p:nvPr/>
          </p:nvSpPr>
          <p:spPr>
            <a:xfrm>
              <a:off x="3305" y="4707317"/>
              <a:ext cx="27845" cy="45764"/>
            </a:xfrm>
            <a:custGeom>
              <a:avLst/>
              <a:gdLst/>
              <a:ahLst/>
              <a:cxnLst/>
              <a:rect l="l" t="t" r="r" b="b"/>
              <a:pathLst>
                <a:path w="27845" h="45764" extrusionOk="0">
                  <a:moveTo>
                    <a:pt x="0" y="0"/>
                  </a:moveTo>
                  <a:lnTo>
                    <a:pt x="0" y="45765"/>
                  </a:lnTo>
                  <a:lnTo>
                    <a:pt x="27845" y="31781"/>
                  </a:lnTo>
                  <a:lnTo>
                    <a:pt x="0" y="0"/>
                  </a:lnTo>
                  <a:close/>
                </a:path>
              </a:pathLst>
            </a:custGeom>
            <a:solidFill>
              <a:srgbClr val="930B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7" name="Google Shape;3097;p25"/>
            <p:cNvSpPr/>
            <p:nvPr/>
          </p:nvSpPr>
          <p:spPr>
            <a:xfrm>
              <a:off x="3305" y="4672867"/>
              <a:ext cx="48824" cy="57841"/>
            </a:xfrm>
            <a:custGeom>
              <a:avLst/>
              <a:gdLst/>
              <a:ahLst/>
              <a:cxnLst/>
              <a:rect l="l" t="t" r="r" b="b"/>
              <a:pathLst>
                <a:path w="48824" h="57841" extrusionOk="0">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8" name="Google Shape;3098;p25"/>
            <p:cNvSpPr/>
            <p:nvPr/>
          </p:nvSpPr>
          <p:spPr>
            <a:xfrm>
              <a:off x="3305" y="4401966"/>
              <a:ext cx="104514" cy="325055"/>
            </a:xfrm>
            <a:custGeom>
              <a:avLst/>
              <a:gdLst/>
              <a:ahLst/>
              <a:cxnLst/>
              <a:rect l="l" t="t" r="r" b="b"/>
              <a:pathLst>
                <a:path w="104514" h="325055" extrusionOk="0">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99" name="Google Shape;3099;p25"/>
            <p:cNvSpPr/>
            <p:nvPr/>
          </p:nvSpPr>
          <p:spPr>
            <a:xfrm>
              <a:off x="3305" y="4258188"/>
              <a:ext cx="195170" cy="262002"/>
            </a:xfrm>
            <a:custGeom>
              <a:avLst/>
              <a:gdLst/>
              <a:ahLst/>
              <a:cxnLst/>
              <a:rect l="l" t="t" r="r" b="b"/>
              <a:pathLst>
                <a:path w="195170" h="262002" extrusionOk="0">
                  <a:moveTo>
                    <a:pt x="107820" y="260731"/>
                  </a:moveTo>
                  <a:lnTo>
                    <a:pt x="195170" y="217128"/>
                  </a:lnTo>
                  <a:lnTo>
                    <a:pt x="0" y="0"/>
                  </a:lnTo>
                  <a:lnTo>
                    <a:pt x="0" y="143777"/>
                  </a:lnTo>
                  <a:lnTo>
                    <a:pt x="105277" y="262003"/>
                  </a:lnTo>
                  <a:lnTo>
                    <a:pt x="107820" y="26073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0" name="Google Shape;3100;p25"/>
            <p:cNvSpPr/>
            <p:nvPr/>
          </p:nvSpPr>
          <p:spPr>
            <a:xfrm>
              <a:off x="3305" y="4032035"/>
              <a:ext cx="338464" cy="441882"/>
            </a:xfrm>
            <a:custGeom>
              <a:avLst/>
              <a:gdLst/>
              <a:ahLst/>
              <a:cxnLst/>
              <a:rect l="l" t="t" r="r" b="b"/>
              <a:pathLst>
                <a:path w="338464" h="441882" extrusionOk="0">
                  <a:moveTo>
                    <a:pt x="199239" y="441247"/>
                  </a:moveTo>
                  <a:lnTo>
                    <a:pt x="338464" y="371710"/>
                  </a:lnTo>
                  <a:lnTo>
                    <a:pt x="0" y="0"/>
                  </a:lnTo>
                  <a:lnTo>
                    <a:pt x="0" y="221322"/>
                  </a:lnTo>
                  <a:lnTo>
                    <a:pt x="198094" y="441882"/>
                  </a:lnTo>
                  <a:lnTo>
                    <a:pt x="199239" y="4412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1" name="Google Shape;3101;p25"/>
            <p:cNvSpPr/>
            <p:nvPr/>
          </p:nvSpPr>
          <p:spPr>
            <a:xfrm>
              <a:off x="3305" y="3361838"/>
              <a:ext cx="510493" cy="297597"/>
            </a:xfrm>
            <a:custGeom>
              <a:avLst/>
              <a:gdLst/>
              <a:ahLst/>
              <a:cxnLst/>
              <a:rect l="l" t="t" r="r" b="b"/>
              <a:pathLst>
                <a:path w="510493" h="297597" extrusionOk="0">
                  <a:moveTo>
                    <a:pt x="510494" y="0"/>
                  </a:moveTo>
                  <a:lnTo>
                    <a:pt x="0" y="240264"/>
                  </a:lnTo>
                  <a:lnTo>
                    <a:pt x="0" y="297597"/>
                  </a:lnTo>
                  <a:lnTo>
                    <a:pt x="508841" y="57206"/>
                  </a:lnTo>
                  <a:lnTo>
                    <a:pt x="510494"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2" name="Google Shape;3102;p25"/>
            <p:cNvSpPr/>
            <p:nvPr/>
          </p:nvSpPr>
          <p:spPr>
            <a:xfrm>
              <a:off x="3305" y="3935548"/>
              <a:ext cx="400511" cy="468197"/>
            </a:xfrm>
            <a:custGeom>
              <a:avLst/>
              <a:gdLst/>
              <a:ahLst/>
              <a:cxnLst/>
              <a:rect l="l" t="t" r="r" b="b"/>
              <a:pathLst>
                <a:path w="400511" h="468197" extrusionOk="0">
                  <a:moveTo>
                    <a:pt x="341134" y="466926"/>
                  </a:moveTo>
                  <a:lnTo>
                    <a:pt x="400512" y="437307"/>
                  </a:lnTo>
                  <a:lnTo>
                    <a:pt x="0" y="0"/>
                  </a:lnTo>
                  <a:lnTo>
                    <a:pt x="0" y="96487"/>
                  </a:lnTo>
                  <a:lnTo>
                    <a:pt x="338464" y="468198"/>
                  </a:lnTo>
                  <a:lnTo>
                    <a:pt x="341134" y="4669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3" name="Google Shape;3103;p25"/>
            <p:cNvSpPr/>
            <p:nvPr/>
          </p:nvSpPr>
          <p:spPr>
            <a:xfrm>
              <a:off x="3305" y="4729818"/>
              <a:ext cx="259506" cy="329378"/>
            </a:xfrm>
            <a:custGeom>
              <a:avLst/>
              <a:gdLst/>
              <a:ahLst/>
              <a:cxnLst/>
              <a:rect l="l" t="t" r="r" b="b"/>
              <a:pathLst>
                <a:path w="259506" h="329378" extrusionOk="0">
                  <a:moveTo>
                    <a:pt x="86587" y="0"/>
                  </a:moveTo>
                  <a:lnTo>
                    <a:pt x="85824" y="636"/>
                  </a:lnTo>
                  <a:lnTo>
                    <a:pt x="60395" y="13348"/>
                  </a:lnTo>
                  <a:lnTo>
                    <a:pt x="46281" y="20467"/>
                  </a:lnTo>
                  <a:lnTo>
                    <a:pt x="0" y="43349"/>
                  </a:lnTo>
                  <a:lnTo>
                    <a:pt x="0" y="329378"/>
                  </a:lnTo>
                  <a:lnTo>
                    <a:pt x="259506" y="196152"/>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4" name="Google Shape;3104;p25"/>
            <p:cNvSpPr/>
            <p:nvPr/>
          </p:nvSpPr>
          <p:spPr>
            <a:xfrm>
              <a:off x="0" y="623208"/>
              <a:ext cx="302227" cy="157633"/>
            </a:xfrm>
            <a:custGeom>
              <a:avLst/>
              <a:gdLst/>
              <a:ahLst/>
              <a:cxnLst/>
              <a:rect l="l" t="t" r="r" b="b"/>
              <a:pathLst>
                <a:path w="302227" h="157633" extrusionOk="0">
                  <a:moveTo>
                    <a:pt x="302228" y="68393"/>
                  </a:moveTo>
                  <a:lnTo>
                    <a:pt x="222634" y="0"/>
                  </a:lnTo>
                  <a:lnTo>
                    <a:pt x="0" y="85936"/>
                  </a:lnTo>
                  <a:lnTo>
                    <a:pt x="0" y="93563"/>
                  </a:lnTo>
                  <a:lnTo>
                    <a:pt x="72855" y="157634"/>
                  </a:lnTo>
                  <a:lnTo>
                    <a:pt x="302228" y="6839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5" name="Google Shape;3105;p25"/>
            <p:cNvSpPr/>
            <p:nvPr/>
          </p:nvSpPr>
          <p:spPr>
            <a:xfrm>
              <a:off x="312526" y="686515"/>
              <a:ext cx="4654965" cy="2729985"/>
            </a:xfrm>
            <a:custGeom>
              <a:avLst/>
              <a:gdLst/>
              <a:ahLst/>
              <a:cxnLst/>
              <a:rect l="l" t="t" r="r" b="b"/>
              <a:pathLst>
                <a:path w="4654965" h="2729985" extrusionOk="0">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6" name="Google Shape;3106;p25"/>
            <p:cNvSpPr/>
            <p:nvPr/>
          </p:nvSpPr>
          <p:spPr>
            <a:xfrm>
              <a:off x="307186" y="806902"/>
              <a:ext cx="1239425" cy="1305308"/>
            </a:xfrm>
            <a:custGeom>
              <a:avLst/>
              <a:gdLst/>
              <a:ahLst/>
              <a:cxnLst/>
              <a:rect l="l" t="t" r="r" b="b"/>
              <a:pathLst>
                <a:path w="1239425" h="1305308" extrusionOk="0">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7" name="Google Shape;3107;p25"/>
            <p:cNvSpPr/>
            <p:nvPr/>
          </p:nvSpPr>
          <p:spPr>
            <a:xfrm>
              <a:off x="1264981" y="1967035"/>
              <a:ext cx="21487" cy="17288"/>
            </a:xfrm>
            <a:custGeom>
              <a:avLst/>
              <a:gdLst/>
              <a:ahLst/>
              <a:cxnLst/>
              <a:rect l="l" t="t" r="r" b="b"/>
              <a:pathLst>
                <a:path w="21487" h="17288" extrusionOk="0">
                  <a:moveTo>
                    <a:pt x="21488" y="15636"/>
                  </a:moveTo>
                  <a:lnTo>
                    <a:pt x="3814" y="0"/>
                  </a:lnTo>
                  <a:lnTo>
                    <a:pt x="0" y="1653"/>
                  </a:lnTo>
                  <a:lnTo>
                    <a:pt x="17673" y="17289"/>
                  </a:lnTo>
                  <a:lnTo>
                    <a:pt x="21488" y="1563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8" name="Google Shape;3108;p25"/>
            <p:cNvSpPr/>
            <p:nvPr/>
          </p:nvSpPr>
          <p:spPr>
            <a:xfrm>
              <a:off x="812848" y="1985976"/>
              <a:ext cx="450607" cy="216619"/>
            </a:xfrm>
            <a:custGeom>
              <a:avLst/>
              <a:gdLst/>
              <a:ahLst/>
              <a:cxnLst/>
              <a:rect l="l" t="t" r="r" b="b"/>
              <a:pathLst>
                <a:path w="450607" h="216619" extrusionOk="0">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09" name="Google Shape;3109;p25"/>
            <p:cNvSpPr/>
            <p:nvPr/>
          </p:nvSpPr>
          <p:spPr>
            <a:xfrm>
              <a:off x="810814" y="2185052"/>
              <a:ext cx="21614" cy="28475"/>
            </a:xfrm>
            <a:custGeom>
              <a:avLst/>
              <a:gdLst/>
              <a:ahLst/>
              <a:cxnLst/>
              <a:rect l="l" t="t" r="r" b="b"/>
              <a:pathLst>
                <a:path w="21614" h="28475" extrusionOk="0">
                  <a:moveTo>
                    <a:pt x="1271" y="0"/>
                  </a:moveTo>
                  <a:lnTo>
                    <a:pt x="0" y="28476"/>
                  </a:lnTo>
                  <a:lnTo>
                    <a:pt x="21615" y="18941"/>
                  </a:lnTo>
                  <a:lnTo>
                    <a:pt x="1271"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0" name="Google Shape;3110;p25"/>
            <p:cNvSpPr/>
            <p:nvPr/>
          </p:nvSpPr>
          <p:spPr>
            <a:xfrm>
              <a:off x="486717" y="2094540"/>
              <a:ext cx="311763" cy="527945"/>
            </a:xfrm>
            <a:custGeom>
              <a:avLst/>
              <a:gdLst/>
              <a:ahLst/>
              <a:cxnLst/>
              <a:rect l="l" t="t" r="r" b="b"/>
              <a:pathLst>
                <a:path w="311763" h="527945" extrusionOk="0">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1" name="Google Shape;3111;p25"/>
            <p:cNvSpPr/>
            <p:nvPr/>
          </p:nvSpPr>
          <p:spPr>
            <a:xfrm>
              <a:off x="488497" y="2534261"/>
              <a:ext cx="285698" cy="360650"/>
            </a:xfrm>
            <a:custGeom>
              <a:avLst/>
              <a:gdLst/>
              <a:ahLst/>
              <a:cxnLst/>
              <a:rect l="l" t="t" r="r" b="b"/>
              <a:pathLst>
                <a:path w="285698" h="360650" extrusionOk="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2" name="Google Shape;3112;p25"/>
            <p:cNvSpPr/>
            <p:nvPr/>
          </p:nvSpPr>
          <p:spPr>
            <a:xfrm>
              <a:off x="233186" y="1910210"/>
              <a:ext cx="566183" cy="412389"/>
            </a:xfrm>
            <a:custGeom>
              <a:avLst/>
              <a:gdLst/>
              <a:ahLst/>
              <a:cxnLst/>
              <a:rect l="l" t="t" r="r" b="b"/>
              <a:pathLst>
                <a:path w="566183" h="412389" extrusionOk="0">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3" name="Google Shape;3113;p25"/>
            <p:cNvSpPr/>
            <p:nvPr/>
          </p:nvSpPr>
          <p:spPr>
            <a:xfrm>
              <a:off x="233059" y="1813723"/>
              <a:ext cx="224668" cy="473409"/>
            </a:xfrm>
            <a:custGeom>
              <a:avLst/>
              <a:gdLst/>
              <a:ahLst/>
              <a:cxnLst/>
              <a:rect l="l" t="t" r="r" b="b"/>
              <a:pathLst>
                <a:path w="224668" h="473409" extrusionOk="0">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4" name="Google Shape;3114;p25"/>
            <p:cNvSpPr/>
            <p:nvPr/>
          </p:nvSpPr>
          <p:spPr>
            <a:xfrm>
              <a:off x="228101" y="2291582"/>
              <a:ext cx="39669" cy="428916"/>
            </a:xfrm>
            <a:custGeom>
              <a:avLst/>
              <a:gdLst/>
              <a:ahLst/>
              <a:cxnLst/>
              <a:rect l="l" t="t" r="r" b="b"/>
              <a:pathLst>
                <a:path w="39669" h="428916" extrusionOk="0">
                  <a:moveTo>
                    <a:pt x="0" y="395228"/>
                  </a:moveTo>
                  <a:lnTo>
                    <a:pt x="33948" y="428916"/>
                  </a:lnTo>
                  <a:lnTo>
                    <a:pt x="39670" y="33688"/>
                  </a:lnTo>
                  <a:lnTo>
                    <a:pt x="4959" y="0"/>
                  </a:lnTo>
                  <a:lnTo>
                    <a:pt x="0" y="395228"/>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5" name="Google Shape;3115;p25"/>
            <p:cNvSpPr/>
            <p:nvPr/>
          </p:nvSpPr>
          <p:spPr>
            <a:xfrm>
              <a:off x="816154" y="2050301"/>
              <a:ext cx="201145" cy="95342"/>
            </a:xfrm>
            <a:custGeom>
              <a:avLst/>
              <a:gdLst/>
              <a:ahLst/>
              <a:cxnLst/>
              <a:rect l="l" t="t" r="r" b="b"/>
              <a:pathLst>
                <a:path w="201145" h="95342" extrusionOk="0">
                  <a:moveTo>
                    <a:pt x="201146" y="6992"/>
                  </a:moveTo>
                  <a:lnTo>
                    <a:pt x="193390" y="0"/>
                  </a:lnTo>
                  <a:lnTo>
                    <a:pt x="381" y="84537"/>
                  </a:lnTo>
                  <a:lnTo>
                    <a:pt x="0" y="95343"/>
                  </a:lnTo>
                  <a:lnTo>
                    <a:pt x="201146" y="6992"/>
                  </a:lnTo>
                  <a:close/>
                </a:path>
              </a:pathLst>
            </a:custGeom>
            <a:solidFill>
              <a:srgbClr val="930B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6" name="Google Shape;3116;p25"/>
            <p:cNvSpPr/>
            <p:nvPr/>
          </p:nvSpPr>
          <p:spPr>
            <a:xfrm>
              <a:off x="3305" y="2530193"/>
              <a:ext cx="760336" cy="841178"/>
            </a:xfrm>
            <a:custGeom>
              <a:avLst/>
              <a:gdLst/>
              <a:ahLst/>
              <a:cxnLst/>
              <a:rect l="l" t="t" r="r" b="b"/>
              <a:pathLst>
                <a:path w="760336" h="841178" extrusionOk="0">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7" name="Google Shape;3117;p25"/>
            <p:cNvSpPr/>
            <p:nvPr/>
          </p:nvSpPr>
          <p:spPr>
            <a:xfrm>
              <a:off x="3305" y="3240943"/>
              <a:ext cx="514053" cy="357472"/>
            </a:xfrm>
            <a:custGeom>
              <a:avLst/>
              <a:gdLst/>
              <a:ahLst/>
              <a:cxnLst/>
              <a:rect l="l" t="t" r="r" b="b"/>
              <a:pathLst>
                <a:path w="514053" h="357472" extrusionOk="0">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8" name="Google Shape;3118;p25"/>
            <p:cNvSpPr/>
            <p:nvPr/>
          </p:nvSpPr>
          <p:spPr>
            <a:xfrm>
              <a:off x="3305" y="3439765"/>
              <a:ext cx="508205" cy="931564"/>
            </a:xfrm>
            <a:custGeom>
              <a:avLst/>
              <a:gdLst/>
              <a:ahLst/>
              <a:cxnLst/>
              <a:rect l="l" t="t" r="r" b="b"/>
              <a:pathLst>
                <a:path w="508205" h="931564" extrusionOk="0">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19" name="Google Shape;3119;p25"/>
            <p:cNvSpPr/>
            <p:nvPr/>
          </p:nvSpPr>
          <p:spPr>
            <a:xfrm>
              <a:off x="93198" y="4553879"/>
              <a:ext cx="281629" cy="371074"/>
            </a:xfrm>
            <a:custGeom>
              <a:avLst/>
              <a:gdLst/>
              <a:ahLst/>
              <a:cxnLst/>
              <a:rect l="l" t="t" r="r" b="b"/>
              <a:pathLst>
                <a:path w="281629" h="371074" extrusionOk="0">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0" name="Google Shape;3120;p25"/>
            <p:cNvSpPr/>
            <p:nvPr/>
          </p:nvSpPr>
          <p:spPr>
            <a:xfrm>
              <a:off x="95105" y="4345904"/>
              <a:ext cx="496126" cy="521080"/>
            </a:xfrm>
            <a:custGeom>
              <a:avLst/>
              <a:gdLst/>
              <a:ahLst/>
              <a:cxnLst/>
              <a:rect l="l" t="t" r="r" b="b"/>
              <a:pathLst>
                <a:path w="496126" h="521080" extrusionOk="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1" name="Google Shape;3121;p25"/>
            <p:cNvSpPr/>
            <p:nvPr/>
          </p:nvSpPr>
          <p:spPr>
            <a:xfrm>
              <a:off x="501720" y="3265478"/>
              <a:ext cx="528929" cy="1176150"/>
            </a:xfrm>
            <a:custGeom>
              <a:avLst/>
              <a:gdLst/>
              <a:ahLst/>
              <a:cxnLst/>
              <a:rect l="l" t="t" r="r" b="b"/>
              <a:pathLst>
                <a:path w="528929" h="1176150" extrusionOk="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2" name="Google Shape;3122;p25"/>
            <p:cNvSpPr/>
            <p:nvPr/>
          </p:nvSpPr>
          <p:spPr>
            <a:xfrm>
              <a:off x="620094" y="4034196"/>
              <a:ext cx="104768" cy="211661"/>
            </a:xfrm>
            <a:custGeom>
              <a:avLst/>
              <a:gdLst/>
              <a:ahLst/>
              <a:cxnLst/>
              <a:rect l="l" t="t" r="r" b="b"/>
              <a:pathLst>
                <a:path w="104768" h="211661" extrusionOk="0">
                  <a:moveTo>
                    <a:pt x="254" y="98776"/>
                  </a:moveTo>
                  <a:lnTo>
                    <a:pt x="0" y="105259"/>
                  </a:lnTo>
                  <a:lnTo>
                    <a:pt x="100192" y="211661"/>
                  </a:lnTo>
                  <a:lnTo>
                    <a:pt x="104769" y="106530"/>
                  </a:lnTo>
                  <a:lnTo>
                    <a:pt x="3814" y="0"/>
                  </a:lnTo>
                  <a:lnTo>
                    <a:pt x="254" y="98776"/>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3" name="Google Shape;3123;p25"/>
            <p:cNvSpPr/>
            <p:nvPr/>
          </p:nvSpPr>
          <p:spPr>
            <a:xfrm>
              <a:off x="624035" y="3823043"/>
              <a:ext cx="517531" cy="314504"/>
            </a:xfrm>
            <a:custGeom>
              <a:avLst/>
              <a:gdLst/>
              <a:ahLst/>
              <a:cxnLst/>
              <a:rect l="l" t="t" r="r" b="b"/>
              <a:pathLst>
                <a:path w="517531" h="314504" extrusionOk="0">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4" name="Google Shape;3124;p25"/>
            <p:cNvSpPr/>
            <p:nvPr/>
          </p:nvSpPr>
          <p:spPr>
            <a:xfrm>
              <a:off x="1045399" y="3784144"/>
              <a:ext cx="98920" cy="135005"/>
            </a:xfrm>
            <a:custGeom>
              <a:avLst/>
              <a:gdLst/>
              <a:ahLst/>
              <a:cxnLst/>
              <a:rect l="l" t="t" r="r" b="b"/>
              <a:pathLst>
                <a:path w="98920" h="135005" extrusionOk="0">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5" name="Google Shape;3125;p25"/>
            <p:cNvSpPr/>
            <p:nvPr/>
          </p:nvSpPr>
          <p:spPr>
            <a:xfrm>
              <a:off x="265100" y="2228147"/>
              <a:ext cx="228863" cy="493622"/>
            </a:xfrm>
            <a:custGeom>
              <a:avLst/>
              <a:gdLst/>
              <a:ahLst/>
              <a:cxnLst/>
              <a:rect l="l" t="t" r="r" b="b"/>
              <a:pathLst>
                <a:path w="228863" h="493622" extrusionOk="0">
                  <a:moveTo>
                    <a:pt x="5722" y="97504"/>
                  </a:moveTo>
                  <a:lnTo>
                    <a:pt x="0" y="493622"/>
                  </a:lnTo>
                  <a:lnTo>
                    <a:pt x="218438" y="395737"/>
                  </a:lnTo>
                  <a:lnTo>
                    <a:pt x="228864" y="0"/>
                  </a:lnTo>
                  <a:lnTo>
                    <a:pt x="5722" y="9750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6" name="Google Shape;3126;p25"/>
            <p:cNvSpPr/>
            <p:nvPr/>
          </p:nvSpPr>
          <p:spPr>
            <a:xfrm>
              <a:off x="69422" y="1752068"/>
              <a:ext cx="165163" cy="532140"/>
            </a:xfrm>
            <a:custGeom>
              <a:avLst/>
              <a:gdLst/>
              <a:ahLst/>
              <a:cxnLst/>
              <a:rect l="l" t="t" r="r" b="b"/>
              <a:pathLst>
                <a:path w="165163" h="532140" extrusionOk="0">
                  <a:moveTo>
                    <a:pt x="165163" y="154583"/>
                  </a:moveTo>
                  <a:lnTo>
                    <a:pt x="1271" y="0"/>
                  </a:lnTo>
                  <a:lnTo>
                    <a:pt x="0" y="376541"/>
                  </a:lnTo>
                  <a:lnTo>
                    <a:pt x="160586" y="532141"/>
                  </a:lnTo>
                  <a:lnTo>
                    <a:pt x="165163" y="154583"/>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7" name="Google Shape;3127;p25"/>
            <p:cNvSpPr/>
            <p:nvPr/>
          </p:nvSpPr>
          <p:spPr>
            <a:xfrm>
              <a:off x="67896" y="2133058"/>
              <a:ext cx="161984" cy="550700"/>
            </a:xfrm>
            <a:custGeom>
              <a:avLst/>
              <a:gdLst/>
              <a:ahLst/>
              <a:cxnLst/>
              <a:rect l="l" t="t" r="r" b="b"/>
              <a:pathLst>
                <a:path w="161984" h="550700" extrusionOk="0">
                  <a:moveTo>
                    <a:pt x="1399" y="0"/>
                  </a:moveTo>
                  <a:lnTo>
                    <a:pt x="0" y="394466"/>
                  </a:lnTo>
                  <a:lnTo>
                    <a:pt x="157153" y="550701"/>
                  </a:lnTo>
                  <a:lnTo>
                    <a:pt x="161985" y="155600"/>
                  </a:lnTo>
                  <a:lnTo>
                    <a:pt x="1399"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8" name="Google Shape;3128;p25"/>
            <p:cNvSpPr/>
            <p:nvPr/>
          </p:nvSpPr>
          <p:spPr>
            <a:xfrm>
              <a:off x="70693" y="695541"/>
              <a:ext cx="233822" cy="1050424"/>
            </a:xfrm>
            <a:custGeom>
              <a:avLst/>
              <a:gdLst/>
              <a:ahLst/>
              <a:cxnLst/>
              <a:rect l="l" t="t" r="r" b="b"/>
              <a:pathLst>
                <a:path w="233822" h="1050424" extrusionOk="0">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29" name="Google Shape;3129;p25"/>
            <p:cNvSpPr/>
            <p:nvPr/>
          </p:nvSpPr>
          <p:spPr>
            <a:xfrm>
              <a:off x="966314" y="3390949"/>
              <a:ext cx="162366" cy="361794"/>
            </a:xfrm>
            <a:custGeom>
              <a:avLst/>
              <a:gdLst/>
              <a:ahLst/>
              <a:cxnLst/>
              <a:rect l="l" t="t" r="r" b="b"/>
              <a:pathLst>
                <a:path w="162366" h="361794" extrusionOk="0">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0" name="Google Shape;3130;p25"/>
            <p:cNvSpPr/>
            <p:nvPr/>
          </p:nvSpPr>
          <p:spPr>
            <a:xfrm>
              <a:off x="982080" y="3377601"/>
              <a:ext cx="157026" cy="158142"/>
            </a:xfrm>
            <a:custGeom>
              <a:avLst/>
              <a:gdLst/>
              <a:ahLst/>
              <a:cxnLst/>
              <a:rect l="l" t="t" r="r" b="b"/>
              <a:pathLst>
                <a:path w="157026" h="158142" extrusionOk="0">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1" name="Google Shape;3131;p25"/>
            <p:cNvSpPr/>
            <p:nvPr/>
          </p:nvSpPr>
          <p:spPr>
            <a:xfrm>
              <a:off x="741900" y="3151702"/>
              <a:ext cx="237764" cy="521335"/>
            </a:xfrm>
            <a:custGeom>
              <a:avLst/>
              <a:gdLst/>
              <a:ahLst/>
              <a:cxnLst/>
              <a:rect l="l" t="t" r="r" b="b"/>
              <a:pathLst>
                <a:path w="237764" h="521335" extrusionOk="0">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2" name="Google Shape;3132;p25"/>
            <p:cNvSpPr/>
            <p:nvPr/>
          </p:nvSpPr>
          <p:spPr>
            <a:xfrm>
              <a:off x="541771" y="3149160"/>
              <a:ext cx="209664" cy="297342"/>
            </a:xfrm>
            <a:custGeom>
              <a:avLst/>
              <a:gdLst/>
              <a:ahLst/>
              <a:cxnLst/>
              <a:rect l="l" t="t" r="r" b="b"/>
              <a:pathLst>
                <a:path w="209664" h="297342" extrusionOk="0">
                  <a:moveTo>
                    <a:pt x="209665" y="0"/>
                  </a:moveTo>
                  <a:lnTo>
                    <a:pt x="5467" y="95343"/>
                  </a:lnTo>
                  <a:lnTo>
                    <a:pt x="0" y="98013"/>
                  </a:lnTo>
                  <a:lnTo>
                    <a:pt x="197077" y="297343"/>
                  </a:lnTo>
                  <a:lnTo>
                    <a:pt x="20966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3" name="Google Shape;3133;p25"/>
            <p:cNvSpPr/>
            <p:nvPr/>
          </p:nvSpPr>
          <p:spPr>
            <a:xfrm>
              <a:off x="743553" y="3957159"/>
              <a:ext cx="417676" cy="311326"/>
            </a:xfrm>
            <a:custGeom>
              <a:avLst/>
              <a:gdLst/>
              <a:ahLst/>
              <a:cxnLst/>
              <a:rect l="l" t="t" r="r" b="b"/>
              <a:pathLst>
                <a:path w="417676" h="311326" extrusionOk="0">
                  <a:moveTo>
                    <a:pt x="417677" y="0"/>
                  </a:moveTo>
                  <a:lnTo>
                    <a:pt x="4704" y="205432"/>
                  </a:lnTo>
                  <a:lnTo>
                    <a:pt x="0" y="311326"/>
                  </a:lnTo>
                  <a:lnTo>
                    <a:pt x="410429" y="105767"/>
                  </a:lnTo>
                  <a:lnTo>
                    <a:pt x="410684" y="102462"/>
                  </a:lnTo>
                  <a:lnTo>
                    <a:pt x="417677" y="0"/>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4" name="Google Shape;3134;p25"/>
            <p:cNvSpPr/>
            <p:nvPr/>
          </p:nvSpPr>
          <p:spPr>
            <a:xfrm>
              <a:off x="3305" y="3024960"/>
              <a:ext cx="761481" cy="435780"/>
            </a:xfrm>
            <a:custGeom>
              <a:avLst/>
              <a:gdLst/>
              <a:ahLst/>
              <a:cxnLst/>
              <a:rect l="l" t="t" r="r" b="b"/>
              <a:pathLst>
                <a:path w="761481" h="435780" extrusionOk="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5" name="Google Shape;3135;p25"/>
            <p:cNvSpPr/>
            <p:nvPr/>
          </p:nvSpPr>
          <p:spPr>
            <a:xfrm>
              <a:off x="765295" y="2688336"/>
              <a:ext cx="355120" cy="679985"/>
            </a:xfrm>
            <a:custGeom>
              <a:avLst/>
              <a:gdLst/>
              <a:ahLst/>
              <a:cxnLst/>
              <a:rect l="l" t="t" r="r" b="b"/>
              <a:pathLst>
                <a:path w="355120" h="679985" extrusionOk="0">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rgbClr val="E9463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6" name="Google Shape;3136;p25"/>
            <p:cNvSpPr/>
            <p:nvPr/>
          </p:nvSpPr>
          <p:spPr>
            <a:xfrm>
              <a:off x="3305" y="2131787"/>
              <a:ext cx="62937" cy="422432"/>
            </a:xfrm>
            <a:custGeom>
              <a:avLst/>
              <a:gdLst/>
              <a:ahLst/>
              <a:cxnLst/>
              <a:rect l="l" t="t" r="r" b="b"/>
              <a:pathLst>
                <a:path w="62937" h="422432" extrusionOk="0">
                  <a:moveTo>
                    <a:pt x="62938" y="0"/>
                  </a:moveTo>
                  <a:lnTo>
                    <a:pt x="0" y="26950"/>
                  </a:lnTo>
                  <a:lnTo>
                    <a:pt x="0" y="422433"/>
                  </a:lnTo>
                  <a:lnTo>
                    <a:pt x="61539" y="395355"/>
                  </a:lnTo>
                  <a:lnTo>
                    <a:pt x="62938"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7" name="Google Shape;3137;p25"/>
            <p:cNvSpPr/>
            <p:nvPr/>
          </p:nvSpPr>
          <p:spPr>
            <a:xfrm>
              <a:off x="3511662" y="3054325"/>
              <a:ext cx="152830" cy="182168"/>
            </a:xfrm>
            <a:custGeom>
              <a:avLst/>
              <a:gdLst/>
              <a:ahLst/>
              <a:cxnLst/>
              <a:rect l="l" t="t" r="r" b="b"/>
              <a:pathLst>
                <a:path w="152830" h="182168" extrusionOk="0">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8" name="Google Shape;3138;p25"/>
            <p:cNvSpPr/>
            <p:nvPr/>
          </p:nvSpPr>
          <p:spPr>
            <a:xfrm>
              <a:off x="1287741" y="2810629"/>
              <a:ext cx="71456" cy="70935"/>
            </a:xfrm>
            <a:custGeom>
              <a:avLst/>
              <a:gdLst/>
              <a:ahLst/>
              <a:cxnLst/>
              <a:rect l="l" t="t" r="r" b="b"/>
              <a:pathLst>
                <a:path w="71456" h="70935" extrusionOk="0">
                  <a:moveTo>
                    <a:pt x="71456" y="66613"/>
                  </a:moveTo>
                  <a:lnTo>
                    <a:pt x="254" y="0"/>
                  </a:lnTo>
                  <a:lnTo>
                    <a:pt x="0" y="4195"/>
                  </a:lnTo>
                  <a:lnTo>
                    <a:pt x="3560" y="7628"/>
                  </a:lnTo>
                  <a:lnTo>
                    <a:pt x="71202" y="70935"/>
                  </a:lnTo>
                  <a:lnTo>
                    <a:pt x="71456" y="66613"/>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39" name="Google Shape;3139;p25"/>
            <p:cNvSpPr/>
            <p:nvPr/>
          </p:nvSpPr>
          <p:spPr>
            <a:xfrm>
              <a:off x="1361867" y="2880038"/>
              <a:ext cx="66624" cy="63816"/>
            </a:xfrm>
            <a:custGeom>
              <a:avLst/>
              <a:gdLst/>
              <a:ahLst/>
              <a:cxnLst/>
              <a:rect l="l" t="t" r="r" b="b"/>
              <a:pathLst>
                <a:path w="66624" h="63816" extrusionOk="0">
                  <a:moveTo>
                    <a:pt x="66625" y="62164"/>
                  </a:moveTo>
                  <a:lnTo>
                    <a:pt x="254" y="0"/>
                  </a:lnTo>
                  <a:lnTo>
                    <a:pt x="0" y="4322"/>
                  </a:lnTo>
                  <a:lnTo>
                    <a:pt x="3560" y="7627"/>
                  </a:lnTo>
                  <a:lnTo>
                    <a:pt x="63319" y="63816"/>
                  </a:lnTo>
                  <a:lnTo>
                    <a:pt x="66625" y="62164"/>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0" name="Google Shape;3140;p25"/>
            <p:cNvSpPr/>
            <p:nvPr/>
          </p:nvSpPr>
          <p:spPr>
            <a:xfrm>
              <a:off x="1362757" y="2596044"/>
              <a:ext cx="601022" cy="408448"/>
            </a:xfrm>
            <a:custGeom>
              <a:avLst/>
              <a:gdLst/>
              <a:ahLst/>
              <a:cxnLst/>
              <a:rect l="l" t="t" r="r" b="b"/>
              <a:pathLst>
                <a:path w="601022" h="408448" extrusionOk="0">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1" name="Google Shape;3141;p25"/>
            <p:cNvSpPr/>
            <p:nvPr/>
          </p:nvSpPr>
          <p:spPr>
            <a:xfrm>
              <a:off x="1780052" y="2936227"/>
              <a:ext cx="146854" cy="346412"/>
            </a:xfrm>
            <a:custGeom>
              <a:avLst/>
              <a:gdLst/>
              <a:ahLst/>
              <a:cxnLst/>
              <a:rect l="l" t="t" r="r" b="b"/>
              <a:pathLst>
                <a:path w="146854" h="346412" extrusionOk="0">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2" name="Google Shape;3142;p25"/>
            <p:cNvSpPr/>
            <p:nvPr/>
          </p:nvSpPr>
          <p:spPr>
            <a:xfrm>
              <a:off x="1289521" y="2488497"/>
              <a:ext cx="686718" cy="386202"/>
            </a:xfrm>
            <a:custGeom>
              <a:avLst/>
              <a:gdLst/>
              <a:ahLst/>
              <a:cxnLst/>
              <a:rect l="l" t="t" r="r" b="b"/>
              <a:pathLst>
                <a:path w="686718" h="386202" extrusionOk="0">
                  <a:moveTo>
                    <a:pt x="675912" y="100046"/>
                  </a:moveTo>
                  <a:lnTo>
                    <a:pt x="686719" y="0"/>
                  </a:lnTo>
                  <a:lnTo>
                    <a:pt x="0" y="319081"/>
                  </a:lnTo>
                  <a:lnTo>
                    <a:pt x="71584" y="386202"/>
                  </a:lnTo>
                  <a:lnTo>
                    <a:pt x="675530" y="103606"/>
                  </a:lnTo>
                  <a:lnTo>
                    <a:pt x="675912" y="10004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3" name="Google Shape;3143;p25"/>
            <p:cNvSpPr/>
            <p:nvPr/>
          </p:nvSpPr>
          <p:spPr>
            <a:xfrm>
              <a:off x="1812220" y="3267512"/>
              <a:ext cx="80102" cy="84155"/>
            </a:xfrm>
            <a:custGeom>
              <a:avLst/>
              <a:gdLst/>
              <a:ahLst/>
              <a:cxnLst/>
              <a:rect l="l" t="t" r="r" b="b"/>
              <a:pathLst>
                <a:path w="80102" h="84155" extrusionOk="0">
                  <a:moveTo>
                    <a:pt x="0" y="84156"/>
                  </a:moveTo>
                  <a:lnTo>
                    <a:pt x="75016" y="47544"/>
                  </a:lnTo>
                  <a:lnTo>
                    <a:pt x="75398" y="43731"/>
                  </a:lnTo>
                  <a:lnTo>
                    <a:pt x="80102" y="0"/>
                  </a:lnTo>
                  <a:lnTo>
                    <a:pt x="4832" y="36612"/>
                  </a:lnTo>
                  <a:lnTo>
                    <a:pt x="0" y="8415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4" name="Google Shape;3144;p25"/>
            <p:cNvSpPr/>
            <p:nvPr/>
          </p:nvSpPr>
          <p:spPr>
            <a:xfrm>
              <a:off x="1741781" y="3318107"/>
              <a:ext cx="143675" cy="862408"/>
            </a:xfrm>
            <a:custGeom>
              <a:avLst/>
              <a:gdLst/>
              <a:ahLst/>
              <a:cxnLst/>
              <a:rect l="l" t="t" r="r" b="b"/>
              <a:pathLst>
                <a:path w="143675" h="862408" extrusionOk="0">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5" name="Google Shape;3145;p25"/>
            <p:cNvSpPr/>
            <p:nvPr/>
          </p:nvSpPr>
          <p:spPr>
            <a:xfrm>
              <a:off x="1416922" y="3628671"/>
              <a:ext cx="359824" cy="485740"/>
            </a:xfrm>
            <a:custGeom>
              <a:avLst/>
              <a:gdLst/>
              <a:ahLst/>
              <a:cxnLst/>
              <a:rect l="l" t="t" r="r" b="b"/>
              <a:pathLst>
                <a:path w="359824" h="485740" extrusionOk="0">
                  <a:moveTo>
                    <a:pt x="177115" y="90766"/>
                  </a:moveTo>
                  <a:lnTo>
                    <a:pt x="133504" y="112377"/>
                  </a:lnTo>
                  <a:lnTo>
                    <a:pt x="0" y="178736"/>
                  </a:lnTo>
                  <a:lnTo>
                    <a:pt x="309729" y="485740"/>
                  </a:lnTo>
                  <a:lnTo>
                    <a:pt x="359825" y="0"/>
                  </a:lnTo>
                  <a:lnTo>
                    <a:pt x="177115" y="907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6" name="Google Shape;3146;p25"/>
            <p:cNvSpPr/>
            <p:nvPr/>
          </p:nvSpPr>
          <p:spPr>
            <a:xfrm>
              <a:off x="720158" y="2091870"/>
              <a:ext cx="1282273" cy="713673"/>
            </a:xfrm>
            <a:custGeom>
              <a:avLst/>
              <a:gdLst/>
              <a:ahLst/>
              <a:cxnLst/>
              <a:rect l="l" t="t" r="r" b="b"/>
              <a:pathLst>
                <a:path w="1282273" h="713673" extrusionOk="0">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7" name="Google Shape;3147;p25"/>
            <p:cNvSpPr/>
            <p:nvPr/>
          </p:nvSpPr>
          <p:spPr>
            <a:xfrm>
              <a:off x="1138089" y="2065428"/>
              <a:ext cx="169740" cy="334590"/>
            </a:xfrm>
            <a:custGeom>
              <a:avLst/>
              <a:gdLst/>
              <a:ahLst/>
              <a:cxnLst/>
              <a:rect l="l" t="t" r="r" b="b"/>
              <a:pathLst>
                <a:path w="169740" h="334590" extrusionOk="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8" name="Google Shape;3148;p25"/>
            <p:cNvSpPr/>
            <p:nvPr/>
          </p:nvSpPr>
          <p:spPr>
            <a:xfrm>
              <a:off x="1296895" y="1959916"/>
              <a:ext cx="565166" cy="440738"/>
            </a:xfrm>
            <a:custGeom>
              <a:avLst/>
              <a:gdLst/>
              <a:ahLst/>
              <a:cxnLst/>
              <a:rect l="l" t="t" r="r" b="b"/>
              <a:pathLst>
                <a:path w="565166" h="440738" extrusionOk="0">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49" name="Google Shape;3149;p25"/>
            <p:cNvSpPr/>
            <p:nvPr/>
          </p:nvSpPr>
          <p:spPr>
            <a:xfrm>
              <a:off x="1152584" y="1820334"/>
              <a:ext cx="708333" cy="382897"/>
            </a:xfrm>
            <a:custGeom>
              <a:avLst/>
              <a:gdLst/>
              <a:ahLst/>
              <a:cxnLst/>
              <a:rect l="l" t="t" r="r" b="b"/>
              <a:pathLst>
                <a:path w="708333" h="382897" extrusionOk="0">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0" name="Google Shape;3150;p25"/>
            <p:cNvSpPr/>
            <p:nvPr/>
          </p:nvSpPr>
          <p:spPr>
            <a:xfrm>
              <a:off x="596699" y="4143904"/>
              <a:ext cx="143421" cy="760200"/>
            </a:xfrm>
            <a:custGeom>
              <a:avLst/>
              <a:gdLst/>
              <a:ahLst/>
              <a:cxnLst/>
              <a:rect l="l" t="t" r="r" b="b"/>
              <a:pathLst>
                <a:path w="143421" h="760200" extrusionOk="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1" name="Google Shape;3151;p25"/>
            <p:cNvSpPr/>
            <p:nvPr/>
          </p:nvSpPr>
          <p:spPr>
            <a:xfrm>
              <a:off x="3305" y="4777362"/>
              <a:ext cx="707698" cy="497817"/>
            </a:xfrm>
            <a:custGeom>
              <a:avLst/>
              <a:gdLst/>
              <a:ahLst/>
              <a:cxnLst/>
              <a:rect l="l" t="t" r="r" b="b"/>
              <a:pathLst>
                <a:path w="707698" h="497817" extrusionOk="0">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2" name="Google Shape;3152;p25"/>
            <p:cNvSpPr/>
            <p:nvPr/>
          </p:nvSpPr>
          <p:spPr>
            <a:xfrm>
              <a:off x="3305" y="4910080"/>
              <a:ext cx="775975" cy="478494"/>
            </a:xfrm>
            <a:custGeom>
              <a:avLst/>
              <a:gdLst/>
              <a:ahLst/>
              <a:cxnLst/>
              <a:rect l="l" t="t" r="r" b="b"/>
              <a:pathLst>
                <a:path w="775975" h="478494" extrusionOk="0">
                  <a:moveTo>
                    <a:pt x="709860" y="0"/>
                  </a:moveTo>
                  <a:lnTo>
                    <a:pt x="0" y="368659"/>
                  </a:lnTo>
                  <a:lnTo>
                    <a:pt x="0" y="478495"/>
                  </a:lnTo>
                  <a:lnTo>
                    <a:pt x="775976" y="72969"/>
                  </a:lnTo>
                  <a:lnTo>
                    <a:pt x="70986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3" name="Google Shape;3153;p25"/>
            <p:cNvSpPr/>
            <p:nvPr/>
          </p:nvSpPr>
          <p:spPr>
            <a:xfrm>
              <a:off x="729058" y="3935040"/>
              <a:ext cx="431789" cy="224500"/>
            </a:xfrm>
            <a:custGeom>
              <a:avLst/>
              <a:gdLst/>
              <a:ahLst/>
              <a:cxnLst/>
              <a:rect l="l" t="t" r="r" b="b"/>
              <a:pathLst>
                <a:path w="431789" h="224500" extrusionOk="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4" name="Google Shape;3154;p25"/>
            <p:cNvSpPr/>
            <p:nvPr/>
          </p:nvSpPr>
          <p:spPr>
            <a:xfrm>
              <a:off x="723210" y="4143904"/>
              <a:ext cx="21996" cy="123437"/>
            </a:xfrm>
            <a:custGeom>
              <a:avLst/>
              <a:gdLst/>
              <a:ahLst/>
              <a:cxnLst/>
              <a:rect l="l" t="t" r="r" b="b"/>
              <a:pathLst>
                <a:path w="21996" h="123437" extrusionOk="0">
                  <a:moveTo>
                    <a:pt x="4577" y="0"/>
                  </a:moveTo>
                  <a:lnTo>
                    <a:pt x="0" y="105131"/>
                  </a:lnTo>
                  <a:lnTo>
                    <a:pt x="17292" y="123437"/>
                  </a:lnTo>
                  <a:lnTo>
                    <a:pt x="21996" y="18306"/>
                  </a:lnTo>
                  <a:lnTo>
                    <a:pt x="4577"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5" name="Google Shape;3155;p25"/>
            <p:cNvSpPr/>
            <p:nvPr/>
          </p:nvSpPr>
          <p:spPr>
            <a:xfrm>
              <a:off x="3305" y="4985465"/>
              <a:ext cx="884431" cy="584261"/>
            </a:xfrm>
            <a:custGeom>
              <a:avLst/>
              <a:gdLst/>
              <a:ahLst/>
              <a:cxnLst/>
              <a:rect l="l" t="t" r="r" b="b"/>
              <a:pathLst>
                <a:path w="884431" h="584261" extrusionOk="0">
                  <a:moveTo>
                    <a:pt x="778265" y="0"/>
                  </a:moveTo>
                  <a:lnTo>
                    <a:pt x="0" y="406797"/>
                  </a:lnTo>
                  <a:lnTo>
                    <a:pt x="0" y="584261"/>
                  </a:lnTo>
                  <a:lnTo>
                    <a:pt x="884432" y="117335"/>
                  </a:lnTo>
                  <a:lnTo>
                    <a:pt x="778265"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6" name="Google Shape;3156;p25"/>
            <p:cNvSpPr/>
            <p:nvPr/>
          </p:nvSpPr>
          <p:spPr>
            <a:xfrm>
              <a:off x="72092" y="1658251"/>
              <a:ext cx="384237" cy="245857"/>
            </a:xfrm>
            <a:custGeom>
              <a:avLst/>
              <a:gdLst/>
              <a:ahLst/>
              <a:cxnLst/>
              <a:rect l="l" t="t" r="r" b="b"/>
              <a:pathLst>
                <a:path w="384237" h="245857" extrusionOk="0">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7" name="Google Shape;3157;p25"/>
            <p:cNvSpPr/>
            <p:nvPr/>
          </p:nvSpPr>
          <p:spPr>
            <a:xfrm>
              <a:off x="2751580" y="4073986"/>
              <a:ext cx="2122585" cy="2077585"/>
            </a:xfrm>
            <a:custGeom>
              <a:avLst/>
              <a:gdLst/>
              <a:ahLst/>
              <a:cxnLst/>
              <a:rect l="l" t="t" r="r" b="b"/>
              <a:pathLst>
                <a:path w="2122585" h="2077585" extrusionOk="0">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8" name="Google Shape;3158;p25"/>
            <p:cNvSpPr/>
            <p:nvPr/>
          </p:nvSpPr>
          <p:spPr>
            <a:xfrm>
              <a:off x="3754894" y="4488410"/>
              <a:ext cx="396697" cy="358107"/>
            </a:xfrm>
            <a:custGeom>
              <a:avLst/>
              <a:gdLst/>
              <a:ahLst/>
              <a:cxnLst/>
              <a:rect l="l" t="t" r="r" b="b"/>
              <a:pathLst>
                <a:path w="396697" h="358107" extrusionOk="0">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59" name="Google Shape;3159;p25"/>
            <p:cNvSpPr/>
            <p:nvPr/>
          </p:nvSpPr>
          <p:spPr>
            <a:xfrm>
              <a:off x="3792020" y="4253739"/>
              <a:ext cx="360842" cy="434000"/>
            </a:xfrm>
            <a:custGeom>
              <a:avLst/>
              <a:gdLst/>
              <a:ahLst/>
              <a:cxnLst/>
              <a:rect l="l" t="t" r="r" b="b"/>
              <a:pathLst>
                <a:path w="360842" h="434000" extrusionOk="0">
                  <a:moveTo>
                    <a:pt x="360715" y="230348"/>
                  </a:moveTo>
                  <a:lnTo>
                    <a:pt x="360842" y="229840"/>
                  </a:lnTo>
                  <a:lnTo>
                    <a:pt x="100954" y="0"/>
                  </a:lnTo>
                  <a:lnTo>
                    <a:pt x="0" y="434001"/>
                  </a:lnTo>
                  <a:lnTo>
                    <a:pt x="360715" y="230348"/>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0" name="Google Shape;3160;p25"/>
            <p:cNvSpPr/>
            <p:nvPr/>
          </p:nvSpPr>
          <p:spPr>
            <a:xfrm>
              <a:off x="4494633" y="4229713"/>
              <a:ext cx="667901" cy="662315"/>
            </a:xfrm>
            <a:custGeom>
              <a:avLst/>
              <a:gdLst/>
              <a:ahLst/>
              <a:cxnLst/>
              <a:rect l="l" t="t" r="r" b="b"/>
              <a:pathLst>
                <a:path w="667901" h="662315" extrusionOk="0">
                  <a:moveTo>
                    <a:pt x="381440" y="662316"/>
                  </a:moveTo>
                  <a:lnTo>
                    <a:pt x="382966" y="661426"/>
                  </a:lnTo>
                  <a:lnTo>
                    <a:pt x="667901" y="492605"/>
                  </a:lnTo>
                  <a:lnTo>
                    <a:pt x="90274" y="0"/>
                  </a:lnTo>
                  <a:lnTo>
                    <a:pt x="0" y="328997"/>
                  </a:lnTo>
                  <a:lnTo>
                    <a:pt x="381440" y="662316"/>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1" name="Google Shape;3161;p25"/>
            <p:cNvSpPr/>
            <p:nvPr/>
          </p:nvSpPr>
          <p:spPr>
            <a:xfrm>
              <a:off x="4586305" y="3366033"/>
              <a:ext cx="382457" cy="858340"/>
            </a:xfrm>
            <a:custGeom>
              <a:avLst/>
              <a:gdLst/>
              <a:ahLst/>
              <a:cxnLst/>
              <a:rect l="l" t="t" r="r" b="b"/>
              <a:pathLst>
                <a:path w="382457" h="858340" extrusionOk="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2" name="Google Shape;3162;p25"/>
            <p:cNvSpPr/>
            <p:nvPr/>
          </p:nvSpPr>
          <p:spPr>
            <a:xfrm>
              <a:off x="1883931" y="4750412"/>
              <a:ext cx="3532641" cy="2113689"/>
            </a:xfrm>
            <a:custGeom>
              <a:avLst/>
              <a:gdLst/>
              <a:ahLst/>
              <a:cxnLst/>
              <a:rect l="l" t="t" r="r" b="b"/>
              <a:pathLst>
                <a:path w="3532641" h="2113689" extrusionOk="0">
                  <a:moveTo>
                    <a:pt x="3532642" y="0"/>
                  </a:moveTo>
                  <a:lnTo>
                    <a:pt x="0" y="2113689"/>
                  </a:lnTo>
                  <a:lnTo>
                    <a:pt x="526133" y="2113689"/>
                  </a:lnTo>
                  <a:lnTo>
                    <a:pt x="3412997" y="356710"/>
                  </a:lnTo>
                  <a:lnTo>
                    <a:pt x="3532642"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3" name="Google Shape;3163;p25"/>
            <p:cNvSpPr/>
            <p:nvPr/>
          </p:nvSpPr>
          <p:spPr>
            <a:xfrm>
              <a:off x="1584119" y="4173651"/>
              <a:ext cx="3834488" cy="2690450"/>
            </a:xfrm>
            <a:custGeom>
              <a:avLst/>
              <a:gdLst/>
              <a:ahLst/>
              <a:cxnLst/>
              <a:rect l="l" t="t" r="r" b="b"/>
              <a:pathLst>
                <a:path w="3834488" h="2690450" extrusionOk="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4" name="Google Shape;3164;p25"/>
            <p:cNvSpPr/>
            <p:nvPr/>
          </p:nvSpPr>
          <p:spPr>
            <a:xfrm>
              <a:off x="0" y="720966"/>
              <a:ext cx="70947" cy="1404592"/>
            </a:xfrm>
            <a:custGeom>
              <a:avLst/>
              <a:gdLst/>
              <a:ahLst/>
              <a:cxnLst/>
              <a:rect l="l" t="t" r="r" b="b"/>
              <a:pathLst>
                <a:path w="70947" h="1404592" extrusionOk="0">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5" name="Google Shape;3165;p25"/>
            <p:cNvSpPr/>
            <p:nvPr/>
          </p:nvSpPr>
          <p:spPr>
            <a:xfrm>
              <a:off x="3305" y="2069242"/>
              <a:ext cx="61666" cy="85935"/>
            </a:xfrm>
            <a:custGeom>
              <a:avLst/>
              <a:gdLst/>
              <a:ahLst/>
              <a:cxnLst/>
              <a:rect l="l" t="t" r="r" b="b"/>
              <a:pathLst>
                <a:path w="61666" h="85935" extrusionOk="0">
                  <a:moveTo>
                    <a:pt x="0" y="0"/>
                  </a:moveTo>
                  <a:lnTo>
                    <a:pt x="0" y="85936"/>
                  </a:lnTo>
                  <a:lnTo>
                    <a:pt x="61666" y="59494"/>
                  </a:lnTo>
                  <a:lnTo>
                    <a:pt x="0" y="0"/>
                  </a:lnTo>
                  <a:close/>
                </a:path>
              </a:pathLst>
            </a:custGeom>
            <a:solidFill>
              <a:srgbClr val="F1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6" name="Google Shape;3166;p25"/>
            <p:cNvSpPr/>
            <p:nvPr/>
          </p:nvSpPr>
          <p:spPr>
            <a:xfrm>
              <a:off x="2296776" y="1467310"/>
              <a:ext cx="32803" cy="265434"/>
            </a:xfrm>
            <a:custGeom>
              <a:avLst/>
              <a:gdLst/>
              <a:ahLst/>
              <a:cxnLst/>
              <a:rect l="l" t="t" r="r" b="b"/>
              <a:pathLst>
                <a:path w="32803" h="265434" extrusionOk="0">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7" name="Google Shape;3167;p25"/>
            <p:cNvSpPr/>
            <p:nvPr/>
          </p:nvSpPr>
          <p:spPr>
            <a:xfrm>
              <a:off x="2301353" y="1459047"/>
              <a:ext cx="50869" cy="271536"/>
            </a:xfrm>
            <a:custGeom>
              <a:avLst/>
              <a:gdLst/>
              <a:ahLst/>
              <a:cxnLst/>
              <a:rect l="l" t="t" r="r" b="b"/>
              <a:pathLst>
                <a:path w="50869" h="271536" extrusionOk="0">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8" name="Google Shape;3168;p25"/>
            <p:cNvSpPr/>
            <p:nvPr/>
          </p:nvSpPr>
          <p:spPr>
            <a:xfrm>
              <a:off x="3267414" y="4452180"/>
              <a:ext cx="239416" cy="135132"/>
            </a:xfrm>
            <a:custGeom>
              <a:avLst/>
              <a:gdLst/>
              <a:ahLst/>
              <a:cxnLst/>
              <a:rect l="l" t="t" r="r" b="b"/>
              <a:pathLst>
                <a:path w="239416" h="135132" extrusionOk="0">
                  <a:moveTo>
                    <a:pt x="890" y="130937"/>
                  </a:moveTo>
                  <a:lnTo>
                    <a:pt x="0" y="135133"/>
                  </a:lnTo>
                  <a:lnTo>
                    <a:pt x="238781" y="3432"/>
                  </a:lnTo>
                  <a:lnTo>
                    <a:pt x="239417" y="890"/>
                  </a:lnTo>
                  <a:lnTo>
                    <a:pt x="238400" y="0"/>
                  </a:lnTo>
                  <a:lnTo>
                    <a:pt x="890" y="1309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69" name="Google Shape;3169;p25"/>
            <p:cNvSpPr/>
            <p:nvPr/>
          </p:nvSpPr>
          <p:spPr>
            <a:xfrm>
              <a:off x="2876183" y="5097079"/>
              <a:ext cx="45009" cy="227933"/>
            </a:xfrm>
            <a:custGeom>
              <a:avLst/>
              <a:gdLst/>
              <a:ahLst/>
              <a:cxnLst/>
              <a:rect l="l" t="t" r="r" b="b"/>
              <a:pathLst>
                <a:path w="45009" h="227933" extrusionOk="0">
                  <a:moveTo>
                    <a:pt x="41450" y="2034"/>
                  </a:moveTo>
                  <a:lnTo>
                    <a:pt x="0" y="226662"/>
                  </a:lnTo>
                  <a:lnTo>
                    <a:pt x="1271" y="227933"/>
                  </a:lnTo>
                  <a:lnTo>
                    <a:pt x="3179" y="226916"/>
                  </a:lnTo>
                  <a:lnTo>
                    <a:pt x="45010" y="0"/>
                  </a:lnTo>
                  <a:lnTo>
                    <a:pt x="41450" y="20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0" name="Google Shape;3170;p25"/>
            <p:cNvSpPr/>
            <p:nvPr/>
          </p:nvSpPr>
          <p:spPr>
            <a:xfrm>
              <a:off x="2837149" y="2521930"/>
              <a:ext cx="55737" cy="242679"/>
            </a:xfrm>
            <a:custGeom>
              <a:avLst/>
              <a:gdLst/>
              <a:ahLst/>
              <a:cxnLst/>
              <a:rect l="l" t="t" r="r" b="b"/>
              <a:pathLst>
                <a:path w="55737" h="242679" extrusionOk="0">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1" name="Google Shape;3171;p25"/>
            <p:cNvSpPr/>
            <p:nvPr/>
          </p:nvSpPr>
          <p:spPr>
            <a:xfrm>
              <a:off x="2707587" y="5247848"/>
              <a:ext cx="89638" cy="52883"/>
            </a:xfrm>
            <a:custGeom>
              <a:avLst/>
              <a:gdLst/>
              <a:ahLst/>
              <a:cxnLst/>
              <a:rect l="l" t="t" r="r" b="b"/>
              <a:pathLst>
                <a:path w="89638" h="52883" extrusionOk="0">
                  <a:moveTo>
                    <a:pt x="89511" y="763"/>
                  </a:moveTo>
                  <a:lnTo>
                    <a:pt x="89638" y="0"/>
                  </a:lnTo>
                  <a:lnTo>
                    <a:pt x="0" y="50468"/>
                  </a:lnTo>
                  <a:lnTo>
                    <a:pt x="2416" y="52884"/>
                  </a:lnTo>
                  <a:lnTo>
                    <a:pt x="88876" y="4068"/>
                  </a:lnTo>
                  <a:lnTo>
                    <a:pt x="89511" y="7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2" name="Google Shape;3172;p25"/>
            <p:cNvSpPr/>
            <p:nvPr/>
          </p:nvSpPr>
          <p:spPr>
            <a:xfrm>
              <a:off x="2800277" y="5248357"/>
              <a:ext cx="77305" cy="79325"/>
            </a:xfrm>
            <a:custGeom>
              <a:avLst/>
              <a:gdLst/>
              <a:ahLst/>
              <a:cxnLst/>
              <a:rect l="l" t="t" r="r" b="b"/>
              <a:pathLst>
                <a:path w="77305" h="79325" extrusionOk="0">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3" name="Google Shape;3173;p25"/>
            <p:cNvSpPr/>
            <p:nvPr/>
          </p:nvSpPr>
          <p:spPr>
            <a:xfrm>
              <a:off x="2775992" y="5249119"/>
              <a:ext cx="24157" cy="120386"/>
            </a:xfrm>
            <a:custGeom>
              <a:avLst/>
              <a:gdLst/>
              <a:ahLst/>
              <a:cxnLst/>
              <a:rect l="l" t="t" r="r" b="b"/>
              <a:pathLst>
                <a:path w="24157" h="120386" extrusionOk="0">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4" name="Google Shape;3174;p25"/>
            <p:cNvSpPr/>
            <p:nvPr/>
          </p:nvSpPr>
          <p:spPr>
            <a:xfrm>
              <a:off x="2854187" y="5326665"/>
              <a:ext cx="24793" cy="121021"/>
            </a:xfrm>
            <a:custGeom>
              <a:avLst/>
              <a:gdLst/>
              <a:ahLst/>
              <a:cxnLst/>
              <a:rect l="l" t="t" r="r" b="b"/>
              <a:pathLst>
                <a:path w="24793" h="121021" extrusionOk="0">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5" name="Google Shape;3175;p25"/>
            <p:cNvSpPr/>
            <p:nvPr/>
          </p:nvSpPr>
          <p:spPr>
            <a:xfrm>
              <a:off x="1047179" y="1947457"/>
              <a:ext cx="220345" cy="104622"/>
            </a:xfrm>
            <a:custGeom>
              <a:avLst/>
              <a:gdLst/>
              <a:ahLst/>
              <a:cxnLst/>
              <a:rect l="l" t="t" r="r" b="b"/>
              <a:pathLst>
                <a:path w="220345" h="104622" extrusionOk="0">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6" name="Google Shape;3176;p25"/>
            <p:cNvSpPr/>
            <p:nvPr/>
          </p:nvSpPr>
          <p:spPr>
            <a:xfrm>
              <a:off x="2797225" y="5155683"/>
              <a:ext cx="19580" cy="94452"/>
            </a:xfrm>
            <a:custGeom>
              <a:avLst/>
              <a:gdLst/>
              <a:ahLst/>
              <a:cxnLst/>
              <a:rect l="l" t="t" r="r" b="b"/>
              <a:pathLst>
                <a:path w="19580" h="94452" extrusionOk="0">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7" name="Google Shape;3177;p25"/>
            <p:cNvSpPr/>
            <p:nvPr/>
          </p:nvSpPr>
          <p:spPr>
            <a:xfrm>
              <a:off x="1151694" y="2061742"/>
              <a:ext cx="157026" cy="143522"/>
            </a:xfrm>
            <a:custGeom>
              <a:avLst/>
              <a:gdLst/>
              <a:ahLst/>
              <a:cxnLst/>
              <a:rect l="l" t="t" r="r" b="b"/>
              <a:pathLst>
                <a:path w="157026" h="143522" extrusionOk="0">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8" name="Google Shape;3178;p25"/>
            <p:cNvSpPr/>
            <p:nvPr/>
          </p:nvSpPr>
          <p:spPr>
            <a:xfrm>
              <a:off x="2625577" y="2524473"/>
              <a:ext cx="250987" cy="122674"/>
            </a:xfrm>
            <a:custGeom>
              <a:avLst/>
              <a:gdLst/>
              <a:ahLst/>
              <a:cxnLst/>
              <a:rect l="l" t="t" r="r" b="b"/>
              <a:pathLst>
                <a:path w="250987" h="122674" extrusionOk="0">
                  <a:moveTo>
                    <a:pt x="0" y="122674"/>
                  </a:moveTo>
                  <a:lnTo>
                    <a:pt x="248572" y="3432"/>
                  </a:lnTo>
                  <a:lnTo>
                    <a:pt x="250988" y="2288"/>
                  </a:lnTo>
                  <a:lnTo>
                    <a:pt x="248190" y="0"/>
                  </a:lnTo>
                  <a:lnTo>
                    <a:pt x="509" y="118734"/>
                  </a:lnTo>
                  <a:lnTo>
                    <a:pt x="0" y="1226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79" name="Google Shape;3179;p25"/>
            <p:cNvSpPr/>
            <p:nvPr/>
          </p:nvSpPr>
          <p:spPr>
            <a:xfrm>
              <a:off x="1257098" y="1968433"/>
              <a:ext cx="25047" cy="24534"/>
            </a:xfrm>
            <a:custGeom>
              <a:avLst/>
              <a:gdLst/>
              <a:ahLst/>
              <a:cxnLst/>
              <a:rect l="l" t="t" r="r" b="b"/>
              <a:pathLst>
                <a:path w="25047" h="24534" extrusionOk="0">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0" name="Google Shape;3180;p25"/>
            <p:cNvSpPr/>
            <p:nvPr/>
          </p:nvSpPr>
          <p:spPr>
            <a:xfrm>
              <a:off x="812085" y="2181238"/>
              <a:ext cx="23522" cy="22755"/>
            </a:xfrm>
            <a:custGeom>
              <a:avLst/>
              <a:gdLst/>
              <a:ahLst/>
              <a:cxnLst/>
              <a:rect l="l" t="t" r="r" b="b"/>
              <a:pathLst>
                <a:path w="23522" h="22755" extrusionOk="0">
                  <a:moveTo>
                    <a:pt x="23522" y="21357"/>
                  </a:moveTo>
                  <a:lnTo>
                    <a:pt x="509" y="0"/>
                  </a:lnTo>
                  <a:lnTo>
                    <a:pt x="127" y="254"/>
                  </a:lnTo>
                  <a:lnTo>
                    <a:pt x="0" y="3814"/>
                  </a:lnTo>
                  <a:lnTo>
                    <a:pt x="20343" y="22755"/>
                  </a:lnTo>
                  <a:lnTo>
                    <a:pt x="23522" y="213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1" name="Google Shape;3181;p25"/>
            <p:cNvSpPr/>
            <p:nvPr/>
          </p:nvSpPr>
          <p:spPr>
            <a:xfrm>
              <a:off x="1741527" y="1303956"/>
              <a:ext cx="18690" cy="28348"/>
            </a:xfrm>
            <a:custGeom>
              <a:avLst/>
              <a:gdLst/>
              <a:ahLst/>
              <a:cxnLst/>
              <a:rect l="l" t="t" r="r" b="b"/>
              <a:pathLst>
                <a:path w="18690" h="28348" extrusionOk="0">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2" name="Google Shape;3182;p25"/>
            <p:cNvSpPr/>
            <p:nvPr/>
          </p:nvSpPr>
          <p:spPr>
            <a:xfrm>
              <a:off x="1758564" y="1311965"/>
              <a:ext cx="12460" cy="9025"/>
            </a:xfrm>
            <a:custGeom>
              <a:avLst/>
              <a:gdLst/>
              <a:ahLst/>
              <a:cxnLst/>
              <a:rect l="l" t="t" r="r" b="b"/>
              <a:pathLst>
                <a:path w="12460" h="9025" extrusionOk="0">
                  <a:moveTo>
                    <a:pt x="12460" y="7500"/>
                  </a:moveTo>
                  <a:lnTo>
                    <a:pt x="3306" y="0"/>
                  </a:lnTo>
                  <a:lnTo>
                    <a:pt x="0" y="1398"/>
                  </a:lnTo>
                  <a:lnTo>
                    <a:pt x="1653" y="2797"/>
                  </a:lnTo>
                  <a:lnTo>
                    <a:pt x="9155" y="9026"/>
                  </a:lnTo>
                  <a:lnTo>
                    <a:pt x="12460" y="75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3" name="Google Shape;3183;p25"/>
            <p:cNvSpPr/>
            <p:nvPr/>
          </p:nvSpPr>
          <p:spPr>
            <a:xfrm>
              <a:off x="1743297" y="1186112"/>
              <a:ext cx="269560" cy="129183"/>
            </a:xfrm>
            <a:custGeom>
              <a:avLst/>
              <a:gdLst/>
              <a:ahLst/>
              <a:cxnLst/>
              <a:rect l="l" t="t" r="r" b="b"/>
              <a:pathLst>
                <a:path w="269560" h="129183" extrusionOk="0">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4" name="Google Shape;3184;p25"/>
            <p:cNvSpPr/>
            <p:nvPr/>
          </p:nvSpPr>
          <p:spPr>
            <a:xfrm>
              <a:off x="2005608" y="1186239"/>
              <a:ext cx="346915" cy="282263"/>
            </a:xfrm>
            <a:custGeom>
              <a:avLst/>
              <a:gdLst/>
              <a:ahLst/>
              <a:cxnLst/>
              <a:rect l="l" t="t" r="r" b="b"/>
              <a:pathLst>
                <a:path w="346915" h="282263" extrusionOk="0">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5" name="Google Shape;3185;p25"/>
            <p:cNvSpPr/>
            <p:nvPr/>
          </p:nvSpPr>
          <p:spPr>
            <a:xfrm>
              <a:off x="2327673" y="1457602"/>
              <a:ext cx="17232" cy="9454"/>
            </a:xfrm>
            <a:custGeom>
              <a:avLst/>
              <a:gdLst/>
              <a:ahLst/>
              <a:cxnLst/>
              <a:rect l="l" t="t" r="r" b="b"/>
              <a:pathLst>
                <a:path w="17232" h="9454" extrusionOk="0">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6" name="Google Shape;3186;p25"/>
            <p:cNvSpPr/>
            <p:nvPr/>
          </p:nvSpPr>
          <p:spPr>
            <a:xfrm>
              <a:off x="2325130" y="1464086"/>
              <a:ext cx="4153" cy="3860"/>
            </a:xfrm>
            <a:custGeom>
              <a:avLst/>
              <a:gdLst/>
              <a:ahLst/>
              <a:cxnLst/>
              <a:rect l="l" t="t" r="r" b="b"/>
              <a:pathLst>
                <a:path w="4153" h="3860" extrusionOk="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7" name="Google Shape;3187;p25"/>
            <p:cNvSpPr/>
            <p:nvPr/>
          </p:nvSpPr>
          <p:spPr>
            <a:xfrm>
              <a:off x="2308887" y="1460585"/>
              <a:ext cx="16497" cy="12827"/>
            </a:xfrm>
            <a:custGeom>
              <a:avLst/>
              <a:gdLst/>
              <a:ahLst/>
              <a:cxnLst/>
              <a:rect l="l" t="t" r="r" b="b"/>
              <a:pathLst>
                <a:path w="16497" h="12827" extrusionOk="0">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8" name="Google Shape;3188;p25"/>
            <p:cNvSpPr/>
            <p:nvPr/>
          </p:nvSpPr>
          <p:spPr>
            <a:xfrm>
              <a:off x="1140378" y="2726600"/>
              <a:ext cx="47298" cy="34704"/>
            </a:xfrm>
            <a:custGeom>
              <a:avLst/>
              <a:gdLst/>
              <a:ahLst/>
              <a:cxnLst/>
              <a:rect l="l" t="t" r="r" b="b"/>
              <a:pathLst>
                <a:path w="47298" h="34704" extrusionOk="0">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89" name="Google Shape;3189;p25"/>
            <p:cNvSpPr/>
            <p:nvPr/>
          </p:nvSpPr>
          <p:spPr>
            <a:xfrm>
              <a:off x="3382100" y="4452942"/>
              <a:ext cx="127528" cy="586931"/>
            </a:xfrm>
            <a:custGeom>
              <a:avLst/>
              <a:gdLst/>
              <a:ahLst/>
              <a:cxnLst/>
              <a:rect l="l" t="t" r="r" b="b"/>
              <a:pathLst>
                <a:path w="127528" h="586931" extrusionOk="0">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0" name="Google Shape;3190;p25"/>
            <p:cNvSpPr/>
            <p:nvPr/>
          </p:nvSpPr>
          <p:spPr>
            <a:xfrm>
              <a:off x="2876304" y="5037712"/>
              <a:ext cx="508217" cy="288987"/>
            </a:xfrm>
            <a:custGeom>
              <a:avLst/>
              <a:gdLst/>
              <a:ahLst/>
              <a:cxnLst/>
              <a:rect l="l" t="t" r="r" b="b"/>
              <a:pathLst>
                <a:path w="508217" h="288987" extrusionOk="0">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1" name="Google Shape;3191;p25"/>
            <p:cNvSpPr/>
            <p:nvPr/>
          </p:nvSpPr>
          <p:spPr>
            <a:xfrm>
              <a:off x="3612235" y="3761007"/>
              <a:ext cx="377243" cy="205813"/>
            </a:xfrm>
            <a:custGeom>
              <a:avLst/>
              <a:gdLst/>
              <a:ahLst/>
              <a:cxnLst/>
              <a:rect l="l" t="t" r="r" b="b"/>
              <a:pathLst>
                <a:path w="377243" h="205813" extrusionOk="0">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2" name="Google Shape;3192;p25"/>
            <p:cNvSpPr/>
            <p:nvPr/>
          </p:nvSpPr>
          <p:spPr>
            <a:xfrm>
              <a:off x="2676690" y="3139117"/>
              <a:ext cx="16783" cy="15127"/>
            </a:xfrm>
            <a:custGeom>
              <a:avLst/>
              <a:gdLst/>
              <a:ahLst/>
              <a:cxnLst/>
              <a:rect l="l" t="t" r="r" b="b"/>
              <a:pathLst>
                <a:path w="16783" h="15127" extrusionOk="0">
                  <a:moveTo>
                    <a:pt x="16783" y="13602"/>
                  </a:moveTo>
                  <a:lnTo>
                    <a:pt x="1399" y="0"/>
                  </a:lnTo>
                  <a:lnTo>
                    <a:pt x="381" y="508"/>
                  </a:lnTo>
                  <a:lnTo>
                    <a:pt x="0" y="3051"/>
                  </a:lnTo>
                  <a:lnTo>
                    <a:pt x="13732" y="15128"/>
                  </a:lnTo>
                  <a:lnTo>
                    <a:pt x="16783" y="13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3" name="Google Shape;3193;p25"/>
            <p:cNvSpPr/>
            <p:nvPr/>
          </p:nvSpPr>
          <p:spPr>
            <a:xfrm>
              <a:off x="2664611" y="3083945"/>
              <a:ext cx="84298" cy="55680"/>
            </a:xfrm>
            <a:custGeom>
              <a:avLst/>
              <a:gdLst/>
              <a:ahLst/>
              <a:cxnLst/>
              <a:rect l="l" t="t" r="r" b="b"/>
              <a:pathLst>
                <a:path w="84298" h="55680" extrusionOk="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4" name="Google Shape;3194;p25"/>
            <p:cNvSpPr/>
            <p:nvPr/>
          </p:nvSpPr>
          <p:spPr>
            <a:xfrm>
              <a:off x="3508229" y="4454086"/>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5" name="Google Shape;3195;p25"/>
            <p:cNvSpPr/>
            <p:nvPr/>
          </p:nvSpPr>
          <p:spPr>
            <a:xfrm>
              <a:off x="3507848" y="3966058"/>
              <a:ext cx="105753" cy="487265"/>
            </a:xfrm>
            <a:custGeom>
              <a:avLst/>
              <a:gdLst/>
              <a:ahLst/>
              <a:cxnLst/>
              <a:rect l="l" t="t" r="r" b="b"/>
              <a:pathLst>
                <a:path w="105753" h="487265" extrusionOk="0">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6" name="Google Shape;3196;p25"/>
            <p:cNvSpPr/>
            <p:nvPr/>
          </p:nvSpPr>
          <p:spPr>
            <a:xfrm>
              <a:off x="2654821" y="3124029"/>
              <a:ext cx="22767" cy="48140"/>
            </a:xfrm>
            <a:custGeom>
              <a:avLst/>
              <a:gdLst/>
              <a:ahLst/>
              <a:cxnLst/>
              <a:rect l="l" t="t" r="r" b="b"/>
              <a:pathLst>
                <a:path w="22767" h="48140" extrusionOk="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7" name="Google Shape;3197;p25"/>
            <p:cNvSpPr/>
            <p:nvPr/>
          </p:nvSpPr>
          <p:spPr>
            <a:xfrm>
              <a:off x="4114753" y="4482944"/>
              <a:ext cx="57054" cy="163645"/>
            </a:xfrm>
            <a:custGeom>
              <a:avLst/>
              <a:gdLst/>
              <a:ahLst/>
              <a:cxnLst/>
              <a:rect l="l" t="t" r="r" b="b"/>
              <a:pathLst>
                <a:path w="57054" h="163645" extrusionOk="0">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8" name="Google Shape;3198;p25"/>
            <p:cNvSpPr/>
            <p:nvPr/>
          </p:nvSpPr>
          <p:spPr>
            <a:xfrm>
              <a:off x="4171299" y="4481418"/>
              <a:ext cx="47" cy="1525"/>
            </a:xfrm>
            <a:custGeom>
              <a:avLst/>
              <a:gdLst/>
              <a:ahLst/>
              <a:cxnLst/>
              <a:rect l="l" t="t" r="r" b="b"/>
              <a:pathLst>
                <a:path w="47" h="1525" extrusionOk="0">
                  <a:moveTo>
                    <a:pt x="0" y="1144"/>
                  </a:moveTo>
                  <a:cubicBezTo>
                    <a:pt x="64" y="763"/>
                    <a:pt x="64" y="381"/>
                    <a:pt x="0" y="0"/>
                  </a:cubicBezTo>
                  <a:cubicBezTo>
                    <a:pt x="0" y="0"/>
                    <a:pt x="0" y="1017"/>
                    <a:pt x="0" y="15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99" name="Google Shape;3199;p25"/>
            <p:cNvSpPr/>
            <p:nvPr/>
          </p:nvSpPr>
          <p:spPr>
            <a:xfrm>
              <a:off x="4152735" y="4483579"/>
              <a:ext cx="381" cy="508"/>
            </a:xfrm>
            <a:custGeom>
              <a:avLst/>
              <a:gdLst/>
              <a:ahLst/>
              <a:cxnLst/>
              <a:rect l="l" t="t" r="r" b="b"/>
              <a:pathLst>
                <a:path w="381" h="508" extrusionOk="0">
                  <a:moveTo>
                    <a:pt x="382" y="254"/>
                  </a:moveTo>
                  <a:lnTo>
                    <a:pt x="127" y="0"/>
                  </a:lnTo>
                  <a:lnTo>
                    <a:pt x="0" y="509"/>
                  </a:lnTo>
                  <a:lnTo>
                    <a:pt x="382"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0" name="Google Shape;3200;p25"/>
            <p:cNvSpPr/>
            <p:nvPr/>
          </p:nvSpPr>
          <p:spPr>
            <a:xfrm>
              <a:off x="2051383" y="1946695"/>
              <a:ext cx="208902" cy="177592"/>
            </a:xfrm>
            <a:custGeom>
              <a:avLst/>
              <a:gdLst/>
              <a:ahLst/>
              <a:cxnLst/>
              <a:rect l="l" t="t" r="r" b="b"/>
              <a:pathLst>
                <a:path w="208902" h="177592" extrusionOk="0">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1" name="Google Shape;3201;p25"/>
            <p:cNvSpPr/>
            <p:nvPr/>
          </p:nvSpPr>
          <p:spPr>
            <a:xfrm>
              <a:off x="2260285" y="1980891"/>
              <a:ext cx="307440" cy="143014"/>
            </a:xfrm>
            <a:custGeom>
              <a:avLst/>
              <a:gdLst/>
              <a:ahLst/>
              <a:cxnLst/>
              <a:rect l="l" t="t" r="r" b="b"/>
              <a:pathLst>
                <a:path w="307440" h="143014" extrusionOk="0">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2" name="Google Shape;3202;p25"/>
            <p:cNvSpPr/>
            <p:nvPr/>
          </p:nvSpPr>
          <p:spPr>
            <a:xfrm>
              <a:off x="2357044" y="1791476"/>
              <a:ext cx="225303" cy="191067"/>
            </a:xfrm>
            <a:custGeom>
              <a:avLst/>
              <a:gdLst/>
              <a:ahLst/>
              <a:cxnLst/>
              <a:rect l="l" t="t" r="r" b="b"/>
              <a:pathLst>
                <a:path w="225303" h="191067" extrusionOk="0">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3" name="Google Shape;3203;p25"/>
            <p:cNvSpPr/>
            <p:nvPr/>
          </p:nvSpPr>
          <p:spPr>
            <a:xfrm>
              <a:off x="1980427" y="2120886"/>
              <a:ext cx="282909" cy="2330409"/>
            </a:xfrm>
            <a:custGeom>
              <a:avLst/>
              <a:gdLst/>
              <a:ahLst/>
              <a:cxnLst/>
              <a:rect l="l" t="t" r="r" b="b"/>
              <a:pathLst>
                <a:path w="282909" h="2330409" extrusionOk="0">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4" name="Google Shape;3204;p25"/>
            <p:cNvSpPr/>
            <p:nvPr/>
          </p:nvSpPr>
          <p:spPr>
            <a:xfrm>
              <a:off x="1970518" y="1236529"/>
              <a:ext cx="179276" cy="149803"/>
            </a:xfrm>
            <a:custGeom>
              <a:avLst/>
              <a:gdLst/>
              <a:ahLst/>
              <a:cxnLst/>
              <a:rect l="l" t="t" r="r" b="b"/>
              <a:pathLst>
                <a:path w="179276" h="149803" extrusionOk="0">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5" name="Google Shape;3205;p25"/>
            <p:cNvSpPr/>
            <p:nvPr/>
          </p:nvSpPr>
          <p:spPr>
            <a:xfrm>
              <a:off x="1792767" y="1384934"/>
              <a:ext cx="341515" cy="151150"/>
            </a:xfrm>
            <a:custGeom>
              <a:avLst/>
              <a:gdLst/>
              <a:ahLst/>
              <a:cxnLst/>
              <a:rect l="l" t="t" r="r" b="b"/>
              <a:pathLst>
                <a:path w="341515" h="151150" extrusionOk="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6" name="Google Shape;3206;p25"/>
            <p:cNvSpPr/>
            <p:nvPr/>
          </p:nvSpPr>
          <p:spPr>
            <a:xfrm>
              <a:off x="1630274" y="1399045"/>
              <a:ext cx="162874" cy="136276"/>
            </a:xfrm>
            <a:custGeom>
              <a:avLst/>
              <a:gdLst/>
              <a:ahLst/>
              <a:cxnLst/>
              <a:rect l="l" t="t" r="r" b="b"/>
              <a:pathLst>
                <a:path w="162874" h="136276" extrusionOk="0">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7" name="Google Shape;3207;p25"/>
            <p:cNvSpPr/>
            <p:nvPr/>
          </p:nvSpPr>
          <p:spPr>
            <a:xfrm>
              <a:off x="1575473" y="1391163"/>
              <a:ext cx="54673" cy="464637"/>
            </a:xfrm>
            <a:custGeom>
              <a:avLst/>
              <a:gdLst/>
              <a:ahLst/>
              <a:cxnLst/>
              <a:rect l="l" t="t" r="r" b="b"/>
              <a:pathLst>
                <a:path w="54673" h="464637" extrusionOk="0">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8" name="Google Shape;3208;p25"/>
            <p:cNvSpPr/>
            <p:nvPr/>
          </p:nvSpPr>
          <p:spPr>
            <a:xfrm>
              <a:off x="1761743" y="1535195"/>
              <a:ext cx="31913" cy="315394"/>
            </a:xfrm>
            <a:custGeom>
              <a:avLst/>
              <a:gdLst/>
              <a:ahLst/>
              <a:cxnLst/>
              <a:rect l="l" t="t" r="r" b="b"/>
              <a:pathLst>
                <a:path w="31913" h="315394" extrusionOk="0">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09" name="Google Shape;3209;p25"/>
            <p:cNvSpPr/>
            <p:nvPr/>
          </p:nvSpPr>
          <p:spPr>
            <a:xfrm>
              <a:off x="2585018" y="1918092"/>
              <a:ext cx="126510" cy="60765"/>
            </a:xfrm>
            <a:custGeom>
              <a:avLst/>
              <a:gdLst/>
              <a:ahLst/>
              <a:cxnLst/>
              <a:rect l="l" t="t" r="r" b="b"/>
              <a:pathLst>
                <a:path w="126510" h="60765" extrusionOk="0">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0" name="Google Shape;3210;p25"/>
            <p:cNvSpPr/>
            <p:nvPr/>
          </p:nvSpPr>
          <p:spPr>
            <a:xfrm>
              <a:off x="2097029" y="1841436"/>
              <a:ext cx="50858" cy="42586"/>
            </a:xfrm>
            <a:custGeom>
              <a:avLst/>
              <a:gdLst/>
              <a:ahLst/>
              <a:cxnLst/>
              <a:rect l="l" t="t" r="r" b="b"/>
              <a:pathLst>
                <a:path w="50858" h="42586" extrusionOk="0">
                  <a:moveTo>
                    <a:pt x="254" y="509"/>
                  </a:moveTo>
                  <a:lnTo>
                    <a:pt x="0" y="2924"/>
                  </a:lnTo>
                  <a:lnTo>
                    <a:pt x="47553" y="42587"/>
                  </a:lnTo>
                  <a:lnTo>
                    <a:pt x="50859" y="41188"/>
                  </a:lnTo>
                  <a:lnTo>
                    <a:pt x="1653" y="0"/>
                  </a:lnTo>
                  <a:lnTo>
                    <a:pt x="890" y="254"/>
                  </a:lnTo>
                  <a:lnTo>
                    <a:pt x="254" y="5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1" name="Google Shape;3211;p25"/>
            <p:cNvSpPr/>
            <p:nvPr/>
          </p:nvSpPr>
          <p:spPr>
            <a:xfrm>
              <a:off x="2432696" y="1674777"/>
              <a:ext cx="294853" cy="244713"/>
            </a:xfrm>
            <a:custGeom>
              <a:avLst/>
              <a:gdLst/>
              <a:ahLst/>
              <a:cxnLst/>
              <a:rect l="l" t="t" r="r" b="b"/>
              <a:pathLst>
                <a:path w="294853" h="244713" extrusionOk="0">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2" name="Google Shape;3212;p25"/>
            <p:cNvSpPr/>
            <p:nvPr/>
          </p:nvSpPr>
          <p:spPr>
            <a:xfrm>
              <a:off x="2071981" y="1833427"/>
              <a:ext cx="25683" cy="83520"/>
            </a:xfrm>
            <a:custGeom>
              <a:avLst/>
              <a:gdLst/>
              <a:ahLst/>
              <a:cxnLst/>
              <a:rect l="l" t="t" r="r" b="b"/>
              <a:pathLst>
                <a:path w="25683" h="83520" extrusionOk="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3" name="Google Shape;3213;p25"/>
            <p:cNvSpPr/>
            <p:nvPr/>
          </p:nvSpPr>
          <p:spPr>
            <a:xfrm>
              <a:off x="3483054" y="3436841"/>
              <a:ext cx="130198" cy="70553"/>
            </a:xfrm>
            <a:custGeom>
              <a:avLst/>
              <a:gdLst/>
              <a:ahLst/>
              <a:cxnLst/>
              <a:rect l="l" t="t" r="r" b="b"/>
              <a:pathLst>
                <a:path w="130198" h="70553" extrusionOk="0">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4" name="Google Shape;3214;p25"/>
            <p:cNvSpPr/>
            <p:nvPr/>
          </p:nvSpPr>
          <p:spPr>
            <a:xfrm>
              <a:off x="3658644" y="3271834"/>
              <a:ext cx="104260" cy="94453"/>
            </a:xfrm>
            <a:custGeom>
              <a:avLst/>
              <a:gdLst/>
              <a:ahLst/>
              <a:cxnLst/>
              <a:rect l="l" t="t" r="r" b="b"/>
              <a:pathLst>
                <a:path w="104260" h="94453" extrusionOk="0">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5" name="Google Shape;3215;p25"/>
            <p:cNvSpPr/>
            <p:nvPr/>
          </p:nvSpPr>
          <p:spPr>
            <a:xfrm>
              <a:off x="3717385" y="3353857"/>
              <a:ext cx="48156" cy="164089"/>
            </a:xfrm>
            <a:custGeom>
              <a:avLst/>
              <a:gdLst/>
              <a:ahLst/>
              <a:cxnLst/>
              <a:rect l="l" t="t" r="r" b="b"/>
              <a:pathLst>
                <a:path w="48156" h="164089" extrusionOk="0">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6" name="Google Shape;3216;p25"/>
            <p:cNvSpPr/>
            <p:nvPr/>
          </p:nvSpPr>
          <p:spPr>
            <a:xfrm>
              <a:off x="3110769" y="2528032"/>
              <a:ext cx="200510" cy="167930"/>
            </a:xfrm>
            <a:custGeom>
              <a:avLst/>
              <a:gdLst/>
              <a:ahLst/>
              <a:cxnLst/>
              <a:rect l="l" t="t" r="r" b="b"/>
              <a:pathLst>
                <a:path w="200510" h="167930" extrusionOk="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7" name="Google Shape;3217;p25"/>
            <p:cNvSpPr/>
            <p:nvPr/>
          </p:nvSpPr>
          <p:spPr>
            <a:xfrm>
              <a:off x="3311279" y="2546847"/>
              <a:ext cx="297268" cy="147845"/>
            </a:xfrm>
            <a:custGeom>
              <a:avLst/>
              <a:gdLst/>
              <a:ahLst/>
              <a:cxnLst/>
              <a:rect l="l" t="t" r="r" b="b"/>
              <a:pathLst>
                <a:path w="297268" h="147845" extrusionOk="0">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8" name="Google Shape;3218;p25"/>
            <p:cNvSpPr/>
            <p:nvPr/>
          </p:nvSpPr>
          <p:spPr>
            <a:xfrm>
              <a:off x="3407402" y="2366839"/>
              <a:ext cx="216912" cy="180261"/>
            </a:xfrm>
            <a:custGeom>
              <a:avLst/>
              <a:gdLst/>
              <a:ahLst/>
              <a:cxnLst/>
              <a:rect l="l" t="t" r="r" b="b"/>
              <a:pathLst>
                <a:path w="216912" h="180261" extrusionOk="0">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19" name="Google Shape;3219;p25"/>
            <p:cNvSpPr/>
            <p:nvPr/>
          </p:nvSpPr>
          <p:spPr>
            <a:xfrm>
              <a:off x="3099453" y="2364719"/>
              <a:ext cx="318195" cy="163185"/>
            </a:xfrm>
            <a:custGeom>
              <a:avLst/>
              <a:gdLst/>
              <a:ahLst/>
              <a:cxnLst/>
              <a:rect l="l" t="t" r="r" b="b"/>
              <a:pathLst>
                <a:path w="318195" h="163185" extrusionOk="0">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0" name="Google Shape;3220;p25"/>
            <p:cNvSpPr/>
            <p:nvPr/>
          </p:nvSpPr>
          <p:spPr>
            <a:xfrm>
              <a:off x="3270084" y="2691927"/>
              <a:ext cx="44247" cy="229935"/>
            </a:xfrm>
            <a:custGeom>
              <a:avLst/>
              <a:gdLst/>
              <a:ahLst/>
              <a:cxnLst/>
              <a:rect l="l" t="t" r="r" b="b"/>
              <a:pathLst>
                <a:path w="44247" h="229935" extrusionOk="0">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1" name="Google Shape;3221;p25"/>
            <p:cNvSpPr/>
            <p:nvPr/>
          </p:nvSpPr>
          <p:spPr>
            <a:xfrm>
              <a:off x="3057367" y="2511889"/>
              <a:ext cx="54815" cy="243822"/>
            </a:xfrm>
            <a:custGeom>
              <a:avLst/>
              <a:gdLst/>
              <a:ahLst/>
              <a:cxnLst/>
              <a:rect l="l" t="t" r="r" b="b"/>
              <a:pathLst>
                <a:path w="54815" h="243822" extrusionOk="0">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2" name="Google Shape;3222;p25"/>
            <p:cNvSpPr/>
            <p:nvPr/>
          </p:nvSpPr>
          <p:spPr>
            <a:xfrm>
              <a:off x="486590" y="2530193"/>
              <a:ext cx="205723" cy="95342"/>
            </a:xfrm>
            <a:custGeom>
              <a:avLst/>
              <a:gdLst/>
              <a:ahLst/>
              <a:cxnLst/>
              <a:rect l="l" t="t" r="r" b="b"/>
              <a:pathLst>
                <a:path w="205723" h="95342" extrusionOk="0">
                  <a:moveTo>
                    <a:pt x="205723" y="0"/>
                  </a:moveTo>
                  <a:lnTo>
                    <a:pt x="127" y="92292"/>
                  </a:lnTo>
                  <a:lnTo>
                    <a:pt x="0" y="94199"/>
                  </a:lnTo>
                  <a:lnTo>
                    <a:pt x="1271" y="95343"/>
                  </a:lnTo>
                  <a:lnTo>
                    <a:pt x="205723" y="3687"/>
                  </a:lnTo>
                  <a:lnTo>
                    <a:pt x="20572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3" name="Google Shape;3223;p25"/>
            <p:cNvSpPr/>
            <p:nvPr/>
          </p:nvSpPr>
          <p:spPr>
            <a:xfrm>
              <a:off x="233059" y="2287132"/>
              <a:ext cx="36618" cy="38009"/>
            </a:xfrm>
            <a:custGeom>
              <a:avLst/>
              <a:gdLst/>
              <a:ahLst/>
              <a:cxnLst/>
              <a:rect l="l" t="t" r="r" b="b"/>
              <a:pathLst>
                <a:path w="36618" h="38009" extrusionOk="0">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4" name="Google Shape;3224;p25"/>
            <p:cNvSpPr/>
            <p:nvPr/>
          </p:nvSpPr>
          <p:spPr>
            <a:xfrm>
              <a:off x="793140" y="2173357"/>
              <a:ext cx="18944" cy="48052"/>
            </a:xfrm>
            <a:custGeom>
              <a:avLst/>
              <a:gdLst/>
              <a:ahLst/>
              <a:cxnLst/>
              <a:rect l="l" t="t" r="r" b="b"/>
              <a:pathLst>
                <a:path w="18944" h="48052" extrusionOk="0">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5" name="Google Shape;3225;p25"/>
            <p:cNvSpPr/>
            <p:nvPr/>
          </p:nvSpPr>
          <p:spPr>
            <a:xfrm>
              <a:off x="3305" y="4253358"/>
              <a:ext cx="198094" cy="221958"/>
            </a:xfrm>
            <a:custGeom>
              <a:avLst/>
              <a:gdLst/>
              <a:ahLst/>
              <a:cxnLst/>
              <a:rect l="l" t="t" r="r" b="b"/>
              <a:pathLst>
                <a:path w="198094" h="221958" extrusionOk="0">
                  <a:moveTo>
                    <a:pt x="198094" y="220560"/>
                  </a:moveTo>
                  <a:lnTo>
                    <a:pt x="0" y="0"/>
                  </a:lnTo>
                  <a:lnTo>
                    <a:pt x="0" y="4831"/>
                  </a:lnTo>
                  <a:lnTo>
                    <a:pt x="195170" y="221959"/>
                  </a:lnTo>
                  <a:lnTo>
                    <a:pt x="198094" y="2205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6" name="Google Shape;3226;p25"/>
            <p:cNvSpPr/>
            <p:nvPr/>
          </p:nvSpPr>
          <p:spPr>
            <a:xfrm>
              <a:off x="3687" y="4681765"/>
              <a:ext cx="44119" cy="57587"/>
            </a:xfrm>
            <a:custGeom>
              <a:avLst/>
              <a:gdLst/>
              <a:ahLst/>
              <a:cxnLst/>
              <a:rect l="l" t="t" r="r" b="b"/>
              <a:pathLst>
                <a:path w="44119" h="57587" extrusionOk="0">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7" name="Google Shape;3227;p25"/>
            <p:cNvSpPr/>
            <p:nvPr/>
          </p:nvSpPr>
          <p:spPr>
            <a:xfrm>
              <a:off x="1308720" y="1957119"/>
              <a:ext cx="553469" cy="249417"/>
            </a:xfrm>
            <a:custGeom>
              <a:avLst/>
              <a:gdLst/>
              <a:ahLst/>
              <a:cxnLst/>
              <a:rect l="l" t="t" r="r" b="b"/>
              <a:pathLst>
                <a:path w="553469" h="249417" extrusionOk="0">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8" name="Google Shape;3228;p25"/>
            <p:cNvSpPr/>
            <p:nvPr/>
          </p:nvSpPr>
          <p:spPr>
            <a:xfrm>
              <a:off x="1186659" y="3577567"/>
              <a:ext cx="224668" cy="113140"/>
            </a:xfrm>
            <a:custGeom>
              <a:avLst/>
              <a:gdLst/>
              <a:ahLst/>
              <a:cxnLst/>
              <a:rect l="l" t="t" r="r" b="b"/>
              <a:pathLst>
                <a:path w="224668" h="113140" extrusionOk="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29" name="Google Shape;3229;p25"/>
            <p:cNvSpPr/>
            <p:nvPr/>
          </p:nvSpPr>
          <p:spPr>
            <a:xfrm>
              <a:off x="3294750" y="4376033"/>
              <a:ext cx="130706" cy="74113"/>
            </a:xfrm>
            <a:custGeom>
              <a:avLst/>
              <a:gdLst/>
              <a:ahLst/>
              <a:cxnLst/>
              <a:rect l="l" t="t" r="r" b="b"/>
              <a:pathLst>
                <a:path w="130706" h="74113" extrusionOk="0">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0" name="Google Shape;3230;p25"/>
            <p:cNvSpPr/>
            <p:nvPr/>
          </p:nvSpPr>
          <p:spPr>
            <a:xfrm>
              <a:off x="3426220" y="4375270"/>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1" name="Google Shape;3231;p25"/>
            <p:cNvSpPr/>
            <p:nvPr/>
          </p:nvSpPr>
          <p:spPr>
            <a:xfrm>
              <a:off x="3424910" y="4375270"/>
              <a:ext cx="84651" cy="78181"/>
            </a:xfrm>
            <a:custGeom>
              <a:avLst/>
              <a:gdLst/>
              <a:ahLst/>
              <a:cxnLst/>
              <a:rect l="l" t="t" r="r" b="b"/>
              <a:pathLst>
                <a:path w="84651" h="78181" extrusionOk="0">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2" name="Google Shape;3232;p25"/>
            <p:cNvSpPr/>
            <p:nvPr/>
          </p:nvSpPr>
          <p:spPr>
            <a:xfrm>
              <a:off x="494981" y="2091235"/>
              <a:ext cx="306041" cy="133861"/>
            </a:xfrm>
            <a:custGeom>
              <a:avLst/>
              <a:gdLst/>
              <a:ahLst/>
              <a:cxnLst/>
              <a:rect l="l" t="t" r="r" b="b"/>
              <a:pathLst>
                <a:path w="306041" h="133861" extrusionOk="0">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3" name="Google Shape;3233;p25"/>
            <p:cNvSpPr/>
            <p:nvPr/>
          </p:nvSpPr>
          <p:spPr>
            <a:xfrm>
              <a:off x="602675" y="1892413"/>
              <a:ext cx="212970" cy="199711"/>
            </a:xfrm>
            <a:custGeom>
              <a:avLst/>
              <a:gdLst/>
              <a:ahLst/>
              <a:cxnLst/>
              <a:rect l="l" t="t" r="r" b="b"/>
              <a:pathLst>
                <a:path w="212970" h="199711" extrusionOk="0">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4" name="Google Shape;3234;p25"/>
            <p:cNvSpPr/>
            <p:nvPr/>
          </p:nvSpPr>
          <p:spPr>
            <a:xfrm>
              <a:off x="471713" y="1890712"/>
              <a:ext cx="141637" cy="75559"/>
            </a:xfrm>
            <a:custGeom>
              <a:avLst/>
              <a:gdLst/>
              <a:ahLst/>
              <a:cxnLst/>
              <a:rect l="l" t="t" r="r" b="b"/>
              <a:pathLst>
                <a:path w="141637" h="75559" extrusionOk="0">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5" name="Google Shape;3235;p25"/>
            <p:cNvSpPr/>
            <p:nvPr/>
          </p:nvSpPr>
          <p:spPr>
            <a:xfrm>
              <a:off x="3305" y="4668036"/>
              <a:ext cx="51748" cy="60510"/>
            </a:xfrm>
            <a:custGeom>
              <a:avLst/>
              <a:gdLst/>
              <a:ahLst/>
              <a:cxnLst/>
              <a:rect l="l" t="t" r="r" b="b"/>
              <a:pathLst>
                <a:path w="51748" h="60510" extrusionOk="0">
                  <a:moveTo>
                    <a:pt x="51749" y="58985"/>
                  </a:moveTo>
                  <a:lnTo>
                    <a:pt x="0" y="0"/>
                  </a:lnTo>
                  <a:lnTo>
                    <a:pt x="0" y="4830"/>
                  </a:lnTo>
                  <a:lnTo>
                    <a:pt x="48824" y="60511"/>
                  </a:lnTo>
                  <a:lnTo>
                    <a:pt x="51749" y="589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6" name="Google Shape;3236;p25"/>
            <p:cNvSpPr/>
            <p:nvPr/>
          </p:nvSpPr>
          <p:spPr>
            <a:xfrm>
              <a:off x="222633" y="605029"/>
              <a:ext cx="96377" cy="86571"/>
            </a:xfrm>
            <a:custGeom>
              <a:avLst/>
              <a:gdLst/>
              <a:ahLst/>
              <a:cxnLst/>
              <a:rect l="l" t="t" r="r" b="b"/>
              <a:pathLst>
                <a:path w="96377" h="86571" extrusionOk="0">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7" name="Google Shape;3237;p25"/>
            <p:cNvSpPr/>
            <p:nvPr/>
          </p:nvSpPr>
          <p:spPr>
            <a:xfrm>
              <a:off x="1295115" y="2203485"/>
              <a:ext cx="16529" cy="198821"/>
            </a:xfrm>
            <a:custGeom>
              <a:avLst/>
              <a:gdLst/>
              <a:ahLst/>
              <a:cxnLst/>
              <a:rect l="l" t="t" r="r" b="b"/>
              <a:pathLst>
                <a:path w="16529" h="198821" extrusionOk="0">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8" name="Google Shape;3238;p25"/>
            <p:cNvSpPr/>
            <p:nvPr/>
          </p:nvSpPr>
          <p:spPr>
            <a:xfrm>
              <a:off x="1338472" y="3215137"/>
              <a:ext cx="23649" cy="269629"/>
            </a:xfrm>
            <a:custGeom>
              <a:avLst/>
              <a:gdLst/>
              <a:ahLst/>
              <a:cxnLst/>
              <a:rect l="l" t="t" r="r" b="b"/>
              <a:pathLst>
                <a:path w="23649" h="269629" extrusionOk="0">
                  <a:moveTo>
                    <a:pt x="23649" y="0"/>
                  </a:moveTo>
                  <a:lnTo>
                    <a:pt x="20344" y="1525"/>
                  </a:lnTo>
                  <a:lnTo>
                    <a:pt x="0" y="266833"/>
                  </a:lnTo>
                  <a:lnTo>
                    <a:pt x="2924" y="269630"/>
                  </a:lnTo>
                  <a:lnTo>
                    <a:pt x="2364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39" name="Google Shape;3239;p25"/>
            <p:cNvSpPr/>
            <p:nvPr/>
          </p:nvSpPr>
          <p:spPr>
            <a:xfrm>
              <a:off x="1153855" y="2761432"/>
              <a:ext cx="224413" cy="215474"/>
            </a:xfrm>
            <a:custGeom>
              <a:avLst/>
              <a:gdLst/>
              <a:ahLst/>
              <a:cxnLst/>
              <a:rect l="l" t="t" r="r" b="b"/>
              <a:pathLst>
                <a:path w="224413" h="215474" extrusionOk="0">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0" name="Google Shape;3240;p25"/>
            <p:cNvSpPr/>
            <p:nvPr/>
          </p:nvSpPr>
          <p:spPr>
            <a:xfrm>
              <a:off x="1366571" y="3209544"/>
              <a:ext cx="208266" cy="201110"/>
            </a:xfrm>
            <a:custGeom>
              <a:avLst/>
              <a:gdLst/>
              <a:ahLst/>
              <a:cxnLst/>
              <a:rect l="l" t="t" r="r" b="b"/>
              <a:pathLst>
                <a:path w="208266" h="201110" extrusionOk="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1" name="Google Shape;3241;p25"/>
            <p:cNvSpPr/>
            <p:nvPr/>
          </p:nvSpPr>
          <p:spPr>
            <a:xfrm>
              <a:off x="1429255" y="2960762"/>
              <a:ext cx="212207" cy="198949"/>
            </a:xfrm>
            <a:custGeom>
              <a:avLst/>
              <a:gdLst/>
              <a:ahLst/>
              <a:cxnLst/>
              <a:rect l="l" t="t" r="r" b="b"/>
              <a:pathLst>
                <a:path w="212207" h="198949" extrusionOk="0">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2" name="Google Shape;3242;p25"/>
            <p:cNvSpPr/>
            <p:nvPr/>
          </p:nvSpPr>
          <p:spPr>
            <a:xfrm>
              <a:off x="1975985" y="5474892"/>
              <a:ext cx="881634" cy="508241"/>
            </a:xfrm>
            <a:custGeom>
              <a:avLst/>
              <a:gdLst/>
              <a:ahLst/>
              <a:cxnLst/>
              <a:rect l="l" t="t" r="r" b="b"/>
              <a:pathLst>
                <a:path w="881634" h="508241" extrusionOk="0">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3" name="Google Shape;3243;p25"/>
            <p:cNvSpPr/>
            <p:nvPr/>
          </p:nvSpPr>
          <p:spPr>
            <a:xfrm>
              <a:off x="314052" y="667065"/>
              <a:ext cx="1277442" cy="535573"/>
            </a:xfrm>
            <a:custGeom>
              <a:avLst/>
              <a:gdLst/>
              <a:ahLst/>
              <a:cxnLst/>
              <a:rect l="l" t="t" r="r" b="b"/>
              <a:pathLst>
                <a:path w="1277442" h="535573" extrusionOk="0">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4" name="Google Shape;3244;p25"/>
            <p:cNvSpPr/>
            <p:nvPr/>
          </p:nvSpPr>
          <p:spPr>
            <a:xfrm>
              <a:off x="1549154" y="802707"/>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5" name="Google Shape;3245;p25"/>
            <p:cNvSpPr/>
            <p:nvPr/>
          </p:nvSpPr>
          <p:spPr>
            <a:xfrm>
              <a:off x="312526" y="803851"/>
              <a:ext cx="1234339" cy="505444"/>
            </a:xfrm>
            <a:custGeom>
              <a:avLst/>
              <a:gdLst/>
              <a:ahLst/>
              <a:cxnLst/>
              <a:rect l="l" t="t" r="r" b="b"/>
              <a:pathLst>
                <a:path w="1234339" h="505444" extrusionOk="0">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6" name="Google Shape;3246;p25"/>
            <p:cNvSpPr/>
            <p:nvPr/>
          </p:nvSpPr>
          <p:spPr>
            <a:xfrm>
              <a:off x="1121941" y="2746040"/>
              <a:ext cx="31812" cy="239002"/>
            </a:xfrm>
            <a:custGeom>
              <a:avLst/>
              <a:gdLst/>
              <a:ahLst/>
              <a:cxnLst/>
              <a:rect l="l" t="t" r="r" b="b"/>
              <a:pathLst>
                <a:path w="31812" h="239002" extrusionOk="0">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7" name="Google Shape;3247;p25"/>
            <p:cNvSpPr/>
            <p:nvPr/>
          </p:nvSpPr>
          <p:spPr>
            <a:xfrm>
              <a:off x="1138725" y="2990255"/>
              <a:ext cx="217039" cy="208991"/>
            </a:xfrm>
            <a:custGeom>
              <a:avLst/>
              <a:gdLst/>
              <a:ahLst/>
              <a:cxnLst/>
              <a:rect l="l" t="t" r="r" b="b"/>
              <a:pathLst>
                <a:path w="217039" h="208991" extrusionOk="0">
                  <a:moveTo>
                    <a:pt x="217039" y="207466"/>
                  </a:moveTo>
                  <a:lnTo>
                    <a:pt x="254" y="0"/>
                  </a:lnTo>
                  <a:lnTo>
                    <a:pt x="0" y="4195"/>
                  </a:lnTo>
                  <a:lnTo>
                    <a:pt x="213861" y="208992"/>
                  </a:lnTo>
                  <a:lnTo>
                    <a:pt x="217039" y="2074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8" name="Google Shape;3248;p25"/>
            <p:cNvSpPr/>
            <p:nvPr/>
          </p:nvSpPr>
          <p:spPr>
            <a:xfrm>
              <a:off x="2133901" y="1473285"/>
              <a:ext cx="176225" cy="80850"/>
            </a:xfrm>
            <a:custGeom>
              <a:avLst/>
              <a:gdLst/>
              <a:ahLst/>
              <a:cxnLst/>
              <a:rect l="l" t="t" r="r" b="b"/>
              <a:pathLst>
                <a:path w="176225" h="80850" extrusionOk="0">
                  <a:moveTo>
                    <a:pt x="175717" y="3814"/>
                  </a:moveTo>
                  <a:lnTo>
                    <a:pt x="176225" y="0"/>
                  </a:lnTo>
                  <a:lnTo>
                    <a:pt x="175971" y="127"/>
                  </a:lnTo>
                  <a:lnTo>
                    <a:pt x="381" y="77037"/>
                  </a:lnTo>
                  <a:lnTo>
                    <a:pt x="0" y="80851"/>
                  </a:lnTo>
                  <a:lnTo>
                    <a:pt x="175717"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49" name="Google Shape;3249;p25"/>
            <p:cNvSpPr/>
            <p:nvPr/>
          </p:nvSpPr>
          <p:spPr>
            <a:xfrm>
              <a:off x="2279103" y="1461967"/>
              <a:ext cx="49889" cy="279167"/>
            </a:xfrm>
            <a:custGeom>
              <a:avLst/>
              <a:gdLst/>
              <a:ahLst/>
              <a:cxnLst/>
              <a:rect l="l" t="t" r="r" b="b"/>
              <a:pathLst>
                <a:path w="49889" h="279167" extrusionOk="0">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0" name="Google Shape;3250;p25"/>
            <p:cNvSpPr/>
            <p:nvPr/>
          </p:nvSpPr>
          <p:spPr>
            <a:xfrm>
              <a:off x="2667790" y="2330609"/>
              <a:ext cx="225178" cy="200220"/>
            </a:xfrm>
            <a:custGeom>
              <a:avLst/>
              <a:gdLst/>
              <a:ahLst/>
              <a:cxnLst/>
              <a:rect l="l" t="t" r="r" b="b"/>
              <a:pathLst>
                <a:path w="225178" h="200220" extrusionOk="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1" name="Google Shape;3251;p25"/>
            <p:cNvSpPr/>
            <p:nvPr/>
          </p:nvSpPr>
          <p:spPr>
            <a:xfrm>
              <a:off x="1378269" y="2957711"/>
              <a:ext cx="37762" cy="19195"/>
            </a:xfrm>
            <a:custGeom>
              <a:avLst/>
              <a:gdLst/>
              <a:ahLst/>
              <a:cxnLst/>
              <a:rect l="l" t="t" r="r" b="b"/>
              <a:pathLst>
                <a:path w="37762" h="19195" extrusionOk="0">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2" name="Google Shape;3252;p25"/>
            <p:cNvSpPr/>
            <p:nvPr/>
          </p:nvSpPr>
          <p:spPr>
            <a:xfrm>
              <a:off x="981826" y="3386627"/>
              <a:ext cx="150668" cy="150641"/>
            </a:xfrm>
            <a:custGeom>
              <a:avLst/>
              <a:gdLst/>
              <a:ahLst/>
              <a:cxnLst/>
              <a:rect l="l" t="t" r="r" b="b"/>
              <a:pathLst>
                <a:path w="150668" h="150641" extrusionOk="0">
                  <a:moveTo>
                    <a:pt x="254" y="0"/>
                  </a:moveTo>
                  <a:lnTo>
                    <a:pt x="254" y="763"/>
                  </a:lnTo>
                  <a:lnTo>
                    <a:pt x="0" y="4322"/>
                  </a:lnTo>
                  <a:lnTo>
                    <a:pt x="147617" y="150642"/>
                  </a:lnTo>
                  <a:lnTo>
                    <a:pt x="150669" y="149116"/>
                  </a:lnTo>
                  <a:lnTo>
                    <a:pt x="25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3" name="Google Shape;3253;p25"/>
            <p:cNvSpPr/>
            <p:nvPr/>
          </p:nvSpPr>
          <p:spPr>
            <a:xfrm>
              <a:off x="1159958" y="3908216"/>
              <a:ext cx="8264" cy="12458"/>
            </a:xfrm>
            <a:custGeom>
              <a:avLst/>
              <a:gdLst/>
              <a:ahLst/>
              <a:cxnLst/>
              <a:rect l="l" t="t" r="r" b="b"/>
              <a:pathLst>
                <a:path w="8264" h="12458" extrusionOk="0">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4" name="Google Shape;3254;p25"/>
            <p:cNvSpPr/>
            <p:nvPr/>
          </p:nvSpPr>
          <p:spPr>
            <a:xfrm>
              <a:off x="1777891" y="2932413"/>
              <a:ext cx="150541" cy="74367"/>
            </a:xfrm>
            <a:custGeom>
              <a:avLst/>
              <a:gdLst/>
              <a:ahLst/>
              <a:cxnLst/>
              <a:rect l="l" t="t" r="r" b="b"/>
              <a:pathLst>
                <a:path w="150541" h="74367" extrusionOk="0">
                  <a:moveTo>
                    <a:pt x="2543" y="74368"/>
                  </a:moveTo>
                  <a:lnTo>
                    <a:pt x="150160" y="3814"/>
                  </a:lnTo>
                  <a:lnTo>
                    <a:pt x="150542" y="0"/>
                  </a:lnTo>
                  <a:lnTo>
                    <a:pt x="0" y="71952"/>
                  </a:lnTo>
                  <a:lnTo>
                    <a:pt x="2543" y="743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5" name="Google Shape;3255;p25"/>
            <p:cNvSpPr/>
            <p:nvPr/>
          </p:nvSpPr>
          <p:spPr>
            <a:xfrm>
              <a:off x="1405987" y="3184119"/>
              <a:ext cx="213352" cy="202254"/>
            </a:xfrm>
            <a:custGeom>
              <a:avLst/>
              <a:gdLst/>
              <a:ahLst/>
              <a:cxnLst/>
              <a:rect l="l" t="t" r="r" b="b"/>
              <a:pathLst>
                <a:path w="213352" h="202254" extrusionOk="0">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6" name="Google Shape;3256;p25"/>
            <p:cNvSpPr/>
            <p:nvPr/>
          </p:nvSpPr>
          <p:spPr>
            <a:xfrm>
              <a:off x="1368097" y="3182975"/>
              <a:ext cx="38016" cy="19958"/>
            </a:xfrm>
            <a:custGeom>
              <a:avLst/>
              <a:gdLst/>
              <a:ahLst/>
              <a:cxnLst/>
              <a:rect l="l" t="t" r="r" b="b"/>
              <a:pathLst>
                <a:path w="38016" h="19958" extrusionOk="0">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7" name="Google Shape;3257;p25"/>
            <p:cNvSpPr/>
            <p:nvPr/>
          </p:nvSpPr>
          <p:spPr>
            <a:xfrm>
              <a:off x="1394925" y="3575279"/>
              <a:ext cx="34583" cy="206957"/>
            </a:xfrm>
            <a:custGeom>
              <a:avLst/>
              <a:gdLst/>
              <a:ahLst/>
              <a:cxnLst/>
              <a:rect l="l" t="t" r="r" b="b"/>
              <a:pathLst>
                <a:path w="34583" h="206957" extrusionOk="0">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8" name="Google Shape;3258;p25"/>
            <p:cNvSpPr/>
            <p:nvPr/>
          </p:nvSpPr>
          <p:spPr>
            <a:xfrm>
              <a:off x="1172037" y="3689691"/>
              <a:ext cx="15130" cy="178100"/>
            </a:xfrm>
            <a:custGeom>
              <a:avLst/>
              <a:gdLst/>
              <a:ahLst/>
              <a:cxnLst/>
              <a:rect l="l" t="t" r="r" b="b"/>
              <a:pathLst>
                <a:path w="15130" h="178100" extrusionOk="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59" name="Google Shape;3259;p25"/>
            <p:cNvSpPr/>
            <p:nvPr/>
          </p:nvSpPr>
          <p:spPr>
            <a:xfrm>
              <a:off x="1404073" y="2963940"/>
              <a:ext cx="19968" cy="222053"/>
            </a:xfrm>
            <a:custGeom>
              <a:avLst/>
              <a:gdLst/>
              <a:ahLst/>
              <a:cxnLst/>
              <a:rect l="l" t="t" r="r" b="b"/>
              <a:pathLst>
                <a:path w="19968" h="222053" extrusionOk="0">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0" name="Google Shape;3260;p25"/>
            <p:cNvSpPr/>
            <p:nvPr/>
          </p:nvSpPr>
          <p:spPr>
            <a:xfrm>
              <a:off x="1360468" y="2974237"/>
              <a:ext cx="20017" cy="222593"/>
            </a:xfrm>
            <a:custGeom>
              <a:avLst/>
              <a:gdLst/>
              <a:ahLst/>
              <a:cxnLst/>
              <a:rect l="l" t="t" r="r" b="b"/>
              <a:pathLst>
                <a:path w="20017" h="222593" extrusionOk="0">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1" name="Google Shape;3261;p25"/>
            <p:cNvSpPr/>
            <p:nvPr/>
          </p:nvSpPr>
          <p:spPr>
            <a:xfrm>
              <a:off x="1161611" y="3884826"/>
              <a:ext cx="8264" cy="12458"/>
            </a:xfrm>
            <a:custGeom>
              <a:avLst/>
              <a:gdLst/>
              <a:ahLst/>
              <a:cxnLst/>
              <a:rect l="l" t="t" r="r" b="b"/>
              <a:pathLst>
                <a:path w="8264" h="12458" extrusionOk="0">
                  <a:moveTo>
                    <a:pt x="254" y="0"/>
                  </a:moveTo>
                  <a:lnTo>
                    <a:pt x="0" y="4322"/>
                  </a:lnTo>
                  <a:lnTo>
                    <a:pt x="8010" y="12458"/>
                  </a:lnTo>
                  <a:lnTo>
                    <a:pt x="8010" y="11696"/>
                  </a:lnTo>
                  <a:lnTo>
                    <a:pt x="8265" y="8136"/>
                  </a:lnTo>
                  <a:lnTo>
                    <a:pt x="25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2" name="Google Shape;3262;p25"/>
            <p:cNvSpPr/>
            <p:nvPr/>
          </p:nvSpPr>
          <p:spPr>
            <a:xfrm>
              <a:off x="1394397" y="3810077"/>
              <a:ext cx="19" cy="1017"/>
            </a:xfrm>
            <a:custGeom>
              <a:avLst/>
              <a:gdLst/>
              <a:ahLst/>
              <a:cxnLst/>
              <a:rect l="l" t="t" r="r" b="b"/>
              <a:pathLst>
                <a:path w="19" h="1017" extrusionOk="0">
                  <a:moveTo>
                    <a:pt x="19" y="0"/>
                  </a:moveTo>
                  <a:lnTo>
                    <a:pt x="19" y="0"/>
                  </a:lnTo>
                  <a:cubicBezTo>
                    <a:pt x="-6" y="343"/>
                    <a:pt x="-6" y="674"/>
                    <a:pt x="19" y="1017"/>
                  </a:cubicBezTo>
                  <a:lnTo>
                    <a:pt x="19"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3" name="Google Shape;3263;p25"/>
            <p:cNvSpPr/>
            <p:nvPr/>
          </p:nvSpPr>
          <p:spPr>
            <a:xfrm>
              <a:off x="1392961" y="3806050"/>
              <a:ext cx="56" cy="976"/>
            </a:xfrm>
            <a:custGeom>
              <a:avLst/>
              <a:gdLst/>
              <a:ahLst/>
              <a:cxnLst/>
              <a:rect l="l" t="t" r="r" b="b"/>
              <a:pathLst>
                <a:path w="56" h="976" extrusionOk="0">
                  <a:moveTo>
                    <a:pt x="56" y="976"/>
                  </a:moveTo>
                  <a:lnTo>
                    <a:pt x="56" y="976"/>
                  </a:lnTo>
                  <a:cubicBezTo>
                    <a:pt x="56" y="976"/>
                    <a:pt x="56" y="976"/>
                    <a:pt x="56" y="214"/>
                  </a:cubicBezTo>
                  <a:cubicBezTo>
                    <a:pt x="56" y="-549"/>
                    <a:pt x="-71" y="976"/>
                    <a:pt x="56" y="9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4" name="Google Shape;3264;p25"/>
            <p:cNvSpPr/>
            <p:nvPr/>
          </p:nvSpPr>
          <p:spPr>
            <a:xfrm>
              <a:off x="1392891" y="3772170"/>
              <a:ext cx="18101" cy="31804"/>
            </a:xfrm>
            <a:custGeom>
              <a:avLst/>
              <a:gdLst/>
              <a:ahLst/>
              <a:cxnLst/>
              <a:rect l="l" t="t" r="r" b="b"/>
              <a:pathLst>
                <a:path w="18101" h="31804" extrusionOk="0">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5" name="Google Shape;3265;p25"/>
            <p:cNvSpPr/>
            <p:nvPr/>
          </p:nvSpPr>
          <p:spPr>
            <a:xfrm>
              <a:off x="1057732" y="3763677"/>
              <a:ext cx="3432" cy="7373"/>
            </a:xfrm>
            <a:custGeom>
              <a:avLst/>
              <a:gdLst/>
              <a:ahLst/>
              <a:cxnLst/>
              <a:rect l="l" t="t" r="r" b="b"/>
              <a:pathLst>
                <a:path w="3432" h="7373" extrusionOk="0">
                  <a:moveTo>
                    <a:pt x="254" y="1653"/>
                  </a:moveTo>
                  <a:lnTo>
                    <a:pt x="0" y="4322"/>
                  </a:lnTo>
                  <a:lnTo>
                    <a:pt x="3051" y="7373"/>
                  </a:lnTo>
                  <a:lnTo>
                    <a:pt x="3433" y="0"/>
                  </a:lnTo>
                  <a:lnTo>
                    <a:pt x="254" y="16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6" name="Google Shape;3266;p25"/>
            <p:cNvSpPr/>
            <p:nvPr/>
          </p:nvSpPr>
          <p:spPr>
            <a:xfrm>
              <a:off x="1756022" y="5247213"/>
              <a:ext cx="878328" cy="495401"/>
            </a:xfrm>
            <a:custGeom>
              <a:avLst/>
              <a:gdLst/>
              <a:ahLst/>
              <a:cxnLst/>
              <a:rect l="l" t="t" r="r" b="b"/>
              <a:pathLst>
                <a:path w="878328" h="495401" extrusionOk="0">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7" name="Google Shape;3267;p25"/>
            <p:cNvSpPr/>
            <p:nvPr/>
          </p:nvSpPr>
          <p:spPr>
            <a:xfrm>
              <a:off x="1755640" y="5741343"/>
              <a:ext cx="221489" cy="241916"/>
            </a:xfrm>
            <a:custGeom>
              <a:avLst/>
              <a:gdLst/>
              <a:ahLst/>
              <a:cxnLst/>
              <a:rect l="l" t="t" r="r" b="b"/>
              <a:pathLst>
                <a:path w="221489" h="241916" extrusionOk="0">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8" name="Google Shape;3268;p25"/>
            <p:cNvSpPr/>
            <p:nvPr/>
          </p:nvSpPr>
          <p:spPr>
            <a:xfrm>
              <a:off x="3351203" y="3166449"/>
              <a:ext cx="180929" cy="95342"/>
            </a:xfrm>
            <a:custGeom>
              <a:avLst/>
              <a:gdLst/>
              <a:ahLst/>
              <a:cxnLst/>
              <a:rect l="l" t="t" r="r" b="b"/>
              <a:pathLst>
                <a:path w="180929" h="95342" extrusionOk="0">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69" name="Google Shape;3269;p25"/>
            <p:cNvSpPr/>
            <p:nvPr/>
          </p:nvSpPr>
          <p:spPr>
            <a:xfrm>
              <a:off x="2591915" y="3145219"/>
              <a:ext cx="158011" cy="1004177"/>
            </a:xfrm>
            <a:custGeom>
              <a:avLst/>
              <a:gdLst/>
              <a:ahLst/>
              <a:cxnLst/>
              <a:rect l="l" t="t" r="r" b="b"/>
              <a:pathLst>
                <a:path w="158011" h="1004177" extrusionOk="0">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0" name="Google Shape;3270;p25"/>
            <p:cNvSpPr/>
            <p:nvPr/>
          </p:nvSpPr>
          <p:spPr>
            <a:xfrm>
              <a:off x="2602182" y="4430060"/>
              <a:ext cx="445140" cy="427136"/>
            </a:xfrm>
            <a:custGeom>
              <a:avLst/>
              <a:gdLst/>
              <a:ahLst/>
              <a:cxnLst/>
              <a:rect l="l" t="t" r="r" b="b"/>
              <a:pathLst>
                <a:path w="445140" h="427136" extrusionOk="0">
                  <a:moveTo>
                    <a:pt x="0" y="1525"/>
                  </a:moveTo>
                  <a:lnTo>
                    <a:pt x="443360" y="427136"/>
                  </a:lnTo>
                  <a:lnTo>
                    <a:pt x="444759" y="426373"/>
                  </a:lnTo>
                  <a:lnTo>
                    <a:pt x="445140" y="424212"/>
                  </a:lnTo>
                  <a:lnTo>
                    <a:pt x="2924" y="0"/>
                  </a:lnTo>
                  <a:lnTo>
                    <a:pt x="0" y="15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1" name="Google Shape;3271;p25"/>
            <p:cNvSpPr/>
            <p:nvPr/>
          </p:nvSpPr>
          <p:spPr>
            <a:xfrm>
              <a:off x="3049230" y="4858722"/>
              <a:ext cx="12714" cy="12712"/>
            </a:xfrm>
            <a:custGeom>
              <a:avLst/>
              <a:gdLst/>
              <a:ahLst/>
              <a:cxnLst/>
              <a:rect l="l" t="t" r="r" b="b"/>
              <a:pathLst>
                <a:path w="12714" h="12712"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2" name="Google Shape;3272;p25"/>
            <p:cNvSpPr/>
            <p:nvPr/>
          </p:nvSpPr>
          <p:spPr>
            <a:xfrm>
              <a:off x="3047577" y="3260393"/>
              <a:ext cx="305279" cy="1597947"/>
            </a:xfrm>
            <a:custGeom>
              <a:avLst/>
              <a:gdLst/>
              <a:ahLst/>
              <a:cxnLst/>
              <a:rect l="l" t="t" r="r" b="b"/>
              <a:pathLst>
                <a:path w="305279" h="1597947" extrusionOk="0">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3" name="Google Shape;3273;p25"/>
            <p:cNvSpPr/>
            <p:nvPr/>
          </p:nvSpPr>
          <p:spPr>
            <a:xfrm>
              <a:off x="3049103" y="4858849"/>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4" name="Google Shape;3274;p25"/>
            <p:cNvSpPr/>
            <p:nvPr/>
          </p:nvSpPr>
          <p:spPr>
            <a:xfrm>
              <a:off x="2811211" y="2797026"/>
              <a:ext cx="541066" cy="464841"/>
            </a:xfrm>
            <a:custGeom>
              <a:avLst/>
              <a:gdLst/>
              <a:ahLst/>
              <a:cxnLst/>
              <a:rect l="l" t="t" r="r" b="b"/>
              <a:pathLst>
                <a:path w="541066" h="464841" extrusionOk="0">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5" name="Google Shape;3275;p25"/>
            <p:cNvSpPr/>
            <p:nvPr/>
          </p:nvSpPr>
          <p:spPr>
            <a:xfrm>
              <a:off x="1783994" y="4856027"/>
              <a:ext cx="1265585" cy="706833"/>
            </a:xfrm>
            <a:custGeom>
              <a:avLst/>
              <a:gdLst/>
              <a:ahLst/>
              <a:cxnLst/>
              <a:rect l="l" t="t" r="r" b="b"/>
              <a:pathLst>
                <a:path w="1265585" h="706833" extrusionOk="0">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6" name="Google Shape;3276;p25"/>
            <p:cNvSpPr/>
            <p:nvPr/>
          </p:nvSpPr>
          <p:spPr>
            <a:xfrm>
              <a:off x="1171910" y="3807280"/>
              <a:ext cx="223269" cy="113267"/>
            </a:xfrm>
            <a:custGeom>
              <a:avLst/>
              <a:gdLst/>
              <a:ahLst/>
              <a:cxnLst/>
              <a:rect l="l" t="t" r="r" b="b"/>
              <a:pathLst>
                <a:path w="223269" h="113267" extrusionOk="0">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7" name="Google Shape;3277;p25"/>
            <p:cNvSpPr/>
            <p:nvPr/>
          </p:nvSpPr>
          <p:spPr>
            <a:xfrm>
              <a:off x="1172927" y="3779800"/>
              <a:ext cx="232063" cy="117865"/>
            </a:xfrm>
            <a:custGeom>
              <a:avLst/>
              <a:gdLst/>
              <a:ahLst/>
              <a:cxnLst/>
              <a:rect l="l" t="t" r="r" b="b"/>
              <a:pathLst>
                <a:path w="232063" h="117865" extrusionOk="0">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8" name="Google Shape;3278;p25"/>
            <p:cNvSpPr/>
            <p:nvPr/>
          </p:nvSpPr>
          <p:spPr>
            <a:xfrm>
              <a:off x="1168350" y="3896013"/>
              <a:ext cx="4323" cy="23263"/>
            </a:xfrm>
            <a:custGeom>
              <a:avLst/>
              <a:gdLst/>
              <a:ahLst/>
              <a:cxnLst/>
              <a:rect l="l" t="t" r="r" b="b"/>
              <a:pathLst>
                <a:path w="4323" h="23263" extrusionOk="0">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79" name="Google Shape;3279;p25"/>
            <p:cNvSpPr/>
            <p:nvPr/>
          </p:nvSpPr>
          <p:spPr>
            <a:xfrm>
              <a:off x="602929" y="4020721"/>
              <a:ext cx="20979" cy="112250"/>
            </a:xfrm>
            <a:custGeom>
              <a:avLst/>
              <a:gdLst/>
              <a:ahLst/>
              <a:cxnLst/>
              <a:rect l="l" t="t" r="r" b="b"/>
              <a:pathLst>
                <a:path w="20979" h="112250" extrusionOk="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0" name="Google Shape;3280;p25"/>
            <p:cNvSpPr/>
            <p:nvPr/>
          </p:nvSpPr>
          <p:spPr>
            <a:xfrm>
              <a:off x="623654" y="4028984"/>
              <a:ext cx="381" cy="762"/>
            </a:xfrm>
            <a:custGeom>
              <a:avLst/>
              <a:gdLst/>
              <a:ahLst/>
              <a:cxnLst/>
              <a:rect l="l" t="t" r="r" b="b"/>
              <a:pathLst>
                <a:path w="381" h="762" extrusionOk="0">
                  <a:moveTo>
                    <a:pt x="381" y="0"/>
                  </a:moveTo>
                  <a:lnTo>
                    <a:pt x="0" y="254"/>
                  </a:lnTo>
                  <a:lnTo>
                    <a:pt x="381" y="763"/>
                  </a:lnTo>
                  <a:lnTo>
                    <a:pt x="38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1" name="Google Shape;3281;p25"/>
            <p:cNvSpPr/>
            <p:nvPr/>
          </p:nvSpPr>
          <p:spPr>
            <a:xfrm>
              <a:off x="1518766" y="5739182"/>
              <a:ext cx="232042" cy="133861"/>
            </a:xfrm>
            <a:custGeom>
              <a:avLst/>
              <a:gdLst/>
              <a:ahLst/>
              <a:cxnLst/>
              <a:rect l="l" t="t" r="r" b="b"/>
              <a:pathLst>
                <a:path w="232042" h="133861" extrusionOk="0">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2" name="Google Shape;3282;p25"/>
            <p:cNvSpPr/>
            <p:nvPr/>
          </p:nvSpPr>
          <p:spPr>
            <a:xfrm>
              <a:off x="1126900" y="5872154"/>
              <a:ext cx="392374" cy="223992"/>
            </a:xfrm>
            <a:custGeom>
              <a:avLst/>
              <a:gdLst/>
              <a:ahLst/>
              <a:cxnLst/>
              <a:rect l="l" t="t" r="r" b="b"/>
              <a:pathLst>
                <a:path w="392374" h="223992" extrusionOk="0">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3" name="Google Shape;3283;p25"/>
            <p:cNvSpPr/>
            <p:nvPr/>
          </p:nvSpPr>
          <p:spPr>
            <a:xfrm>
              <a:off x="1520800" y="5872789"/>
              <a:ext cx="57" cy="635"/>
            </a:xfrm>
            <a:custGeom>
              <a:avLst/>
              <a:gdLst/>
              <a:ahLst/>
              <a:cxnLst/>
              <a:rect l="l" t="t" r="r" b="b"/>
              <a:pathLst>
                <a:path w="57" h="635" extrusionOk="0">
                  <a:moveTo>
                    <a:pt x="0" y="0"/>
                  </a:moveTo>
                  <a:cubicBezTo>
                    <a:pt x="76" y="203"/>
                    <a:pt x="76" y="432"/>
                    <a:pt x="0" y="635"/>
                  </a:cubicBezTo>
                  <a:cubicBezTo>
                    <a:pt x="0" y="635"/>
                    <a:pt x="0" y="635"/>
                    <a:pt x="0"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4" name="Google Shape;3284;p25"/>
            <p:cNvSpPr/>
            <p:nvPr/>
          </p:nvSpPr>
          <p:spPr>
            <a:xfrm>
              <a:off x="1125120" y="5420228"/>
              <a:ext cx="52638" cy="674900"/>
            </a:xfrm>
            <a:custGeom>
              <a:avLst/>
              <a:gdLst/>
              <a:ahLst/>
              <a:cxnLst/>
              <a:rect l="l" t="t" r="r" b="b"/>
              <a:pathLst>
                <a:path w="52638" h="674900" extrusionOk="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5" name="Google Shape;3285;p25"/>
            <p:cNvSpPr/>
            <p:nvPr/>
          </p:nvSpPr>
          <p:spPr>
            <a:xfrm>
              <a:off x="1683294" y="4320606"/>
              <a:ext cx="225430" cy="120132"/>
            </a:xfrm>
            <a:custGeom>
              <a:avLst/>
              <a:gdLst/>
              <a:ahLst/>
              <a:cxnLst/>
              <a:rect l="l" t="t" r="r" b="b"/>
              <a:pathLst>
                <a:path w="225430" h="120132" extrusionOk="0">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6" name="Google Shape;3286;p25"/>
            <p:cNvSpPr/>
            <p:nvPr/>
          </p:nvSpPr>
          <p:spPr>
            <a:xfrm>
              <a:off x="1168477" y="3918768"/>
              <a:ext cx="12714" cy="12712"/>
            </a:xfrm>
            <a:custGeom>
              <a:avLst/>
              <a:gdLst/>
              <a:ahLst/>
              <a:cxnLst/>
              <a:rect l="l" t="t" r="r" b="b"/>
              <a:pathLst>
                <a:path w="12714" h="12712"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7" name="Google Shape;3287;p25"/>
            <p:cNvSpPr/>
            <p:nvPr/>
          </p:nvSpPr>
          <p:spPr>
            <a:xfrm>
              <a:off x="1171147" y="3919276"/>
              <a:ext cx="514180" cy="522097"/>
            </a:xfrm>
            <a:custGeom>
              <a:avLst/>
              <a:gdLst/>
              <a:ahLst/>
              <a:cxnLst/>
              <a:rect l="l" t="t" r="r" b="b"/>
              <a:pathLst>
                <a:path w="514180" h="522097" extrusionOk="0">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8" name="Google Shape;3288;p25"/>
            <p:cNvSpPr/>
            <p:nvPr/>
          </p:nvSpPr>
          <p:spPr>
            <a:xfrm>
              <a:off x="619966" y="4031145"/>
              <a:ext cx="105786" cy="109580"/>
            </a:xfrm>
            <a:custGeom>
              <a:avLst/>
              <a:gdLst/>
              <a:ahLst/>
              <a:cxnLst/>
              <a:rect l="l" t="t" r="r" b="b"/>
              <a:pathLst>
                <a:path w="105786" h="109580" extrusionOk="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89" name="Google Shape;3289;p25"/>
            <p:cNvSpPr/>
            <p:nvPr/>
          </p:nvSpPr>
          <p:spPr>
            <a:xfrm>
              <a:off x="1042475" y="3820628"/>
              <a:ext cx="99301" cy="102715"/>
            </a:xfrm>
            <a:custGeom>
              <a:avLst/>
              <a:gdLst/>
              <a:ahLst/>
              <a:cxnLst/>
              <a:rect l="l" t="t" r="r" b="b"/>
              <a:pathLst>
                <a:path w="99301" h="102715" extrusionOk="0">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0" name="Google Shape;3290;p25"/>
            <p:cNvSpPr/>
            <p:nvPr/>
          </p:nvSpPr>
          <p:spPr>
            <a:xfrm>
              <a:off x="1169743" y="3868045"/>
              <a:ext cx="5075" cy="30134"/>
            </a:xfrm>
            <a:custGeom>
              <a:avLst/>
              <a:gdLst/>
              <a:ahLst/>
              <a:cxnLst/>
              <a:rect l="l" t="t" r="r" b="b"/>
              <a:pathLst>
                <a:path w="5075" h="30134" extrusionOk="0">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1" name="Google Shape;3291;p25"/>
            <p:cNvSpPr/>
            <p:nvPr/>
          </p:nvSpPr>
          <p:spPr>
            <a:xfrm>
              <a:off x="816535" y="2031146"/>
              <a:ext cx="193008" cy="103691"/>
            </a:xfrm>
            <a:custGeom>
              <a:avLst/>
              <a:gdLst/>
              <a:ahLst/>
              <a:cxnLst/>
              <a:rect l="l" t="t" r="r" b="b"/>
              <a:pathLst>
                <a:path w="193008" h="103691" extrusionOk="0">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2" name="Google Shape;3292;p25"/>
            <p:cNvSpPr/>
            <p:nvPr/>
          </p:nvSpPr>
          <p:spPr>
            <a:xfrm>
              <a:off x="1002775" y="2031400"/>
              <a:ext cx="32197" cy="25891"/>
            </a:xfrm>
            <a:custGeom>
              <a:avLst/>
              <a:gdLst/>
              <a:ahLst/>
              <a:cxnLst/>
              <a:rect l="l" t="t" r="r" b="b"/>
              <a:pathLst>
                <a:path w="32197" h="25891" extrusionOk="0">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3" name="Google Shape;3293;p25"/>
            <p:cNvSpPr/>
            <p:nvPr/>
          </p:nvSpPr>
          <p:spPr>
            <a:xfrm>
              <a:off x="485572" y="2624265"/>
              <a:ext cx="279722" cy="273062"/>
            </a:xfrm>
            <a:custGeom>
              <a:avLst/>
              <a:gdLst/>
              <a:ahLst/>
              <a:cxnLst/>
              <a:rect l="l" t="t" r="r" b="b"/>
              <a:pathLst>
                <a:path w="279722" h="273062" extrusionOk="0">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4" name="Google Shape;3294;p25"/>
            <p:cNvSpPr/>
            <p:nvPr/>
          </p:nvSpPr>
          <p:spPr>
            <a:xfrm>
              <a:off x="3305" y="3930844"/>
              <a:ext cx="403436" cy="442010"/>
            </a:xfrm>
            <a:custGeom>
              <a:avLst/>
              <a:gdLst/>
              <a:ahLst/>
              <a:cxnLst/>
              <a:rect l="l" t="t" r="r" b="b"/>
              <a:pathLst>
                <a:path w="403436" h="442010" extrusionOk="0">
                  <a:moveTo>
                    <a:pt x="403436" y="440485"/>
                  </a:moveTo>
                  <a:lnTo>
                    <a:pt x="0" y="0"/>
                  </a:lnTo>
                  <a:lnTo>
                    <a:pt x="0" y="4704"/>
                  </a:lnTo>
                  <a:lnTo>
                    <a:pt x="400512" y="442010"/>
                  </a:lnTo>
                  <a:lnTo>
                    <a:pt x="403436" y="4404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5" name="Google Shape;3295;p25"/>
            <p:cNvSpPr/>
            <p:nvPr/>
          </p:nvSpPr>
          <p:spPr>
            <a:xfrm>
              <a:off x="3305" y="3419044"/>
              <a:ext cx="508840" cy="260858"/>
            </a:xfrm>
            <a:custGeom>
              <a:avLst/>
              <a:gdLst/>
              <a:ahLst/>
              <a:cxnLst/>
              <a:rect l="l" t="t" r="r" b="b"/>
              <a:pathLst>
                <a:path w="508840" h="260858" extrusionOk="0">
                  <a:moveTo>
                    <a:pt x="508586" y="5848"/>
                  </a:moveTo>
                  <a:lnTo>
                    <a:pt x="508841" y="0"/>
                  </a:lnTo>
                  <a:lnTo>
                    <a:pt x="0" y="240391"/>
                  </a:lnTo>
                  <a:lnTo>
                    <a:pt x="0" y="260858"/>
                  </a:lnTo>
                  <a:lnTo>
                    <a:pt x="508205" y="20721"/>
                  </a:lnTo>
                  <a:lnTo>
                    <a:pt x="508586" y="58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6" name="Google Shape;3296;p25"/>
            <p:cNvSpPr/>
            <p:nvPr/>
          </p:nvSpPr>
          <p:spPr>
            <a:xfrm>
              <a:off x="593266" y="4775202"/>
              <a:ext cx="118882" cy="132336"/>
            </a:xfrm>
            <a:custGeom>
              <a:avLst/>
              <a:gdLst/>
              <a:ahLst/>
              <a:cxnLst/>
              <a:rect l="l" t="t" r="r" b="b"/>
              <a:pathLst>
                <a:path w="118882" h="132336" extrusionOk="0">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7" name="Google Shape;3297;p25"/>
            <p:cNvSpPr/>
            <p:nvPr/>
          </p:nvSpPr>
          <p:spPr>
            <a:xfrm>
              <a:off x="1811839" y="3315056"/>
              <a:ext cx="75397" cy="40552"/>
            </a:xfrm>
            <a:custGeom>
              <a:avLst/>
              <a:gdLst/>
              <a:ahLst/>
              <a:cxnLst/>
              <a:rect l="l" t="t" r="r" b="b"/>
              <a:pathLst>
                <a:path w="75397" h="40552" extrusionOk="0">
                  <a:moveTo>
                    <a:pt x="0" y="40553"/>
                  </a:moveTo>
                  <a:lnTo>
                    <a:pt x="75016" y="3814"/>
                  </a:lnTo>
                  <a:lnTo>
                    <a:pt x="75398" y="0"/>
                  </a:lnTo>
                  <a:lnTo>
                    <a:pt x="381" y="36612"/>
                  </a:lnTo>
                  <a:lnTo>
                    <a:pt x="0" y="405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8" name="Google Shape;3298;p25"/>
            <p:cNvSpPr/>
            <p:nvPr/>
          </p:nvSpPr>
          <p:spPr>
            <a:xfrm>
              <a:off x="1893340" y="4209606"/>
              <a:ext cx="768977" cy="409868"/>
            </a:xfrm>
            <a:custGeom>
              <a:avLst/>
              <a:gdLst/>
              <a:ahLst/>
              <a:cxnLst/>
              <a:rect l="l" t="t" r="r" b="b"/>
              <a:pathLst>
                <a:path w="768977" h="409868" extrusionOk="0">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99" name="Google Shape;3299;p25"/>
            <p:cNvSpPr/>
            <p:nvPr/>
          </p:nvSpPr>
          <p:spPr>
            <a:xfrm>
              <a:off x="738849" y="3149033"/>
              <a:ext cx="15639" cy="300520"/>
            </a:xfrm>
            <a:custGeom>
              <a:avLst/>
              <a:gdLst/>
              <a:ahLst/>
              <a:cxnLst/>
              <a:rect l="l" t="t" r="r" b="b"/>
              <a:pathLst>
                <a:path w="15639" h="300520" extrusionOk="0">
                  <a:moveTo>
                    <a:pt x="12842" y="0"/>
                  </a:moveTo>
                  <a:lnTo>
                    <a:pt x="12587" y="127"/>
                  </a:lnTo>
                  <a:lnTo>
                    <a:pt x="0" y="297470"/>
                  </a:lnTo>
                  <a:lnTo>
                    <a:pt x="3051" y="300521"/>
                  </a:lnTo>
                  <a:lnTo>
                    <a:pt x="15639" y="2669"/>
                  </a:lnTo>
                  <a:lnTo>
                    <a:pt x="1284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0" name="Google Shape;3300;p25"/>
            <p:cNvSpPr/>
            <p:nvPr/>
          </p:nvSpPr>
          <p:spPr>
            <a:xfrm>
              <a:off x="979008" y="3374678"/>
              <a:ext cx="3072" cy="12839"/>
            </a:xfrm>
            <a:custGeom>
              <a:avLst/>
              <a:gdLst/>
              <a:ahLst/>
              <a:cxnLst/>
              <a:rect l="l" t="t" r="r" b="b"/>
              <a:pathLst>
                <a:path w="3072" h="12839" extrusionOk="0">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1" name="Google Shape;3301;p25"/>
            <p:cNvSpPr/>
            <p:nvPr/>
          </p:nvSpPr>
          <p:spPr>
            <a:xfrm>
              <a:off x="76287" y="4539641"/>
              <a:ext cx="17800" cy="183821"/>
            </a:xfrm>
            <a:custGeom>
              <a:avLst/>
              <a:gdLst/>
              <a:ahLst/>
              <a:cxnLst/>
              <a:rect l="l" t="t" r="r" b="b"/>
              <a:pathLst>
                <a:path w="17800" h="183821" extrusionOk="0">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2" name="Google Shape;3302;p25"/>
            <p:cNvSpPr/>
            <p:nvPr/>
          </p:nvSpPr>
          <p:spPr>
            <a:xfrm>
              <a:off x="93961" y="4547523"/>
              <a:ext cx="1017" cy="1652"/>
            </a:xfrm>
            <a:custGeom>
              <a:avLst/>
              <a:gdLst/>
              <a:ahLst/>
              <a:cxnLst/>
              <a:rect l="l" t="t" r="r" b="b"/>
              <a:pathLst>
                <a:path w="1017" h="1652" extrusionOk="0">
                  <a:moveTo>
                    <a:pt x="1017" y="0"/>
                  </a:moveTo>
                  <a:lnTo>
                    <a:pt x="0" y="509"/>
                  </a:lnTo>
                  <a:lnTo>
                    <a:pt x="1017" y="1653"/>
                  </a:lnTo>
                  <a:lnTo>
                    <a:pt x="101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3" name="Google Shape;3303;p25"/>
            <p:cNvSpPr/>
            <p:nvPr/>
          </p:nvSpPr>
          <p:spPr>
            <a:xfrm>
              <a:off x="89892" y="4727657"/>
              <a:ext cx="175843" cy="198821"/>
            </a:xfrm>
            <a:custGeom>
              <a:avLst/>
              <a:gdLst/>
              <a:ahLst/>
              <a:cxnLst/>
              <a:rect l="l" t="t" r="r" b="b"/>
              <a:pathLst>
                <a:path w="175843" h="198821" extrusionOk="0">
                  <a:moveTo>
                    <a:pt x="0" y="2161"/>
                  </a:moveTo>
                  <a:lnTo>
                    <a:pt x="172919" y="198822"/>
                  </a:lnTo>
                  <a:lnTo>
                    <a:pt x="175844" y="197296"/>
                  </a:lnTo>
                  <a:lnTo>
                    <a:pt x="2416" y="0"/>
                  </a:lnTo>
                  <a:cubicBezTo>
                    <a:pt x="1736" y="852"/>
                    <a:pt x="920" y="1576"/>
                    <a:pt x="0" y="21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4" name="Google Shape;3304;p25"/>
            <p:cNvSpPr/>
            <p:nvPr/>
          </p:nvSpPr>
          <p:spPr>
            <a:xfrm>
              <a:off x="498414" y="4343616"/>
              <a:ext cx="92817" cy="102716"/>
            </a:xfrm>
            <a:custGeom>
              <a:avLst/>
              <a:gdLst/>
              <a:ahLst/>
              <a:cxnLst/>
              <a:rect l="l" t="t" r="r" b="b"/>
              <a:pathLst>
                <a:path w="92817" h="102716" extrusionOk="0">
                  <a:moveTo>
                    <a:pt x="92817" y="102716"/>
                  </a:moveTo>
                  <a:lnTo>
                    <a:pt x="92817" y="98140"/>
                  </a:lnTo>
                  <a:lnTo>
                    <a:pt x="2161" y="0"/>
                  </a:lnTo>
                  <a:lnTo>
                    <a:pt x="1399" y="1144"/>
                  </a:lnTo>
                  <a:lnTo>
                    <a:pt x="0" y="22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5" name="Google Shape;3305;p25"/>
            <p:cNvSpPr/>
            <p:nvPr/>
          </p:nvSpPr>
          <p:spPr>
            <a:xfrm>
              <a:off x="91036" y="4548031"/>
              <a:ext cx="286715" cy="320987"/>
            </a:xfrm>
            <a:custGeom>
              <a:avLst/>
              <a:gdLst/>
              <a:ahLst/>
              <a:cxnLst/>
              <a:rect l="l" t="t" r="r" b="b"/>
              <a:pathLst>
                <a:path w="286715" h="320987" extrusionOk="0">
                  <a:moveTo>
                    <a:pt x="2924" y="0"/>
                  </a:moveTo>
                  <a:lnTo>
                    <a:pt x="0" y="1525"/>
                  </a:lnTo>
                  <a:lnTo>
                    <a:pt x="3942" y="5848"/>
                  </a:lnTo>
                  <a:lnTo>
                    <a:pt x="283791" y="320988"/>
                  </a:lnTo>
                  <a:lnTo>
                    <a:pt x="286716" y="319462"/>
                  </a:lnTo>
                  <a:lnTo>
                    <a:pt x="3942" y="1144"/>
                  </a:lnTo>
                  <a:lnTo>
                    <a:pt x="29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6" name="Google Shape;3306;p25"/>
            <p:cNvSpPr/>
            <p:nvPr/>
          </p:nvSpPr>
          <p:spPr>
            <a:xfrm>
              <a:off x="269042" y="2224079"/>
              <a:ext cx="226320" cy="101317"/>
            </a:xfrm>
            <a:custGeom>
              <a:avLst/>
              <a:gdLst/>
              <a:ahLst/>
              <a:cxnLst/>
              <a:rect l="l" t="t" r="r" b="b"/>
              <a:pathLst>
                <a:path w="226320" h="101317" extrusionOk="0">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7" name="Google Shape;3307;p25"/>
            <p:cNvSpPr/>
            <p:nvPr/>
          </p:nvSpPr>
          <p:spPr>
            <a:xfrm>
              <a:off x="496889" y="2224842"/>
              <a:ext cx="12714" cy="12712"/>
            </a:xfrm>
            <a:custGeom>
              <a:avLst/>
              <a:gdLst/>
              <a:ahLst/>
              <a:cxnLst/>
              <a:rect l="l" t="t" r="r" b="b"/>
              <a:pathLst>
                <a:path w="12714" h="12712"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8" name="Google Shape;3308;p25"/>
            <p:cNvSpPr/>
            <p:nvPr/>
          </p:nvSpPr>
          <p:spPr>
            <a:xfrm>
              <a:off x="262684" y="2725583"/>
              <a:ext cx="635" cy="12712"/>
            </a:xfrm>
            <a:custGeom>
              <a:avLst/>
              <a:gdLst/>
              <a:ahLst/>
              <a:cxnLst/>
              <a:rect l="l" t="t" r="r" b="b"/>
              <a:pathLst>
                <a:path w="635" h="12712" extrusionOk="0">
                  <a:moveTo>
                    <a:pt x="0" y="0"/>
                  </a:moveTo>
                  <a:lnTo>
                    <a:pt x="636"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09" name="Google Shape;3309;p25"/>
            <p:cNvSpPr/>
            <p:nvPr/>
          </p:nvSpPr>
          <p:spPr>
            <a:xfrm>
              <a:off x="264719" y="2623629"/>
              <a:ext cx="221616" cy="100427"/>
            </a:xfrm>
            <a:custGeom>
              <a:avLst/>
              <a:gdLst/>
              <a:ahLst/>
              <a:cxnLst/>
              <a:rect l="l" t="t" r="r" b="b"/>
              <a:pathLst>
                <a:path w="221616" h="100427" extrusionOk="0">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0" name="Google Shape;3310;p25"/>
            <p:cNvSpPr/>
            <p:nvPr/>
          </p:nvSpPr>
          <p:spPr>
            <a:xfrm>
              <a:off x="226829" y="2686810"/>
              <a:ext cx="36999" cy="38009"/>
            </a:xfrm>
            <a:custGeom>
              <a:avLst/>
              <a:gdLst/>
              <a:ahLst/>
              <a:cxnLst/>
              <a:rect l="l" t="t" r="r" b="b"/>
              <a:pathLst>
                <a:path w="36999" h="38009" extrusionOk="0">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1" name="Google Shape;3311;p25"/>
            <p:cNvSpPr/>
            <p:nvPr/>
          </p:nvSpPr>
          <p:spPr>
            <a:xfrm>
              <a:off x="262430" y="2725456"/>
              <a:ext cx="12714" cy="12712"/>
            </a:xfrm>
            <a:custGeom>
              <a:avLst/>
              <a:gdLst/>
              <a:ahLst/>
              <a:cxnLst/>
              <a:rect l="l" t="t" r="r" b="b"/>
              <a:pathLst>
                <a:path w="12714" h="12712"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2" name="Google Shape;3312;p25"/>
            <p:cNvSpPr/>
            <p:nvPr/>
          </p:nvSpPr>
          <p:spPr>
            <a:xfrm>
              <a:off x="264719" y="2725456"/>
              <a:ext cx="12714" cy="12712"/>
            </a:xfrm>
            <a:custGeom>
              <a:avLst/>
              <a:gdLst/>
              <a:ahLst/>
              <a:cxnLst/>
              <a:rect l="l" t="t" r="r" b="b"/>
              <a:pathLst>
                <a:path w="12714" h="12712"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3" name="Google Shape;3313;p25"/>
            <p:cNvSpPr/>
            <p:nvPr/>
          </p:nvSpPr>
          <p:spPr>
            <a:xfrm>
              <a:off x="263574" y="2726473"/>
              <a:ext cx="635" cy="12712"/>
            </a:xfrm>
            <a:custGeom>
              <a:avLst/>
              <a:gdLst/>
              <a:ahLst/>
              <a:cxnLst/>
              <a:rect l="l" t="t" r="r" b="b"/>
              <a:pathLst>
                <a:path w="635" h="12712" extrusionOk="0">
                  <a:moveTo>
                    <a:pt x="0" y="0"/>
                  </a:moveTo>
                  <a:lnTo>
                    <a:pt x="63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4" name="Google Shape;3314;p25"/>
            <p:cNvSpPr/>
            <p:nvPr/>
          </p:nvSpPr>
          <p:spPr>
            <a:xfrm>
              <a:off x="69294" y="2128609"/>
              <a:ext cx="160713" cy="160048"/>
            </a:xfrm>
            <a:custGeom>
              <a:avLst/>
              <a:gdLst/>
              <a:ahLst/>
              <a:cxnLst/>
              <a:rect l="l" t="t" r="r" b="b"/>
              <a:pathLst>
                <a:path w="160713" h="160048" extrusionOk="0">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5" name="Google Shape;3315;p25"/>
            <p:cNvSpPr/>
            <p:nvPr/>
          </p:nvSpPr>
          <p:spPr>
            <a:xfrm>
              <a:off x="3305" y="3358151"/>
              <a:ext cx="510620" cy="243950"/>
            </a:xfrm>
            <a:custGeom>
              <a:avLst/>
              <a:gdLst/>
              <a:ahLst/>
              <a:cxnLst/>
              <a:rect l="l" t="t" r="r" b="b"/>
              <a:pathLst>
                <a:path w="510620" h="243950" extrusionOk="0">
                  <a:moveTo>
                    <a:pt x="510621" y="0"/>
                  </a:moveTo>
                  <a:lnTo>
                    <a:pt x="0" y="240264"/>
                  </a:lnTo>
                  <a:lnTo>
                    <a:pt x="0" y="243951"/>
                  </a:lnTo>
                  <a:lnTo>
                    <a:pt x="510494" y="3687"/>
                  </a:lnTo>
                  <a:lnTo>
                    <a:pt x="51062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6" name="Google Shape;3316;p25"/>
            <p:cNvSpPr/>
            <p:nvPr/>
          </p:nvSpPr>
          <p:spPr>
            <a:xfrm>
              <a:off x="230771" y="1907541"/>
              <a:ext cx="7883" cy="381244"/>
            </a:xfrm>
            <a:custGeom>
              <a:avLst/>
              <a:gdLst/>
              <a:ahLst/>
              <a:cxnLst/>
              <a:rect l="l" t="t" r="r" b="b"/>
              <a:pathLst>
                <a:path w="7883" h="381244" extrusionOk="0">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7" name="Google Shape;3317;p25"/>
            <p:cNvSpPr/>
            <p:nvPr/>
          </p:nvSpPr>
          <p:spPr>
            <a:xfrm>
              <a:off x="72855" y="690710"/>
              <a:ext cx="230898" cy="92546"/>
            </a:xfrm>
            <a:custGeom>
              <a:avLst/>
              <a:gdLst/>
              <a:ahLst/>
              <a:cxnLst/>
              <a:rect l="l" t="t" r="r" b="b"/>
              <a:pathLst>
                <a:path w="230898" h="92546" extrusionOk="0">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8" name="Google Shape;3318;p25"/>
            <p:cNvSpPr/>
            <p:nvPr/>
          </p:nvSpPr>
          <p:spPr>
            <a:xfrm>
              <a:off x="0" y="604139"/>
              <a:ext cx="233214" cy="105004"/>
            </a:xfrm>
            <a:custGeom>
              <a:avLst/>
              <a:gdLst/>
              <a:ahLst/>
              <a:cxnLst/>
              <a:rect l="l" t="t" r="r" b="b"/>
              <a:pathLst>
                <a:path w="233214" h="105004" extrusionOk="0">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19" name="Google Shape;3319;p25"/>
            <p:cNvSpPr/>
            <p:nvPr/>
          </p:nvSpPr>
          <p:spPr>
            <a:xfrm>
              <a:off x="483151" y="2225732"/>
              <a:ext cx="13991" cy="400780"/>
            </a:xfrm>
            <a:custGeom>
              <a:avLst/>
              <a:gdLst/>
              <a:ahLst/>
              <a:cxnLst/>
              <a:rect l="l" t="t" r="r" b="b"/>
              <a:pathLst>
                <a:path w="13991" h="400780" extrusionOk="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0" name="Google Shape;3320;p25"/>
            <p:cNvSpPr/>
            <p:nvPr/>
          </p:nvSpPr>
          <p:spPr>
            <a:xfrm>
              <a:off x="262201" y="2323932"/>
              <a:ext cx="8117" cy="401540"/>
            </a:xfrm>
            <a:custGeom>
              <a:avLst/>
              <a:gdLst/>
              <a:ahLst/>
              <a:cxnLst/>
              <a:rect l="l" t="t" r="r" b="b"/>
              <a:pathLst>
                <a:path w="8117" h="401540" extrusionOk="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1" name="Google Shape;3321;p25"/>
            <p:cNvSpPr/>
            <p:nvPr/>
          </p:nvSpPr>
          <p:spPr>
            <a:xfrm>
              <a:off x="225049" y="2286243"/>
              <a:ext cx="8015" cy="401203"/>
            </a:xfrm>
            <a:custGeom>
              <a:avLst/>
              <a:gdLst/>
              <a:ahLst/>
              <a:cxnLst/>
              <a:rect l="l" t="t" r="r" b="b"/>
              <a:pathLst>
                <a:path w="8015" h="401203" extrusionOk="0">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2" name="Google Shape;3322;p25"/>
            <p:cNvSpPr/>
            <p:nvPr/>
          </p:nvSpPr>
          <p:spPr>
            <a:xfrm>
              <a:off x="228101" y="2687573"/>
              <a:ext cx="12714" cy="923"/>
            </a:xfrm>
            <a:custGeom>
              <a:avLst/>
              <a:gdLst/>
              <a:ahLst/>
              <a:cxnLst/>
              <a:rect l="l" t="t" r="r" b="b"/>
              <a:pathLst>
                <a:path w="12714" h="923" extrusionOk="0">
                  <a:moveTo>
                    <a:pt x="0" y="0"/>
                  </a:moveTo>
                  <a:lnTo>
                    <a:pt x="0" y="0"/>
                  </a:lnTo>
                  <a:cubicBezTo>
                    <a:pt x="0" y="0"/>
                    <a:pt x="0" y="0"/>
                    <a:pt x="0" y="636"/>
                  </a:cubicBezTo>
                  <a:cubicBezTo>
                    <a:pt x="0" y="1271"/>
                    <a:pt x="0" y="763"/>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3" name="Google Shape;3323;p25"/>
            <p:cNvSpPr/>
            <p:nvPr/>
          </p:nvSpPr>
          <p:spPr>
            <a:xfrm>
              <a:off x="226575" y="2689225"/>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4" name="Google Shape;3324;p25"/>
            <p:cNvSpPr/>
            <p:nvPr/>
          </p:nvSpPr>
          <p:spPr>
            <a:xfrm>
              <a:off x="963008" y="3385737"/>
              <a:ext cx="19072" cy="290605"/>
            </a:xfrm>
            <a:custGeom>
              <a:avLst/>
              <a:gdLst/>
              <a:ahLst/>
              <a:cxnLst/>
              <a:rect l="l" t="t" r="r" b="b"/>
              <a:pathLst>
                <a:path w="19072" h="290605" extrusionOk="0">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5" name="Google Shape;3325;p25"/>
            <p:cNvSpPr/>
            <p:nvPr/>
          </p:nvSpPr>
          <p:spPr>
            <a:xfrm>
              <a:off x="3391636" y="3889784"/>
              <a:ext cx="134266" cy="73985"/>
            </a:xfrm>
            <a:custGeom>
              <a:avLst/>
              <a:gdLst/>
              <a:ahLst/>
              <a:cxnLst/>
              <a:rect l="l" t="t" r="r" b="b"/>
              <a:pathLst>
                <a:path w="134266" h="73985" extrusionOk="0">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6" name="Google Shape;3326;p25"/>
            <p:cNvSpPr/>
            <p:nvPr/>
          </p:nvSpPr>
          <p:spPr>
            <a:xfrm>
              <a:off x="1079729" y="3582652"/>
              <a:ext cx="106898" cy="108630"/>
            </a:xfrm>
            <a:custGeom>
              <a:avLst/>
              <a:gdLst/>
              <a:ahLst/>
              <a:cxnLst/>
              <a:rect l="l" t="t" r="r" b="b"/>
              <a:pathLst>
                <a:path w="106898" h="108630" extrusionOk="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7" name="Google Shape;3327;p25"/>
            <p:cNvSpPr/>
            <p:nvPr/>
          </p:nvSpPr>
          <p:spPr>
            <a:xfrm>
              <a:off x="1752523" y="5575065"/>
              <a:ext cx="22316" cy="166151"/>
            </a:xfrm>
            <a:custGeom>
              <a:avLst/>
              <a:gdLst/>
              <a:ahLst/>
              <a:cxnLst/>
              <a:rect l="l" t="t" r="r" b="b"/>
              <a:pathLst>
                <a:path w="22316" h="166151" extrusionOk="0">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8" name="Google Shape;3328;p25"/>
            <p:cNvSpPr/>
            <p:nvPr/>
          </p:nvSpPr>
          <p:spPr>
            <a:xfrm>
              <a:off x="1459388" y="6357386"/>
              <a:ext cx="224286" cy="131319"/>
            </a:xfrm>
            <a:custGeom>
              <a:avLst/>
              <a:gdLst/>
              <a:ahLst/>
              <a:cxnLst/>
              <a:rect l="l" t="t" r="r" b="b"/>
              <a:pathLst>
                <a:path w="224286" h="131319" extrusionOk="0">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29" name="Google Shape;3329;p25"/>
            <p:cNvSpPr/>
            <p:nvPr/>
          </p:nvSpPr>
          <p:spPr>
            <a:xfrm>
              <a:off x="1077821" y="6709264"/>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0" name="Google Shape;3330;p25"/>
            <p:cNvSpPr/>
            <p:nvPr/>
          </p:nvSpPr>
          <p:spPr>
            <a:xfrm>
              <a:off x="1080746" y="6487433"/>
              <a:ext cx="378896" cy="221830"/>
            </a:xfrm>
            <a:custGeom>
              <a:avLst/>
              <a:gdLst/>
              <a:ahLst/>
              <a:cxnLst/>
              <a:rect l="l" t="t" r="r" b="b"/>
              <a:pathLst>
                <a:path w="378896" h="221830" extrusionOk="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1" name="Google Shape;3331;p25"/>
            <p:cNvSpPr/>
            <p:nvPr/>
          </p:nvSpPr>
          <p:spPr>
            <a:xfrm>
              <a:off x="638530" y="6183353"/>
              <a:ext cx="96631" cy="115301"/>
            </a:xfrm>
            <a:custGeom>
              <a:avLst/>
              <a:gdLst/>
              <a:ahLst/>
              <a:cxnLst/>
              <a:rect l="l" t="t" r="r" b="b"/>
              <a:pathLst>
                <a:path w="96631" h="115301" extrusionOk="0">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2" name="Google Shape;3332;p25"/>
            <p:cNvSpPr/>
            <p:nvPr/>
          </p:nvSpPr>
          <p:spPr>
            <a:xfrm>
              <a:off x="1078584" y="6709519"/>
              <a:ext cx="113" cy="56"/>
            </a:xfrm>
            <a:custGeom>
              <a:avLst/>
              <a:gdLst/>
              <a:ahLst/>
              <a:cxnLst/>
              <a:rect l="l" t="t" r="r" b="b"/>
              <a:pathLst>
                <a:path w="113" h="56" extrusionOk="0">
                  <a:moveTo>
                    <a:pt x="0" y="0"/>
                  </a:moveTo>
                  <a:cubicBezTo>
                    <a:pt x="0" y="0"/>
                    <a:pt x="0" y="0"/>
                    <a:pt x="0" y="0"/>
                  </a:cubicBezTo>
                  <a:lnTo>
                    <a:pt x="0" y="0"/>
                  </a:lnTo>
                  <a:cubicBezTo>
                    <a:pt x="0" y="0"/>
                    <a:pt x="254" y="12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3" name="Google Shape;3333;p25"/>
            <p:cNvSpPr/>
            <p:nvPr/>
          </p:nvSpPr>
          <p:spPr>
            <a:xfrm>
              <a:off x="818616" y="6398078"/>
              <a:ext cx="258696" cy="309788"/>
            </a:xfrm>
            <a:custGeom>
              <a:avLst/>
              <a:gdLst/>
              <a:ahLst/>
              <a:cxnLst/>
              <a:rect l="l" t="t" r="r" b="b"/>
              <a:pathLst>
                <a:path w="258696" h="309788" extrusionOk="0">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4" name="Google Shape;3334;p25"/>
            <p:cNvSpPr/>
            <p:nvPr/>
          </p:nvSpPr>
          <p:spPr>
            <a:xfrm>
              <a:off x="1079729" y="6708248"/>
              <a:ext cx="32" cy="889"/>
            </a:xfrm>
            <a:custGeom>
              <a:avLst/>
              <a:gdLst/>
              <a:ahLst/>
              <a:cxnLst/>
              <a:rect l="l" t="t" r="r" b="b"/>
              <a:pathLst>
                <a:path w="32" h="889" extrusionOk="0">
                  <a:moveTo>
                    <a:pt x="0" y="890"/>
                  </a:moveTo>
                  <a:cubicBezTo>
                    <a:pt x="0" y="890"/>
                    <a:pt x="0" y="890"/>
                    <a:pt x="0" y="0"/>
                  </a:cubicBezTo>
                  <a:cubicBezTo>
                    <a:pt x="43" y="293"/>
                    <a:pt x="43" y="597"/>
                    <a:pt x="0" y="8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5" name="Google Shape;3335;p25"/>
            <p:cNvSpPr/>
            <p:nvPr/>
          </p:nvSpPr>
          <p:spPr>
            <a:xfrm>
              <a:off x="3305" y="6181573"/>
              <a:ext cx="635605" cy="356582"/>
            </a:xfrm>
            <a:custGeom>
              <a:avLst/>
              <a:gdLst/>
              <a:ahLst/>
              <a:cxnLst/>
              <a:rect l="l" t="t" r="r" b="b"/>
              <a:pathLst>
                <a:path w="635605" h="356582" extrusionOk="0">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6" name="Google Shape;3336;p25"/>
            <p:cNvSpPr/>
            <p:nvPr/>
          </p:nvSpPr>
          <p:spPr>
            <a:xfrm>
              <a:off x="1439554" y="6596251"/>
              <a:ext cx="457219" cy="267977"/>
            </a:xfrm>
            <a:custGeom>
              <a:avLst/>
              <a:gdLst/>
              <a:ahLst/>
              <a:cxnLst/>
              <a:rect l="l" t="t" r="r" b="b"/>
              <a:pathLst>
                <a:path w="457219" h="267977" extrusionOk="0">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7" name="Google Shape;3337;p25"/>
            <p:cNvSpPr/>
            <p:nvPr/>
          </p:nvSpPr>
          <p:spPr>
            <a:xfrm>
              <a:off x="1895628" y="6597777"/>
              <a:ext cx="12714" cy="12712"/>
            </a:xfrm>
            <a:custGeom>
              <a:avLst/>
              <a:gdLst/>
              <a:ahLst/>
              <a:cxnLst/>
              <a:rect l="l" t="t" r="r" b="b"/>
              <a:pathLst>
                <a:path w="12714" h="12712"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8" name="Google Shape;3338;p25"/>
            <p:cNvSpPr/>
            <p:nvPr/>
          </p:nvSpPr>
          <p:spPr>
            <a:xfrm>
              <a:off x="1681259" y="6357386"/>
              <a:ext cx="211826" cy="240137"/>
            </a:xfrm>
            <a:custGeom>
              <a:avLst/>
              <a:gdLst/>
              <a:ahLst/>
              <a:cxnLst/>
              <a:rect l="l" t="t" r="r" b="b"/>
              <a:pathLst>
                <a:path w="211826" h="240137" extrusionOk="0">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39" name="Google Shape;3339;p25"/>
            <p:cNvSpPr/>
            <p:nvPr/>
          </p:nvSpPr>
          <p:spPr>
            <a:xfrm>
              <a:off x="1458243" y="5873171"/>
              <a:ext cx="64082" cy="617949"/>
            </a:xfrm>
            <a:custGeom>
              <a:avLst/>
              <a:gdLst/>
              <a:ahLst/>
              <a:cxnLst/>
              <a:rect l="l" t="t" r="r" b="b"/>
              <a:pathLst>
                <a:path w="64082" h="617949" extrusionOk="0">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0" name="Google Shape;3340;p25"/>
            <p:cNvSpPr/>
            <p:nvPr/>
          </p:nvSpPr>
          <p:spPr>
            <a:xfrm>
              <a:off x="1681895" y="5739999"/>
              <a:ext cx="73810" cy="619441"/>
            </a:xfrm>
            <a:custGeom>
              <a:avLst/>
              <a:gdLst/>
              <a:ahLst/>
              <a:cxnLst/>
              <a:rect l="l" t="t" r="r" b="b"/>
              <a:pathLst>
                <a:path w="73810" h="619441" extrusionOk="0">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1" name="Google Shape;3341;p25"/>
            <p:cNvSpPr/>
            <p:nvPr/>
          </p:nvSpPr>
          <p:spPr>
            <a:xfrm>
              <a:off x="1077567" y="6095256"/>
              <a:ext cx="48261" cy="614898"/>
            </a:xfrm>
            <a:custGeom>
              <a:avLst/>
              <a:gdLst/>
              <a:ahLst/>
              <a:cxnLst/>
              <a:rect l="l" t="t" r="r" b="b"/>
              <a:pathLst>
                <a:path w="48261" h="614898" extrusionOk="0">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2" name="Google Shape;3342;p25"/>
            <p:cNvSpPr/>
            <p:nvPr/>
          </p:nvSpPr>
          <p:spPr>
            <a:xfrm>
              <a:off x="1894100" y="5981459"/>
              <a:ext cx="83156" cy="616953"/>
            </a:xfrm>
            <a:custGeom>
              <a:avLst/>
              <a:gdLst/>
              <a:ahLst/>
              <a:cxnLst/>
              <a:rect l="l" t="t" r="r" b="b"/>
              <a:pathLst>
                <a:path w="83156" h="616953" extrusionOk="0">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3" name="Google Shape;3343;p25"/>
            <p:cNvSpPr/>
            <p:nvPr/>
          </p:nvSpPr>
          <p:spPr>
            <a:xfrm>
              <a:off x="715199" y="4699944"/>
              <a:ext cx="396951" cy="208610"/>
            </a:xfrm>
            <a:custGeom>
              <a:avLst/>
              <a:gdLst/>
              <a:ahLst/>
              <a:cxnLst/>
              <a:rect l="l" t="t" r="r" b="b"/>
              <a:pathLst>
                <a:path w="396951" h="208610" extrusionOk="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4" name="Google Shape;3344;p25"/>
            <p:cNvSpPr/>
            <p:nvPr/>
          </p:nvSpPr>
          <p:spPr>
            <a:xfrm>
              <a:off x="1607896" y="5186956"/>
              <a:ext cx="12714" cy="12712"/>
            </a:xfrm>
            <a:custGeom>
              <a:avLst/>
              <a:gdLst/>
              <a:ahLst/>
              <a:cxnLst/>
              <a:rect l="l" t="t" r="r" b="b"/>
              <a:pathLst>
                <a:path w="12714" h="12712"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5" name="Google Shape;3345;p25"/>
            <p:cNvSpPr/>
            <p:nvPr/>
          </p:nvSpPr>
          <p:spPr>
            <a:xfrm>
              <a:off x="1129189" y="4676299"/>
              <a:ext cx="476545" cy="509004"/>
            </a:xfrm>
            <a:custGeom>
              <a:avLst/>
              <a:gdLst/>
              <a:ahLst/>
              <a:cxnLst/>
              <a:rect l="l" t="t" r="r" b="b"/>
              <a:pathLst>
                <a:path w="476545" h="509004" extrusionOk="0">
                  <a:moveTo>
                    <a:pt x="254" y="0"/>
                  </a:moveTo>
                  <a:lnTo>
                    <a:pt x="0" y="4322"/>
                  </a:lnTo>
                  <a:lnTo>
                    <a:pt x="475147" y="509004"/>
                  </a:lnTo>
                  <a:lnTo>
                    <a:pt x="476291" y="508368"/>
                  </a:lnTo>
                  <a:lnTo>
                    <a:pt x="476546" y="505826"/>
                  </a:lnTo>
                  <a:lnTo>
                    <a:pt x="25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6" name="Google Shape;3346;p25"/>
            <p:cNvSpPr/>
            <p:nvPr/>
          </p:nvSpPr>
          <p:spPr>
            <a:xfrm>
              <a:off x="1176614" y="5184413"/>
              <a:ext cx="431027" cy="235941"/>
            </a:xfrm>
            <a:custGeom>
              <a:avLst/>
              <a:gdLst/>
              <a:ahLst/>
              <a:cxnLst/>
              <a:rect l="l" t="t" r="r" b="b"/>
              <a:pathLst>
                <a:path w="431027" h="235941" extrusionOk="0">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7" name="Google Shape;3347;p25"/>
            <p:cNvSpPr/>
            <p:nvPr/>
          </p:nvSpPr>
          <p:spPr>
            <a:xfrm>
              <a:off x="1608150" y="5186574"/>
              <a:ext cx="12714" cy="12712"/>
            </a:xfrm>
            <a:custGeom>
              <a:avLst/>
              <a:gdLst/>
              <a:ahLst/>
              <a:cxnLst/>
              <a:rect l="l" t="t" r="r" b="b"/>
              <a:pathLst>
                <a:path w="12714" h="12712" extrusionOk="0">
                  <a:moveTo>
                    <a:pt x="0" y="0"/>
                  </a:move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8" name="Google Shape;3348;p25"/>
            <p:cNvSpPr/>
            <p:nvPr/>
          </p:nvSpPr>
          <p:spPr>
            <a:xfrm>
              <a:off x="1167078" y="3918387"/>
              <a:ext cx="3814" cy="18687"/>
            </a:xfrm>
            <a:custGeom>
              <a:avLst/>
              <a:gdLst/>
              <a:ahLst/>
              <a:cxnLst/>
              <a:rect l="l" t="t" r="r" b="b"/>
              <a:pathLst>
                <a:path w="3814" h="18687" extrusionOk="0">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49" name="Google Shape;3349;p25"/>
            <p:cNvSpPr/>
            <p:nvPr/>
          </p:nvSpPr>
          <p:spPr>
            <a:xfrm>
              <a:off x="1605457" y="4439645"/>
              <a:ext cx="78981" cy="749312"/>
            </a:xfrm>
            <a:custGeom>
              <a:avLst/>
              <a:gdLst/>
              <a:ahLst/>
              <a:cxnLst/>
              <a:rect l="l" t="t" r="r" b="b"/>
              <a:pathLst>
                <a:path w="78981" h="749312" extrusionOk="0">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0" name="Google Shape;3350;p25"/>
            <p:cNvSpPr/>
            <p:nvPr/>
          </p:nvSpPr>
          <p:spPr>
            <a:xfrm>
              <a:off x="1640572" y="3070216"/>
              <a:ext cx="182709" cy="89749"/>
            </a:xfrm>
            <a:custGeom>
              <a:avLst/>
              <a:gdLst/>
              <a:ahLst/>
              <a:cxnLst/>
              <a:rect l="l" t="t" r="r" b="b"/>
              <a:pathLst>
                <a:path w="182709" h="89749" extrusionOk="0">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1" name="Google Shape;3351;p25"/>
            <p:cNvSpPr/>
            <p:nvPr/>
          </p:nvSpPr>
          <p:spPr>
            <a:xfrm>
              <a:off x="1574329" y="3387517"/>
              <a:ext cx="43484" cy="24026"/>
            </a:xfrm>
            <a:custGeom>
              <a:avLst/>
              <a:gdLst/>
              <a:ahLst/>
              <a:cxnLst/>
              <a:rect l="l" t="t" r="r" b="b"/>
              <a:pathLst>
                <a:path w="43484" h="24026" extrusionOk="0">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2" name="Google Shape;3352;p25"/>
            <p:cNvSpPr/>
            <p:nvPr/>
          </p:nvSpPr>
          <p:spPr>
            <a:xfrm>
              <a:off x="1619339" y="3156838"/>
              <a:ext cx="23289" cy="232458"/>
            </a:xfrm>
            <a:custGeom>
              <a:avLst/>
              <a:gdLst/>
              <a:ahLst/>
              <a:cxnLst/>
              <a:rect l="l" t="t" r="r" b="b"/>
              <a:pathLst>
                <a:path w="23289" h="232458" extrusionOk="0">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3" name="Google Shape;3353;p25"/>
            <p:cNvSpPr/>
            <p:nvPr/>
          </p:nvSpPr>
          <p:spPr>
            <a:xfrm>
              <a:off x="2561766" y="4784609"/>
              <a:ext cx="32406" cy="103092"/>
            </a:xfrm>
            <a:custGeom>
              <a:avLst/>
              <a:gdLst/>
              <a:ahLst/>
              <a:cxnLst/>
              <a:rect l="l" t="t" r="r" b="b"/>
              <a:pathLst>
                <a:path w="32406" h="103092" extrusionOk="0">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4" name="Google Shape;3354;p25"/>
            <p:cNvSpPr/>
            <p:nvPr/>
          </p:nvSpPr>
          <p:spPr>
            <a:xfrm>
              <a:off x="1981707" y="5203355"/>
              <a:ext cx="12714" cy="12712"/>
            </a:xfrm>
            <a:custGeom>
              <a:avLst/>
              <a:gdLst/>
              <a:ahLst/>
              <a:cxnLst/>
              <a:rect l="l" t="t" r="r" b="b"/>
              <a:pathLst>
                <a:path w="12714" h="12712"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5" name="Google Shape;3355;p25"/>
            <p:cNvSpPr/>
            <p:nvPr/>
          </p:nvSpPr>
          <p:spPr>
            <a:xfrm>
              <a:off x="1983741" y="4877851"/>
              <a:ext cx="588461" cy="324359"/>
            </a:xfrm>
            <a:custGeom>
              <a:avLst/>
              <a:gdLst/>
              <a:ahLst/>
              <a:cxnLst/>
              <a:rect l="l" t="t" r="r" b="b"/>
              <a:pathLst>
                <a:path w="588461" h="324359" extrusionOk="0">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6" name="Google Shape;3356;p25"/>
            <p:cNvSpPr/>
            <p:nvPr/>
          </p:nvSpPr>
          <p:spPr>
            <a:xfrm>
              <a:off x="1982724" y="5108139"/>
              <a:ext cx="12969" cy="94452"/>
            </a:xfrm>
            <a:custGeom>
              <a:avLst/>
              <a:gdLst/>
              <a:ahLst/>
              <a:cxnLst/>
              <a:rect l="l" t="t" r="r" b="b"/>
              <a:pathLst>
                <a:path w="12969" h="94452" extrusionOk="0">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7" name="Google Shape;3357;p25"/>
            <p:cNvSpPr/>
            <p:nvPr/>
          </p:nvSpPr>
          <p:spPr>
            <a:xfrm>
              <a:off x="1982088" y="5203482"/>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8" name="Google Shape;3358;p25"/>
            <p:cNvSpPr/>
            <p:nvPr/>
          </p:nvSpPr>
          <p:spPr>
            <a:xfrm>
              <a:off x="1852907" y="4959913"/>
              <a:ext cx="141259" cy="148989"/>
            </a:xfrm>
            <a:custGeom>
              <a:avLst/>
              <a:gdLst/>
              <a:ahLst/>
              <a:cxnLst/>
              <a:rect l="l" t="t" r="r" b="b"/>
              <a:pathLst>
                <a:path w="141259" h="148989" extrusionOk="0">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59" name="Google Shape;3359;p25"/>
            <p:cNvSpPr/>
            <p:nvPr/>
          </p:nvSpPr>
          <p:spPr>
            <a:xfrm>
              <a:off x="1992749" y="4788295"/>
              <a:ext cx="585656" cy="320860"/>
            </a:xfrm>
            <a:custGeom>
              <a:avLst/>
              <a:gdLst/>
              <a:ahLst/>
              <a:cxnLst/>
              <a:rect l="l" t="t" r="r" b="b"/>
              <a:pathLst>
                <a:path w="585656" h="320860" extrusionOk="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0" name="Google Shape;3360;p25"/>
            <p:cNvSpPr/>
            <p:nvPr/>
          </p:nvSpPr>
          <p:spPr>
            <a:xfrm>
              <a:off x="1726651" y="3613416"/>
              <a:ext cx="69294" cy="516885"/>
            </a:xfrm>
            <a:custGeom>
              <a:avLst/>
              <a:gdLst/>
              <a:ahLst/>
              <a:cxnLst/>
              <a:rect l="l" t="t" r="r" b="b"/>
              <a:pathLst>
                <a:path w="69294" h="516885" extrusionOk="0">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1" name="Google Shape;3361;p25"/>
            <p:cNvSpPr/>
            <p:nvPr/>
          </p:nvSpPr>
          <p:spPr>
            <a:xfrm>
              <a:off x="1788190" y="3603628"/>
              <a:ext cx="1525" cy="12712"/>
            </a:xfrm>
            <a:custGeom>
              <a:avLst/>
              <a:gdLst/>
              <a:ahLst/>
              <a:cxnLst/>
              <a:rect l="l" t="t" r="r" b="b"/>
              <a:pathLst>
                <a:path w="1525" h="12712" extrusionOk="0">
                  <a:moveTo>
                    <a:pt x="0" y="0"/>
                  </a:moveTo>
                  <a:lnTo>
                    <a:pt x="0" y="0"/>
                  </a:lnTo>
                  <a:lnTo>
                    <a:pt x="152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2" name="Google Shape;3362;p25"/>
            <p:cNvSpPr/>
            <p:nvPr/>
          </p:nvSpPr>
          <p:spPr>
            <a:xfrm>
              <a:off x="1546230" y="3408874"/>
              <a:ext cx="30409" cy="312597"/>
            </a:xfrm>
            <a:custGeom>
              <a:avLst/>
              <a:gdLst/>
              <a:ahLst/>
              <a:cxnLst/>
              <a:rect l="l" t="t" r="r" b="b"/>
              <a:pathLst>
                <a:path w="30409" h="312597" extrusionOk="0">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3" name="Google Shape;3363;p25"/>
            <p:cNvSpPr/>
            <p:nvPr/>
          </p:nvSpPr>
          <p:spPr>
            <a:xfrm>
              <a:off x="1589332" y="3387239"/>
              <a:ext cx="32189" cy="313765"/>
            </a:xfrm>
            <a:custGeom>
              <a:avLst/>
              <a:gdLst/>
              <a:ahLst/>
              <a:cxnLst/>
              <a:rect l="l" t="t" r="r" b="b"/>
              <a:pathLst>
                <a:path w="32189" h="313765" extrusionOk="0">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4" name="Google Shape;3364;p25"/>
            <p:cNvSpPr/>
            <p:nvPr/>
          </p:nvSpPr>
          <p:spPr>
            <a:xfrm>
              <a:off x="3906961" y="3676597"/>
              <a:ext cx="98538" cy="84664"/>
            </a:xfrm>
            <a:custGeom>
              <a:avLst/>
              <a:gdLst/>
              <a:ahLst/>
              <a:cxnLst/>
              <a:rect l="l" t="t" r="r" b="b"/>
              <a:pathLst>
                <a:path w="98538" h="84664" extrusionOk="0">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5" name="Google Shape;3365;p25"/>
            <p:cNvSpPr/>
            <p:nvPr/>
          </p:nvSpPr>
          <p:spPr>
            <a:xfrm>
              <a:off x="3525140" y="3891436"/>
              <a:ext cx="88207" cy="76340"/>
            </a:xfrm>
            <a:custGeom>
              <a:avLst/>
              <a:gdLst/>
              <a:ahLst/>
              <a:cxnLst/>
              <a:rect l="l" t="t" r="r" b="b"/>
              <a:pathLst>
                <a:path w="88207" h="76340" extrusionOk="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6" name="Google Shape;3366;p25"/>
            <p:cNvSpPr/>
            <p:nvPr/>
          </p:nvSpPr>
          <p:spPr>
            <a:xfrm>
              <a:off x="3423677" y="3799398"/>
              <a:ext cx="102480" cy="92037"/>
            </a:xfrm>
            <a:custGeom>
              <a:avLst/>
              <a:gdLst/>
              <a:ahLst/>
              <a:cxnLst/>
              <a:rect l="l" t="t" r="r" b="b"/>
              <a:pathLst>
                <a:path w="102480" h="92037" extrusionOk="0">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7" name="Google Shape;3367;p25"/>
            <p:cNvSpPr/>
            <p:nvPr/>
          </p:nvSpPr>
          <p:spPr>
            <a:xfrm>
              <a:off x="3524974" y="3686639"/>
              <a:ext cx="380588" cy="204288"/>
            </a:xfrm>
            <a:custGeom>
              <a:avLst/>
              <a:gdLst/>
              <a:ahLst/>
              <a:cxnLst/>
              <a:rect l="l" t="t" r="r" b="b"/>
              <a:pathLst>
                <a:path w="380588" h="204288" extrusionOk="0">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8" name="Google Shape;3368;p25"/>
            <p:cNvSpPr/>
            <p:nvPr/>
          </p:nvSpPr>
          <p:spPr>
            <a:xfrm>
              <a:off x="3791003" y="4483833"/>
              <a:ext cx="364783" cy="208229"/>
            </a:xfrm>
            <a:custGeom>
              <a:avLst/>
              <a:gdLst/>
              <a:ahLst/>
              <a:cxnLst/>
              <a:rect l="l" t="t" r="r" b="b"/>
              <a:pathLst>
                <a:path w="364783" h="208229" extrusionOk="0">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69" name="Google Shape;3369;p25"/>
            <p:cNvSpPr/>
            <p:nvPr/>
          </p:nvSpPr>
          <p:spPr>
            <a:xfrm>
              <a:off x="3892975" y="4233526"/>
              <a:ext cx="278546" cy="255927"/>
            </a:xfrm>
            <a:custGeom>
              <a:avLst/>
              <a:gdLst/>
              <a:ahLst/>
              <a:cxnLst/>
              <a:rect l="l" t="t" r="r" b="b"/>
              <a:pathLst>
                <a:path w="278546" h="255927" extrusionOk="0">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0" name="Google Shape;3370;p25"/>
            <p:cNvSpPr/>
            <p:nvPr/>
          </p:nvSpPr>
          <p:spPr>
            <a:xfrm>
              <a:off x="850483" y="5105342"/>
              <a:ext cx="41195" cy="667019"/>
            </a:xfrm>
            <a:custGeom>
              <a:avLst/>
              <a:gdLst/>
              <a:ahLst/>
              <a:cxnLst/>
              <a:rect l="l" t="t" r="r" b="b"/>
              <a:pathLst>
                <a:path w="41195" h="667019" extrusionOk="0">
                  <a:moveTo>
                    <a:pt x="41195" y="1907"/>
                  </a:moveTo>
                  <a:lnTo>
                    <a:pt x="39543" y="0"/>
                  </a:lnTo>
                  <a:lnTo>
                    <a:pt x="38144" y="763"/>
                  </a:lnTo>
                  <a:lnTo>
                    <a:pt x="0" y="667019"/>
                  </a:lnTo>
                  <a:cubicBezTo>
                    <a:pt x="1044" y="666765"/>
                    <a:pt x="2135" y="666765"/>
                    <a:pt x="3179" y="6670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1" name="Google Shape;3371;p25"/>
            <p:cNvSpPr/>
            <p:nvPr/>
          </p:nvSpPr>
          <p:spPr>
            <a:xfrm>
              <a:off x="856841" y="5786981"/>
              <a:ext cx="269449" cy="309232"/>
            </a:xfrm>
            <a:custGeom>
              <a:avLst/>
              <a:gdLst/>
              <a:ahLst/>
              <a:cxnLst/>
              <a:rect l="l" t="t" r="r" b="b"/>
              <a:pathLst>
                <a:path w="269449" h="309232" extrusionOk="0">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2" name="Google Shape;3372;p25"/>
            <p:cNvSpPr/>
            <p:nvPr/>
          </p:nvSpPr>
          <p:spPr>
            <a:xfrm>
              <a:off x="890407" y="5102164"/>
              <a:ext cx="286159" cy="317682"/>
            </a:xfrm>
            <a:custGeom>
              <a:avLst/>
              <a:gdLst/>
              <a:ahLst/>
              <a:cxnLst/>
              <a:rect l="l" t="t" r="r" b="b"/>
              <a:pathLst>
                <a:path w="286159" h="317682" extrusionOk="0">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3" name="Google Shape;3373;p25"/>
            <p:cNvSpPr/>
            <p:nvPr/>
          </p:nvSpPr>
          <p:spPr>
            <a:xfrm>
              <a:off x="1041330" y="3747786"/>
              <a:ext cx="23522" cy="18432"/>
            </a:xfrm>
            <a:custGeom>
              <a:avLst/>
              <a:gdLst/>
              <a:ahLst/>
              <a:cxnLst/>
              <a:rect l="l" t="t" r="r" b="b"/>
              <a:pathLst>
                <a:path w="23522" h="18432" extrusionOk="0">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4" name="Google Shape;3374;p25"/>
            <p:cNvSpPr/>
            <p:nvPr/>
          </p:nvSpPr>
          <p:spPr>
            <a:xfrm>
              <a:off x="1065870" y="3758973"/>
              <a:ext cx="108567" cy="110618"/>
            </a:xfrm>
            <a:custGeom>
              <a:avLst/>
              <a:gdLst/>
              <a:ahLst/>
              <a:cxnLst/>
              <a:rect l="l" t="t" r="r" b="b"/>
              <a:pathLst>
                <a:path w="108567" h="110618" extrusionOk="0">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5" name="Google Shape;3375;p25"/>
            <p:cNvSpPr/>
            <p:nvPr/>
          </p:nvSpPr>
          <p:spPr>
            <a:xfrm>
              <a:off x="1051985" y="3574008"/>
              <a:ext cx="27234" cy="189296"/>
            </a:xfrm>
            <a:custGeom>
              <a:avLst/>
              <a:gdLst/>
              <a:ahLst/>
              <a:cxnLst/>
              <a:rect l="l" t="t" r="r" b="b"/>
              <a:pathLst>
                <a:path w="27234" h="189296" extrusionOk="0">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6" name="Google Shape;3376;p25"/>
            <p:cNvSpPr/>
            <p:nvPr/>
          </p:nvSpPr>
          <p:spPr>
            <a:xfrm>
              <a:off x="743426" y="4062926"/>
              <a:ext cx="410556" cy="209373"/>
            </a:xfrm>
            <a:custGeom>
              <a:avLst/>
              <a:gdLst/>
              <a:ahLst/>
              <a:cxnLst/>
              <a:rect l="l" t="t" r="r" b="b"/>
              <a:pathLst>
                <a:path w="410556" h="209373" extrusionOk="0">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7" name="Google Shape;3377;p25"/>
            <p:cNvSpPr/>
            <p:nvPr/>
          </p:nvSpPr>
          <p:spPr>
            <a:xfrm>
              <a:off x="66879" y="2527524"/>
              <a:ext cx="160443" cy="161701"/>
            </a:xfrm>
            <a:custGeom>
              <a:avLst/>
              <a:gdLst/>
              <a:ahLst/>
              <a:cxnLst/>
              <a:rect l="l" t="t" r="r" b="b"/>
              <a:pathLst>
                <a:path w="160443" h="161701" extrusionOk="0">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8" name="Google Shape;3378;p25"/>
            <p:cNvSpPr/>
            <p:nvPr/>
          </p:nvSpPr>
          <p:spPr>
            <a:xfrm>
              <a:off x="3305" y="3021146"/>
              <a:ext cx="757030" cy="354294"/>
            </a:xfrm>
            <a:custGeom>
              <a:avLst/>
              <a:gdLst/>
              <a:ahLst/>
              <a:cxnLst/>
              <a:rect l="l" t="t" r="r" b="b"/>
              <a:pathLst>
                <a:path w="757030" h="354294" extrusionOk="0">
                  <a:moveTo>
                    <a:pt x="755760" y="0"/>
                  </a:moveTo>
                  <a:lnTo>
                    <a:pt x="0" y="350608"/>
                  </a:lnTo>
                  <a:lnTo>
                    <a:pt x="0" y="354294"/>
                  </a:lnTo>
                  <a:lnTo>
                    <a:pt x="757031" y="3051"/>
                  </a:lnTo>
                  <a:cubicBezTo>
                    <a:pt x="756456" y="2098"/>
                    <a:pt x="756028" y="1081"/>
                    <a:pt x="75576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79" name="Google Shape;3379;p25"/>
            <p:cNvSpPr/>
            <p:nvPr/>
          </p:nvSpPr>
          <p:spPr>
            <a:xfrm>
              <a:off x="762879" y="3027756"/>
              <a:ext cx="5594" cy="79325"/>
            </a:xfrm>
            <a:custGeom>
              <a:avLst/>
              <a:gdLst/>
              <a:ahLst/>
              <a:cxnLst/>
              <a:rect l="l" t="t" r="r" b="b"/>
              <a:pathLst>
                <a:path w="5594" h="79325" extrusionOk="0">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0" name="Google Shape;3380;p25"/>
            <p:cNvSpPr/>
            <p:nvPr/>
          </p:nvSpPr>
          <p:spPr>
            <a:xfrm>
              <a:off x="65734" y="2128990"/>
              <a:ext cx="3560" cy="398533"/>
            </a:xfrm>
            <a:custGeom>
              <a:avLst/>
              <a:gdLst/>
              <a:ahLst/>
              <a:cxnLst/>
              <a:rect l="l" t="t" r="r" b="b"/>
              <a:pathLst>
                <a:path w="3560" h="398533" extrusionOk="0">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1" name="Google Shape;3381;p25"/>
            <p:cNvSpPr/>
            <p:nvPr/>
          </p:nvSpPr>
          <p:spPr>
            <a:xfrm>
              <a:off x="3630036" y="3361057"/>
              <a:ext cx="128110" cy="69301"/>
            </a:xfrm>
            <a:custGeom>
              <a:avLst/>
              <a:gdLst/>
              <a:ahLst/>
              <a:cxnLst/>
              <a:rect l="l" t="t" r="r" b="b"/>
              <a:pathLst>
                <a:path w="128110" h="69301" extrusionOk="0">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2" name="Google Shape;3382;p25"/>
            <p:cNvSpPr/>
            <p:nvPr/>
          </p:nvSpPr>
          <p:spPr>
            <a:xfrm>
              <a:off x="3526538" y="3034240"/>
              <a:ext cx="154737" cy="136276"/>
            </a:xfrm>
            <a:custGeom>
              <a:avLst/>
              <a:gdLst/>
              <a:ahLst/>
              <a:cxnLst/>
              <a:rect l="l" t="t" r="r" b="b"/>
              <a:pathLst>
                <a:path w="154737" h="136276" extrusionOk="0">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3" name="Google Shape;3383;p25"/>
            <p:cNvSpPr/>
            <p:nvPr/>
          </p:nvSpPr>
          <p:spPr>
            <a:xfrm>
              <a:off x="3535820" y="3170262"/>
              <a:ext cx="129943" cy="70299"/>
            </a:xfrm>
            <a:custGeom>
              <a:avLst/>
              <a:gdLst/>
              <a:ahLst/>
              <a:cxnLst/>
              <a:rect l="l" t="t" r="r" b="b"/>
              <a:pathLst>
                <a:path w="129943" h="70299" extrusionOk="0">
                  <a:moveTo>
                    <a:pt x="0" y="70300"/>
                  </a:moveTo>
                  <a:lnTo>
                    <a:pt x="129054" y="4195"/>
                  </a:lnTo>
                  <a:lnTo>
                    <a:pt x="129944" y="0"/>
                  </a:lnTo>
                  <a:lnTo>
                    <a:pt x="129435" y="254"/>
                  </a:lnTo>
                  <a:lnTo>
                    <a:pt x="763" y="66231"/>
                  </a:lnTo>
                  <a:lnTo>
                    <a:pt x="0" y="703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4" name="Google Shape;3384;p25"/>
            <p:cNvSpPr/>
            <p:nvPr/>
          </p:nvSpPr>
          <p:spPr>
            <a:xfrm>
              <a:off x="1361104" y="2592103"/>
              <a:ext cx="603946" cy="285011"/>
            </a:xfrm>
            <a:custGeom>
              <a:avLst/>
              <a:gdLst/>
              <a:ahLst/>
              <a:cxnLst/>
              <a:rect l="l" t="t" r="r" b="b"/>
              <a:pathLst>
                <a:path w="603946" h="285011" extrusionOk="0">
                  <a:moveTo>
                    <a:pt x="603438" y="3814"/>
                  </a:moveTo>
                  <a:lnTo>
                    <a:pt x="603947" y="0"/>
                  </a:lnTo>
                  <a:lnTo>
                    <a:pt x="0" y="282597"/>
                  </a:lnTo>
                  <a:lnTo>
                    <a:pt x="763" y="283232"/>
                  </a:lnTo>
                  <a:lnTo>
                    <a:pt x="2543" y="285012"/>
                  </a:lnTo>
                  <a:lnTo>
                    <a:pt x="603438"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5" name="Google Shape;3385;p25"/>
            <p:cNvSpPr/>
            <p:nvPr/>
          </p:nvSpPr>
          <p:spPr>
            <a:xfrm>
              <a:off x="1817052" y="3245901"/>
              <a:ext cx="77686" cy="58222"/>
            </a:xfrm>
            <a:custGeom>
              <a:avLst/>
              <a:gdLst/>
              <a:ahLst/>
              <a:cxnLst/>
              <a:rect l="l" t="t" r="r" b="b"/>
              <a:pathLst>
                <a:path w="77686" h="58222" extrusionOk="0">
                  <a:moveTo>
                    <a:pt x="509" y="53011"/>
                  </a:moveTo>
                  <a:lnTo>
                    <a:pt x="0" y="58223"/>
                  </a:lnTo>
                  <a:lnTo>
                    <a:pt x="75271" y="21611"/>
                  </a:lnTo>
                  <a:lnTo>
                    <a:pt x="77051" y="5085"/>
                  </a:lnTo>
                  <a:lnTo>
                    <a:pt x="77687" y="0"/>
                  </a:lnTo>
                  <a:lnTo>
                    <a:pt x="2289" y="36739"/>
                  </a:lnTo>
                  <a:lnTo>
                    <a:pt x="509" y="530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6" name="Google Shape;3386;p25"/>
            <p:cNvSpPr/>
            <p:nvPr/>
          </p:nvSpPr>
          <p:spPr>
            <a:xfrm>
              <a:off x="2450624" y="2663038"/>
              <a:ext cx="54212" cy="323021"/>
            </a:xfrm>
            <a:custGeom>
              <a:avLst/>
              <a:gdLst/>
              <a:ahLst/>
              <a:cxnLst/>
              <a:rect l="l" t="t" r="r" b="b"/>
              <a:pathLst>
                <a:path w="54212" h="323021" extrusionOk="0">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7" name="Google Shape;3387;p25"/>
            <p:cNvSpPr/>
            <p:nvPr/>
          </p:nvSpPr>
          <p:spPr>
            <a:xfrm>
              <a:off x="1358943" y="2877242"/>
              <a:ext cx="3178" cy="7118"/>
            </a:xfrm>
            <a:custGeom>
              <a:avLst/>
              <a:gdLst/>
              <a:ahLst/>
              <a:cxnLst/>
              <a:rect l="l" t="t" r="r" b="b"/>
              <a:pathLst>
                <a:path w="3178" h="7118" extrusionOk="0">
                  <a:moveTo>
                    <a:pt x="890" y="636"/>
                  </a:moveTo>
                  <a:lnTo>
                    <a:pt x="254" y="0"/>
                  </a:lnTo>
                  <a:lnTo>
                    <a:pt x="0" y="4322"/>
                  </a:lnTo>
                  <a:lnTo>
                    <a:pt x="2924" y="7119"/>
                  </a:lnTo>
                  <a:lnTo>
                    <a:pt x="3179" y="2797"/>
                  </a:lnTo>
                  <a:lnTo>
                    <a:pt x="890" y="6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8" name="Google Shape;3388;p25"/>
            <p:cNvSpPr/>
            <p:nvPr/>
          </p:nvSpPr>
          <p:spPr>
            <a:xfrm>
              <a:off x="1286978" y="2484683"/>
              <a:ext cx="689643" cy="322894"/>
            </a:xfrm>
            <a:custGeom>
              <a:avLst/>
              <a:gdLst/>
              <a:ahLst/>
              <a:cxnLst/>
              <a:rect l="l" t="t" r="r" b="b"/>
              <a:pathLst>
                <a:path w="689643" h="322894" extrusionOk="0">
                  <a:moveTo>
                    <a:pt x="689262" y="3814"/>
                  </a:moveTo>
                  <a:lnTo>
                    <a:pt x="689643" y="0"/>
                  </a:lnTo>
                  <a:lnTo>
                    <a:pt x="0" y="320479"/>
                  </a:lnTo>
                  <a:lnTo>
                    <a:pt x="763" y="321242"/>
                  </a:lnTo>
                  <a:lnTo>
                    <a:pt x="2543" y="322895"/>
                  </a:lnTo>
                  <a:lnTo>
                    <a:pt x="689262"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89" name="Google Shape;3389;p25"/>
            <p:cNvSpPr/>
            <p:nvPr/>
          </p:nvSpPr>
          <p:spPr>
            <a:xfrm>
              <a:off x="1284816" y="2807832"/>
              <a:ext cx="3178" cy="6991"/>
            </a:xfrm>
            <a:custGeom>
              <a:avLst/>
              <a:gdLst/>
              <a:ahLst/>
              <a:cxnLst/>
              <a:rect l="l" t="t" r="r" b="b"/>
              <a:pathLst>
                <a:path w="3178" h="6991" extrusionOk="0">
                  <a:moveTo>
                    <a:pt x="3179" y="2797"/>
                  </a:moveTo>
                  <a:lnTo>
                    <a:pt x="890" y="509"/>
                  </a:lnTo>
                  <a:lnTo>
                    <a:pt x="254" y="0"/>
                  </a:lnTo>
                  <a:lnTo>
                    <a:pt x="0" y="4195"/>
                  </a:lnTo>
                  <a:lnTo>
                    <a:pt x="2924" y="6992"/>
                  </a:lnTo>
                  <a:lnTo>
                    <a:pt x="3179" y="27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0" name="Google Shape;3390;p25"/>
            <p:cNvSpPr/>
            <p:nvPr/>
          </p:nvSpPr>
          <p:spPr>
            <a:xfrm>
              <a:off x="2492073" y="2649181"/>
              <a:ext cx="12771" cy="22674"/>
            </a:xfrm>
            <a:custGeom>
              <a:avLst/>
              <a:gdLst/>
              <a:ahLst/>
              <a:cxnLst/>
              <a:rect l="l" t="t" r="r" b="b"/>
              <a:pathLst>
                <a:path w="12771" h="22674" extrusionOk="0">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1" name="Google Shape;3391;p25"/>
            <p:cNvSpPr/>
            <p:nvPr/>
          </p:nvSpPr>
          <p:spPr>
            <a:xfrm>
              <a:off x="1359706" y="2875843"/>
              <a:ext cx="71964" cy="66740"/>
            </a:xfrm>
            <a:custGeom>
              <a:avLst/>
              <a:gdLst/>
              <a:ahLst/>
              <a:cxnLst/>
              <a:rect l="l" t="t" r="r" b="b"/>
              <a:pathLst>
                <a:path w="71964" h="66740" extrusionOk="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2" name="Google Shape;3392;p25"/>
            <p:cNvSpPr/>
            <p:nvPr/>
          </p:nvSpPr>
          <p:spPr>
            <a:xfrm>
              <a:off x="720158" y="2273657"/>
              <a:ext cx="567582" cy="534047"/>
            </a:xfrm>
            <a:custGeom>
              <a:avLst/>
              <a:gdLst/>
              <a:ahLst/>
              <a:cxnLst/>
              <a:rect l="l" t="t" r="r" b="b"/>
              <a:pathLst>
                <a:path w="567582" h="534047" extrusionOk="0">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3" name="Google Shape;3393;p25"/>
            <p:cNvSpPr/>
            <p:nvPr/>
          </p:nvSpPr>
          <p:spPr>
            <a:xfrm>
              <a:off x="1863333" y="2105091"/>
              <a:ext cx="141132" cy="142251"/>
            </a:xfrm>
            <a:custGeom>
              <a:avLst/>
              <a:gdLst/>
              <a:ahLst/>
              <a:cxnLst/>
              <a:rect l="l" t="t" r="r" b="b"/>
              <a:pathLst>
                <a:path w="141132" h="142251" extrusionOk="0">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4" name="Google Shape;3394;p25"/>
            <p:cNvSpPr/>
            <p:nvPr/>
          </p:nvSpPr>
          <p:spPr>
            <a:xfrm>
              <a:off x="1285884" y="2805540"/>
              <a:ext cx="77222" cy="72785"/>
            </a:xfrm>
            <a:custGeom>
              <a:avLst/>
              <a:gdLst/>
              <a:ahLst/>
              <a:cxnLst/>
              <a:rect l="l" t="t" r="r" b="b"/>
              <a:pathLst>
                <a:path w="77222" h="72785" extrusionOk="0">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5" name="Google Shape;3395;p25"/>
            <p:cNvSpPr/>
            <p:nvPr/>
          </p:nvSpPr>
          <p:spPr>
            <a:xfrm>
              <a:off x="3305" y="4907538"/>
              <a:ext cx="709859" cy="371328"/>
            </a:xfrm>
            <a:custGeom>
              <a:avLst/>
              <a:gdLst/>
              <a:ahLst/>
              <a:cxnLst/>
              <a:rect l="l" t="t" r="r" b="b"/>
              <a:pathLst>
                <a:path w="709859" h="371328" extrusionOk="0">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6" name="Google Shape;3396;p25"/>
            <p:cNvSpPr/>
            <p:nvPr/>
          </p:nvSpPr>
          <p:spPr>
            <a:xfrm>
              <a:off x="711899" y="4270774"/>
              <a:ext cx="31018" cy="637271"/>
            </a:xfrm>
            <a:custGeom>
              <a:avLst/>
              <a:gdLst/>
              <a:ahLst/>
              <a:cxnLst/>
              <a:rect l="l" t="t" r="r" b="b"/>
              <a:pathLst>
                <a:path w="31018" h="637271" extrusionOk="0">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7" name="Google Shape;3397;p25"/>
            <p:cNvSpPr/>
            <p:nvPr/>
          </p:nvSpPr>
          <p:spPr>
            <a:xfrm>
              <a:off x="1154109" y="3950930"/>
              <a:ext cx="25175" cy="109707"/>
            </a:xfrm>
            <a:custGeom>
              <a:avLst/>
              <a:gdLst/>
              <a:ahLst/>
              <a:cxnLst/>
              <a:rect l="l" t="t" r="r" b="b"/>
              <a:pathLst>
                <a:path w="25175" h="109707" extrusionOk="0">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8" name="Google Shape;3398;p25"/>
            <p:cNvSpPr/>
            <p:nvPr/>
          </p:nvSpPr>
          <p:spPr>
            <a:xfrm>
              <a:off x="607020" y="3810331"/>
              <a:ext cx="434818" cy="221963"/>
            </a:xfrm>
            <a:custGeom>
              <a:avLst/>
              <a:gdLst/>
              <a:ahLst/>
              <a:cxnLst/>
              <a:rect l="l" t="t" r="r" b="b"/>
              <a:pathLst>
                <a:path w="434818" h="221963" extrusionOk="0">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399" name="Google Shape;3399;p25"/>
            <p:cNvSpPr/>
            <p:nvPr/>
          </p:nvSpPr>
          <p:spPr>
            <a:xfrm>
              <a:off x="747113" y="3954362"/>
              <a:ext cx="416150" cy="208610"/>
            </a:xfrm>
            <a:custGeom>
              <a:avLst/>
              <a:gdLst/>
              <a:ahLst/>
              <a:cxnLst/>
              <a:rect l="l" t="t" r="r" b="b"/>
              <a:pathLst>
                <a:path w="416150" h="208610" extrusionOk="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0" name="Google Shape;3400;p25"/>
            <p:cNvSpPr/>
            <p:nvPr/>
          </p:nvSpPr>
          <p:spPr>
            <a:xfrm>
              <a:off x="743172" y="4271282"/>
              <a:ext cx="28" cy="635"/>
            </a:xfrm>
            <a:custGeom>
              <a:avLst/>
              <a:gdLst/>
              <a:ahLst/>
              <a:cxnLst/>
              <a:rect l="l" t="t" r="r" b="b"/>
              <a:pathLst>
                <a:path w="28" h="635" extrusionOk="0">
                  <a:moveTo>
                    <a:pt x="0" y="636"/>
                  </a:moveTo>
                  <a:cubicBezTo>
                    <a:pt x="0" y="636"/>
                    <a:pt x="0" y="636"/>
                    <a:pt x="0" y="0"/>
                  </a:cubicBezTo>
                  <a:lnTo>
                    <a:pt x="0" y="0"/>
                  </a:lnTo>
                  <a:cubicBezTo>
                    <a:pt x="38" y="216"/>
                    <a:pt x="38" y="420"/>
                    <a:pt x="0" y="6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1" name="Google Shape;3401;p25"/>
            <p:cNvSpPr/>
            <p:nvPr/>
          </p:nvSpPr>
          <p:spPr>
            <a:xfrm>
              <a:off x="741773" y="4272808"/>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2" name="Google Shape;3402;p25"/>
            <p:cNvSpPr/>
            <p:nvPr/>
          </p:nvSpPr>
          <p:spPr>
            <a:xfrm>
              <a:off x="741264" y="4161701"/>
              <a:ext cx="7247" cy="110089"/>
            </a:xfrm>
            <a:custGeom>
              <a:avLst/>
              <a:gdLst/>
              <a:ahLst/>
              <a:cxnLst/>
              <a:rect l="l" t="t" r="r" b="b"/>
              <a:pathLst>
                <a:path w="7247" h="110089" extrusionOk="0">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3" name="Google Shape;3403;p25"/>
            <p:cNvSpPr/>
            <p:nvPr/>
          </p:nvSpPr>
          <p:spPr>
            <a:xfrm>
              <a:off x="723591" y="4249036"/>
              <a:ext cx="20384" cy="22119"/>
            </a:xfrm>
            <a:custGeom>
              <a:avLst/>
              <a:gdLst/>
              <a:ahLst/>
              <a:cxnLst/>
              <a:rect l="l" t="t" r="r" b="b"/>
              <a:pathLst>
                <a:path w="20384" h="22119" extrusionOk="0">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4" name="Google Shape;3404;p25"/>
            <p:cNvSpPr/>
            <p:nvPr/>
          </p:nvSpPr>
          <p:spPr>
            <a:xfrm>
              <a:off x="3305" y="5103690"/>
              <a:ext cx="887737" cy="470358"/>
            </a:xfrm>
            <a:custGeom>
              <a:avLst/>
              <a:gdLst/>
              <a:ahLst/>
              <a:cxnLst/>
              <a:rect l="l" t="t" r="r" b="b"/>
              <a:pathLst>
                <a:path w="887737" h="470358" extrusionOk="0">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5" name="Google Shape;3405;p25"/>
            <p:cNvSpPr/>
            <p:nvPr/>
          </p:nvSpPr>
          <p:spPr>
            <a:xfrm>
              <a:off x="891679" y="5102546"/>
              <a:ext cx="56" cy="56"/>
            </a:xfrm>
            <a:custGeom>
              <a:avLst/>
              <a:gdLst/>
              <a:ahLst/>
              <a:cxnLst/>
              <a:rect l="l" t="t" r="r" b="b"/>
              <a:pathLst>
                <a:path w="56" h="56" extrusionOk="0">
                  <a:moveTo>
                    <a:pt x="0" y="0"/>
                  </a:moveTo>
                  <a:lnTo>
                    <a:pt x="0" y="0"/>
                  </a:lnTo>
                  <a:cubicBezTo>
                    <a:pt x="0" y="0"/>
                    <a:pt x="127" y="12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6" name="Google Shape;3406;p25"/>
            <p:cNvSpPr/>
            <p:nvPr/>
          </p:nvSpPr>
          <p:spPr>
            <a:xfrm>
              <a:off x="712534" y="4906708"/>
              <a:ext cx="70052" cy="76086"/>
            </a:xfrm>
            <a:custGeom>
              <a:avLst/>
              <a:gdLst/>
              <a:ahLst/>
              <a:cxnLst/>
              <a:rect l="l" t="t" r="r" b="b"/>
              <a:pathLst>
                <a:path w="70052" h="76086" extrusionOk="0">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7" name="Google Shape;3407;p25"/>
            <p:cNvSpPr/>
            <p:nvPr/>
          </p:nvSpPr>
          <p:spPr>
            <a:xfrm>
              <a:off x="725752" y="3931862"/>
              <a:ext cx="416786" cy="207339"/>
            </a:xfrm>
            <a:custGeom>
              <a:avLst/>
              <a:gdLst/>
              <a:ahLst/>
              <a:cxnLst/>
              <a:rect l="l" t="t" r="r" b="b"/>
              <a:pathLst>
                <a:path w="416786" h="207339" extrusionOk="0">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8" name="Google Shape;3408;p25"/>
            <p:cNvSpPr/>
            <p:nvPr/>
          </p:nvSpPr>
          <p:spPr>
            <a:xfrm>
              <a:off x="724735" y="4139582"/>
              <a:ext cx="12714" cy="813"/>
            </a:xfrm>
            <a:custGeom>
              <a:avLst/>
              <a:gdLst/>
              <a:ahLst/>
              <a:cxnLst/>
              <a:rect l="l" t="t" r="r" b="b"/>
              <a:pathLst>
                <a:path w="12714" h="813" extrusionOk="0">
                  <a:moveTo>
                    <a:pt x="0" y="0"/>
                  </a:moveTo>
                  <a:lnTo>
                    <a:pt x="0" y="0"/>
                  </a:lnTo>
                  <a:cubicBezTo>
                    <a:pt x="0" y="0"/>
                    <a:pt x="0" y="0"/>
                    <a:pt x="0" y="635"/>
                  </a:cubicBezTo>
                  <a:cubicBezTo>
                    <a:pt x="0" y="1271"/>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09" name="Google Shape;3409;p25"/>
            <p:cNvSpPr/>
            <p:nvPr/>
          </p:nvSpPr>
          <p:spPr>
            <a:xfrm>
              <a:off x="720158" y="4140091"/>
              <a:ext cx="7120" cy="109580"/>
            </a:xfrm>
            <a:custGeom>
              <a:avLst/>
              <a:gdLst/>
              <a:ahLst/>
              <a:cxnLst/>
              <a:rect l="l" t="t" r="r" b="b"/>
              <a:pathLst>
                <a:path w="7120" h="109580" extrusionOk="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0" name="Google Shape;3410;p25"/>
            <p:cNvSpPr/>
            <p:nvPr/>
          </p:nvSpPr>
          <p:spPr>
            <a:xfrm>
              <a:off x="724735" y="4140091"/>
              <a:ext cx="12714" cy="12712"/>
            </a:xfrm>
            <a:custGeom>
              <a:avLst/>
              <a:gdLst/>
              <a:ahLst/>
              <a:cxnLst/>
              <a:rect l="l" t="t" r="r" b="b"/>
              <a:pathLst>
                <a:path w="12714" h="12712"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1" name="Google Shape;3411;p25"/>
            <p:cNvSpPr/>
            <p:nvPr/>
          </p:nvSpPr>
          <p:spPr>
            <a:xfrm>
              <a:off x="725371" y="4138946"/>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2" name="Google Shape;3412;p25"/>
            <p:cNvSpPr/>
            <p:nvPr/>
          </p:nvSpPr>
          <p:spPr>
            <a:xfrm>
              <a:off x="721557" y="4251960"/>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3" name="Google Shape;3413;p25"/>
            <p:cNvSpPr/>
            <p:nvPr/>
          </p:nvSpPr>
          <p:spPr>
            <a:xfrm>
              <a:off x="723210" y="4249798"/>
              <a:ext cx="12714" cy="635"/>
            </a:xfrm>
            <a:custGeom>
              <a:avLst/>
              <a:gdLst/>
              <a:ahLst/>
              <a:cxnLst/>
              <a:rect l="l" t="t" r="r" b="b"/>
              <a:pathLst>
                <a:path w="12714" h="635" extrusionOk="0">
                  <a:moveTo>
                    <a:pt x="0" y="0"/>
                  </a:moveTo>
                  <a:lnTo>
                    <a:pt x="0" y="0"/>
                  </a:lnTo>
                  <a:lnTo>
                    <a:pt x="0" y="636"/>
                  </a:lnTo>
                  <a:cubicBezTo>
                    <a:pt x="0" y="636"/>
                    <a:pt x="0" y="25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4" name="Google Shape;3414;p25"/>
            <p:cNvSpPr/>
            <p:nvPr/>
          </p:nvSpPr>
          <p:spPr>
            <a:xfrm>
              <a:off x="726515" y="4138438"/>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5" name="Google Shape;3415;p25"/>
            <p:cNvSpPr/>
            <p:nvPr/>
          </p:nvSpPr>
          <p:spPr>
            <a:xfrm>
              <a:off x="620094" y="4139455"/>
              <a:ext cx="100782" cy="111487"/>
            </a:xfrm>
            <a:custGeom>
              <a:avLst/>
              <a:gdLst/>
              <a:ahLst/>
              <a:cxnLst/>
              <a:rect l="l" t="t" r="r" b="b"/>
              <a:pathLst>
                <a:path w="100782" h="111487" extrusionOk="0">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6" name="Google Shape;3416;p25"/>
            <p:cNvSpPr/>
            <p:nvPr/>
          </p:nvSpPr>
          <p:spPr>
            <a:xfrm>
              <a:off x="727438" y="4138946"/>
              <a:ext cx="22439" cy="22577"/>
            </a:xfrm>
            <a:custGeom>
              <a:avLst/>
              <a:gdLst/>
              <a:ahLst/>
              <a:cxnLst/>
              <a:rect l="l" t="t" r="r" b="b"/>
              <a:pathLst>
                <a:path w="22439" h="22577" extrusionOk="0">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7" name="Google Shape;3417;p25"/>
            <p:cNvSpPr/>
            <p:nvPr/>
          </p:nvSpPr>
          <p:spPr>
            <a:xfrm>
              <a:off x="3941" y="4982286"/>
              <a:ext cx="778137" cy="410228"/>
            </a:xfrm>
            <a:custGeom>
              <a:avLst/>
              <a:gdLst/>
              <a:ahLst/>
              <a:cxnLst/>
              <a:rect l="l" t="t" r="r" b="b"/>
              <a:pathLst>
                <a:path w="778137" h="410228" extrusionOk="0">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8" name="Google Shape;3418;p25"/>
            <p:cNvSpPr/>
            <p:nvPr/>
          </p:nvSpPr>
          <p:spPr>
            <a:xfrm>
              <a:off x="781872" y="4982668"/>
              <a:ext cx="110951" cy="122603"/>
            </a:xfrm>
            <a:custGeom>
              <a:avLst/>
              <a:gdLst/>
              <a:ahLst/>
              <a:cxnLst/>
              <a:rect l="l" t="t" r="r" b="b"/>
              <a:pathLst>
                <a:path w="110951" h="122603" extrusionOk="0">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19" name="Google Shape;3419;p25"/>
            <p:cNvSpPr/>
            <p:nvPr/>
          </p:nvSpPr>
          <p:spPr>
            <a:xfrm>
              <a:off x="289512" y="1653038"/>
              <a:ext cx="12714" cy="1525"/>
            </a:xfrm>
            <a:custGeom>
              <a:avLst/>
              <a:gdLst/>
              <a:ahLst/>
              <a:cxnLst/>
              <a:rect l="l" t="t" r="r" b="b"/>
              <a:pathLst>
                <a:path w="12714" h="1525" extrusionOk="0">
                  <a:moveTo>
                    <a:pt x="0" y="0"/>
                  </a:moveTo>
                  <a:cubicBezTo>
                    <a:pt x="0" y="0"/>
                    <a:pt x="0" y="1017"/>
                    <a:pt x="0" y="1526"/>
                  </a:cubicBezTo>
                  <a:lnTo>
                    <a:pt x="0" y="1526"/>
                  </a:lnTo>
                  <a:cubicBezTo>
                    <a:pt x="0" y="1526"/>
                    <a:pt x="0" y="50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0" name="Google Shape;3420;p25"/>
            <p:cNvSpPr/>
            <p:nvPr/>
          </p:nvSpPr>
          <p:spPr>
            <a:xfrm>
              <a:off x="292564" y="1649225"/>
              <a:ext cx="180166" cy="161955"/>
            </a:xfrm>
            <a:custGeom>
              <a:avLst/>
              <a:gdLst/>
              <a:ahLst/>
              <a:cxnLst/>
              <a:rect l="l" t="t" r="r" b="b"/>
              <a:pathLst>
                <a:path w="180166" h="161955" extrusionOk="0">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1" name="Google Shape;3421;p25"/>
            <p:cNvSpPr/>
            <p:nvPr/>
          </p:nvSpPr>
          <p:spPr>
            <a:xfrm>
              <a:off x="291038" y="1657615"/>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2" name="Google Shape;3422;p25"/>
            <p:cNvSpPr/>
            <p:nvPr/>
          </p:nvSpPr>
          <p:spPr>
            <a:xfrm>
              <a:off x="70693" y="1654564"/>
              <a:ext cx="220217" cy="94453"/>
            </a:xfrm>
            <a:custGeom>
              <a:avLst/>
              <a:gdLst/>
              <a:ahLst/>
              <a:cxnLst/>
              <a:rect l="l" t="t" r="r" b="b"/>
              <a:pathLst>
                <a:path w="220217" h="94453" extrusionOk="0">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3" name="Google Shape;3423;p25"/>
            <p:cNvSpPr/>
            <p:nvPr/>
          </p:nvSpPr>
          <p:spPr>
            <a:xfrm>
              <a:off x="70693" y="1747619"/>
              <a:ext cx="165544" cy="159540"/>
            </a:xfrm>
            <a:custGeom>
              <a:avLst/>
              <a:gdLst/>
              <a:ahLst/>
              <a:cxnLst/>
              <a:rect l="l" t="t" r="r" b="b"/>
              <a:pathLst>
                <a:path w="165544" h="159540" extrusionOk="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4" name="Google Shape;3424;p25"/>
            <p:cNvSpPr/>
            <p:nvPr/>
          </p:nvSpPr>
          <p:spPr>
            <a:xfrm>
              <a:off x="234626" y="1810164"/>
              <a:ext cx="223101" cy="97376"/>
            </a:xfrm>
            <a:custGeom>
              <a:avLst/>
              <a:gdLst/>
              <a:ahLst/>
              <a:cxnLst/>
              <a:rect l="l" t="t" r="r" b="b"/>
              <a:pathLst>
                <a:path w="223101" h="97376" extrusionOk="0">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5" name="Google Shape;3425;p25"/>
            <p:cNvSpPr/>
            <p:nvPr/>
          </p:nvSpPr>
          <p:spPr>
            <a:xfrm>
              <a:off x="4492980" y="4557820"/>
              <a:ext cx="384364" cy="334971"/>
            </a:xfrm>
            <a:custGeom>
              <a:avLst/>
              <a:gdLst/>
              <a:ahLst/>
              <a:cxnLst/>
              <a:rect l="l" t="t" r="r" b="b"/>
              <a:pathLst>
                <a:path w="384364" h="334971" extrusionOk="0">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6" name="Google Shape;3426;p25"/>
            <p:cNvSpPr/>
            <p:nvPr/>
          </p:nvSpPr>
          <p:spPr>
            <a:xfrm>
              <a:off x="2875420" y="4992583"/>
              <a:ext cx="829631" cy="478112"/>
            </a:xfrm>
            <a:custGeom>
              <a:avLst/>
              <a:gdLst/>
              <a:ahLst/>
              <a:cxnLst/>
              <a:rect l="l" t="t" r="r" b="b"/>
              <a:pathLst>
                <a:path w="829631" h="478112" extrusionOk="0">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7" name="Google Shape;3427;p25"/>
            <p:cNvSpPr/>
            <p:nvPr/>
          </p:nvSpPr>
          <p:spPr>
            <a:xfrm>
              <a:off x="1584232" y="667065"/>
              <a:ext cx="3400677" cy="2695916"/>
            </a:xfrm>
            <a:custGeom>
              <a:avLst/>
              <a:gdLst/>
              <a:ahLst/>
              <a:cxnLst/>
              <a:rect l="l" t="t" r="r" b="b"/>
              <a:pathLst>
                <a:path w="3400677" h="2695916" extrusionOk="0">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8" name="Google Shape;3428;p25"/>
            <p:cNvSpPr/>
            <p:nvPr/>
          </p:nvSpPr>
          <p:spPr>
            <a:xfrm>
              <a:off x="1547120" y="802961"/>
              <a:ext cx="12714" cy="12712"/>
            </a:xfrm>
            <a:custGeom>
              <a:avLst/>
              <a:gdLst/>
              <a:ahLst/>
              <a:cxnLst/>
              <a:rect l="l" t="t" r="r" b="b"/>
              <a:pathLst>
                <a:path w="12714" h="12712"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29" name="Google Shape;3429;p25"/>
            <p:cNvSpPr/>
            <p:nvPr/>
          </p:nvSpPr>
          <p:spPr>
            <a:xfrm>
              <a:off x="1548391" y="802452"/>
              <a:ext cx="12714" cy="12712"/>
            </a:xfrm>
            <a:custGeom>
              <a:avLst/>
              <a:gdLst/>
              <a:ahLst/>
              <a:cxnLst/>
              <a:rect l="l" t="t" r="r" b="b"/>
              <a:pathLst>
                <a:path w="12714" h="12712"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0" name="Google Shape;3430;p25"/>
            <p:cNvSpPr/>
            <p:nvPr/>
          </p:nvSpPr>
          <p:spPr>
            <a:xfrm>
              <a:off x="1549408" y="802707"/>
              <a:ext cx="3255335" cy="2616209"/>
            </a:xfrm>
            <a:custGeom>
              <a:avLst/>
              <a:gdLst/>
              <a:ahLst/>
              <a:cxnLst/>
              <a:rect l="l" t="t" r="r" b="b"/>
              <a:pathLst>
                <a:path w="3255335" h="2616209" extrusionOk="0">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1" name="Google Shape;3431;p25"/>
            <p:cNvSpPr/>
            <p:nvPr/>
          </p:nvSpPr>
          <p:spPr>
            <a:xfrm>
              <a:off x="4805379" y="3362219"/>
              <a:ext cx="164781" cy="57460"/>
            </a:xfrm>
            <a:custGeom>
              <a:avLst/>
              <a:gdLst/>
              <a:ahLst/>
              <a:cxnLst/>
              <a:rect l="l" t="t" r="r" b="b"/>
              <a:pathLst>
                <a:path w="164781" h="57460" extrusionOk="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2" name="Google Shape;3432;p25"/>
            <p:cNvSpPr/>
            <p:nvPr/>
          </p:nvSpPr>
          <p:spPr>
            <a:xfrm>
              <a:off x="2410700" y="5107122"/>
              <a:ext cx="2898943" cy="1756979"/>
            </a:xfrm>
            <a:custGeom>
              <a:avLst/>
              <a:gdLst/>
              <a:ahLst/>
              <a:cxnLst/>
              <a:rect l="l" t="t" r="r" b="b"/>
              <a:pathLst>
                <a:path w="2898943" h="1756979" extrusionOk="0">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3" name="Google Shape;3433;p25"/>
            <p:cNvSpPr/>
            <p:nvPr/>
          </p:nvSpPr>
          <p:spPr>
            <a:xfrm>
              <a:off x="5295347" y="4743675"/>
              <a:ext cx="141951" cy="378546"/>
            </a:xfrm>
            <a:custGeom>
              <a:avLst/>
              <a:gdLst/>
              <a:ahLst/>
              <a:cxnLst/>
              <a:rect l="l" t="t" r="r" b="b"/>
              <a:pathLst>
                <a:path w="141951" h="378546" extrusionOk="0">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4" name="Google Shape;3434;p25"/>
            <p:cNvSpPr/>
            <p:nvPr/>
          </p:nvSpPr>
          <p:spPr>
            <a:xfrm>
              <a:off x="5418099" y="4744183"/>
              <a:ext cx="1398" cy="1525"/>
            </a:xfrm>
            <a:custGeom>
              <a:avLst/>
              <a:gdLst/>
              <a:ahLst/>
              <a:cxnLst/>
              <a:rect l="l" t="t" r="r" b="b"/>
              <a:pathLst>
                <a:path w="1398" h="1525" extrusionOk="0">
                  <a:moveTo>
                    <a:pt x="1398" y="635"/>
                  </a:moveTo>
                  <a:lnTo>
                    <a:pt x="509" y="0"/>
                  </a:lnTo>
                  <a:lnTo>
                    <a:pt x="0" y="1525"/>
                  </a:lnTo>
                  <a:lnTo>
                    <a:pt x="1398"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5" name="Google Shape;3435;p25"/>
            <p:cNvSpPr/>
            <p:nvPr/>
          </p:nvSpPr>
          <p:spPr>
            <a:xfrm>
              <a:off x="3934806" y="4070299"/>
              <a:ext cx="557029" cy="490316"/>
            </a:xfrm>
            <a:custGeom>
              <a:avLst/>
              <a:gdLst/>
              <a:ahLst/>
              <a:cxnLst/>
              <a:rect l="l" t="t" r="r" b="b"/>
              <a:pathLst>
                <a:path w="557029" h="490316" extrusionOk="0">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6" name="Google Shape;3436;p25"/>
            <p:cNvSpPr/>
            <p:nvPr/>
          </p:nvSpPr>
          <p:spPr>
            <a:xfrm>
              <a:off x="4494124" y="4560108"/>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7" name="Google Shape;3437;p25"/>
            <p:cNvSpPr/>
            <p:nvPr/>
          </p:nvSpPr>
          <p:spPr>
            <a:xfrm>
              <a:off x="4741679" y="4170473"/>
              <a:ext cx="12714" cy="12712"/>
            </a:xfrm>
            <a:custGeom>
              <a:avLst/>
              <a:gdLst/>
              <a:ahLst/>
              <a:cxnLst/>
              <a:rect l="l" t="t" r="r" b="b"/>
              <a:pathLst>
                <a:path w="12714" h="12712"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8" name="Google Shape;3438;p25"/>
            <p:cNvSpPr/>
            <p:nvPr/>
          </p:nvSpPr>
          <p:spPr>
            <a:xfrm>
              <a:off x="4742696" y="4173651"/>
              <a:ext cx="2161" cy="2796"/>
            </a:xfrm>
            <a:custGeom>
              <a:avLst/>
              <a:gdLst/>
              <a:ahLst/>
              <a:cxnLst/>
              <a:rect l="l" t="t" r="r" b="b"/>
              <a:pathLst>
                <a:path w="2161" h="2796" extrusionOk="0">
                  <a:moveTo>
                    <a:pt x="2161" y="2797"/>
                  </a:moveTo>
                  <a:cubicBezTo>
                    <a:pt x="1271" y="2008"/>
                    <a:pt x="534" y="1068"/>
                    <a:pt x="0" y="0"/>
                  </a:cubicBezTo>
                  <a:lnTo>
                    <a:pt x="0" y="0"/>
                  </a:lnTo>
                  <a:cubicBezTo>
                    <a:pt x="534" y="1068"/>
                    <a:pt x="1271" y="2008"/>
                    <a:pt x="2161" y="27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39" name="Google Shape;3439;p25"/>
            <p:cNvSpPr/>
            <p:nvPr/>
          </p:nvSpPr>
          <p:spPr>
            <a:xfrm>
              <a:off x="4742441" y="3351625"/>
              <a:ext cx="245567" cy="815288"/>
            </a:xfrm>
            <a:custGeom>
              <a:avLst/>
              <a:gdLst/>
              <a:ahLst/>
              <a:cxnLst/>
              <a:rect l="l" t="t" r="r" b="b"/>
              <a:pathLst>
                <a:path w="245567" h="815288" extrusionOk="0">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0" name="Google Shape;3440;p25"/>
            <p:cNvSpPr/>
            <p:nvPr/>
          </p:nvSpPr>
          <p:spPr>
            <a:xfrm>
              <a:off x="4742219" y="4160043"/>
              <a:ext cx="696397" cy="590050"/>
            </a:xfrm>
            <a:custGeom>
              <a:avLst/>
              <a:gdLst/>
              <a:ahLst/>
              <a:cxnLst/>
              <a:rect l="l" t="t" r="r" b="b"/>
              <a:pathLst>
                <a:path w="696397" h="590050" extrusionOk="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1" name="Google Shape;3441;p25"/>
            <p:cNvSpPr/>
            <p:nvPr/>
          </p:nvSpPr>
          <p:spPr>
            <a:xfrm>
              <a:off x="4586305" y="4167572"/>
              <a:ext cx="165542" cy="59979"/>
            </a:xfrm>
            <a:custGeom>
              <a:avLst/>
              <a:gdLst/>
              <a:ahLst/>
              <a:cxnLst/>
              <a:rect l="l" t="t" r="r" b="b"/>
              <a:pathLst>
                <a:path w="165542" h="59979" extrusionOk="0">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2" name="Google Shape;3442;p25"/>
            <p:cNvSpPr/>
            <p:nvPr/>
          </p:nvSpPr>
          <p:spPr>
            <a:xfrm>
              <a:off x="4584907" y="4226281"/>
              <a:ext cx="580551" cy="496037"/>
            </a:xfrm>
            <a:custGeom>
              <a:avLst/>
              <a:gdLst/>
              <a:ahLst/>
              <a:cxnLst/>
              <a:rect l="l" t="t" r="r" b="b"/>
              <a:pathLst>
                <a:path w="580551" h="496037" extrusionOk="0">
                  <a:moveTo>
                    <a:pt x="636" y="1144"/>
                  </a:moveTo>
                  <a:lnTo>
                    <a:pt x="0" y="3432"/>
                  </a:lnTo>
                  <a:lnTo>
                    <a:pt x="577627" y="496037"/>
                  </a:lnTo>
                  <a:lnTo>
                    <a:pt x="580552" y="494257"/>
                  </a:lnTo>
                  <a:lnTo>
                    <a:pt x="2289" y="1271"/>
                  </a:lnTo>
                  <a:lnTo>
                    <a:pt x="890" y="0"/>
                  </a:lnTo>
                  <a:lnTo>
                    <a:pt x="636" y="11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3" name="Google Shape;3443;p25"/>
            <p:cNvSpPr/>
            <p:nvPr/>
          </p:nvSpPr>
          <p:spPr>
            <a:xfrm>
              <a:off x="1877574" y="4740023"/>
              <a:ext cx="3553030" cy="2124078"/>
            </a:xfrm>
            <a:custGeom>
              <a:avLst/>
              <a:gdLst/>
              <a:ahLst/>
              <a:cxnLst/>
              <a:rect l="l" t="t" r="r" b="b"/>
              <a:pathLst>
                <a:path w="3553030" h="2124078" extrusionOk="0">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4" name="Google Shape;3444;p25"/>
            <p:cNvSpPr/>
            <p:nvPr/>
          </p:nvSpPr>
          <p:spPr>
            <a:xfrm>
              <a:off x="4582491" y="3416660"/>
              <a:ext cx="224117" cy="810891"/>
            </a:xfrm>
            <a:custGeom>
              <a:avLst/>
              <a:gdLst/>
              <a:ahLst/>
              <a:cxnLst/>
              <a:rect l="l" t="t" r="r" b="b"/>
              <a:pathLst>
                <a:path w="224117" h="810891" extrusionOk="0">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5" name="Google Shape;3445;p25"/>
            <p:cNvSpPr/>
            <p:nvPr/>
          </p:nvSpPr>
          <p:spPr>
            <a:xfrm>
              <a:off x="1462186" y="802325"/>
              <a:ext cx="87615" cy="1103054"/>
            </a:xfrm>
            <a:custGeom>
              <a:avLst/>
              <a:gdLst/>
              <a:ahLst/>
              <a:cxnLst/>
              <a:rect l="l" t="t" r="r" b="b"/>
              <a:pathLst>
                <a:path w="87615" h="1103054" extrusionOk="0">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6" name="Google Shape;3446;p25"/>
            <p:cNvSpPr/>
            <p:nvPr/>
          </p:nvSpPr>
          <p:spPr>
            <a:xfrm>
              <a:off x="3305" y="2527854"/>
              <a:ext cx="63790" cy="29925"/>
            </a:xfrm>
            <a:custGeom>
              <a:avLst/>
              <a:gdLst/>
              <a:ahLst/>
              <a:cxnLst/>
              <a:rect l="l" t="t" r="r" b="b"/>
              <a:pathLst>
                <a:path w="63790" h="29925" extrusionOk="0">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7" name="Google Shape;3447;p25"/>
            <p:cNvSpPr/>
            <p:nvPr/>
          </p:nvSpPr>
          <p:spPr>
            <a:xfrm>
              <a:off x="0" y="716771"/>
              <a:ext cx="73617" cy="66740"/>
            </a:xfrm>
            <a:custGeom>
              <a:avLst/>
              <a:gdLst/>
              <a:ahLst/>
              <a:cxnLst/>
              <a:rect l="l" t="t" r="r" b="b"/>
              <a:pathLst>
                <a:path w="73617" h="66740" extrusionOk="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8" name="Google Shape;3448;p25"/>
            <p:cNvSpPr/>
            <p:nvPr/>
          </p:nvSpPr>
          <p:spPr>
            <a:xfrm>
              <a:off x="67871" y="782017"/>
              <a:ext cx="6306" cy="967381"/>
            </a:xfrm>
            <a:custGeom>
              <a:avLst/>
              <a:gdLst/>
              <a:ahLst/>
              <a:cxnLst/>
              <a:rect l="l" t="t" r="r" b="b"/>
              <a:pathLst>
                <a:path w="6306" h="967381" extrusionOk="0">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49" name="Google Shape;3449;p25"/>
            <p:cNvSpPr/>
            <p:nvPr/>
          </p:nvSpPr>
          <p:spPr>
            <a:xfrm>
              <a:off x="66243" y="1747110"/>
              <a:ext cx="4455" cy="381880"/>
            </a:xfrm>
            <a:custGeom>
              <a:avLst/>
              <a:gdLst/>
              <a:ahLst/>
              <a:cxnLst/>
              <a:rect l="l" t="t" r="r" b="b"/>
              <a:pathLst>
                <a:path w="4455" h="381880" extrusionOk="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0" name="Google Shape;3450;p25"/>
            <p:cNvSpPr/>
            <p:nvPr/>
          </p:nvSpPr>
          <p:spPr>
            <a:xfrm>
              <a:off x="3305" y="2128990"/>
              <a:ext cx="65099" cy="29746"/>
            </a:xfrm>
            <a:custGeom>
              <a:avLst/>
              <a:gdLst/>
              <a:ahLst/>
              <a:cxnLst/>
              <a:rect l="l" t="t" r="r" b="b"/>
              <a:pathLst>
                <a:path w="65099" h="29746" extrusionOk="0">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1" name="Google Shape;3451;p25"/>
            <p:cNvSpPr/>
            <p:nvPr/>
          </p:nvSpPr>
          <p:spPr>
            <a:xfrm>
              <a:off x="69040" y="2128990"/>
              <a:ext cx="12714" cy="12712"/>
            </a:xfrm>
            <a:custGeom>
              <a:avLst/>
              <a:gdLst/>
              <a:ahLst/>
              <a:cxnLst/>
              <a:rect l="l" t="t" r="r" b="b"/>
              <a:pathLst>
                <a:path w="12714" h="12712" extrusionOk="0">
                  <a:moveTo>
                    <a:pt x="0" y="0"/>
                  </a:moveTo>
                  <a:cubicBezTo>
                    <a:pt x="0" y="0"/>
                    <a:pt x="0" y="0"/>
                    <a:pt x="0" y="0"/>
                  </a:cubicBez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2" name="Google Shape;3452;p25"/>
            <p:cNvSpPr/>
            <p:nvPr/>
          </p:nvSpPr>
          <p:spPr>
            <a:xfrm>
              <a:off x="69294" y="2129626"/>
              <a:ext cx="12714" cy="12712"/>
            </a:xfrm>
            <a:custGeom>
              <a:avLst/>
              <a:gdLst/>
              <a:ahLst/>
              <a:cxnLst/>
              <a:rect l="l" t="t" r="r" b="b"/>
              <a:pathLst>
                <a:path w="12714" h="12712"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3" name="Google Shape;3453;p25"/>
            <p:cNvSpPr/>
            <p:nvPr/>
          </p:nvSpPr>
          <p:spPr>
            <a:xfrm>
              <a:off x="3305" y="2064666"/>
              <a:ext cx="65353" cy="66221"/>
            </a:xfrm>
            <a:custGeom>
              <a:avLst/>
              <a:gdLst/>
              <a:ahLst/>
              <a:cxnLst/>
              <a:rect l="l" t="t" r="r" b="b"/>
              <a:pathLst>
                <a:path w="65353" h="66221" extrusionOk="0">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4" name="Google Shape;3454;p25"/>
            <p:cNvSpPr/>
            <p:nvPr/>
          </p:nvSpPr>
          <p:spPr>
            <a:xfrm>
              <a:off x="4491272" y="4225325"/>
              <a:ext cx="94514" cy="335926"/>
            </a:xfrm>
            <a:custGeom>
              <a:avLst/>
              <a:gdLst/>
              <a:ahLst/>
              <a:cxnLst/>
              <a:rect l="l" t="t" r="r" b="b"/>
              <a:pathLst>
                <a:path w="94514" h="335926" extrusionOk="0">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5" name="Google Shape;3455;p25"/>
            <p:cNvSpPr/>
            <p:nvPr/>
          </p:nvSpPr>
          <p:spPr>
            <a:xfrm>
              <a:off x="1262054" y="1948681"/>
              <a:ext cx="42723" cy="34244"/>
            </a:xfrm>
            <a:custGeom>
              <a:avLst/>
              <a:gdLst/>
              <a:ahLst/>
              <a:cxnLst/>
              <a:rect l="l" t="t" r="r" b="b"/>
              <a:pathLst>
                <a:path w="42723" h="34244" extrusionOk="0">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6" name="Google Shape;3456;p25"/>
            <p:cNvSpPr/>
            <p:nvPr/>
          </p:nvSpPr>
          <p:spPr>
            <a:xfrm>
              <a:off x="1293716" y="1974473"/>
              <a:ext cx="10298" cy="5019"/>
            </a:xfrm>
            <a:custGeom>
              <a:avLst/>
              <a:gdLst/>
              <a:ahLst/>
              <a:cxnLst/>
              <a:rect l="l" t="t" r="r" b="b"/>
              <a:pathLst>
                <a:path w="10298" h="5019" extrusionOk="0">
                  <a:moveTo>
                    <a:pt x="10299" y="443"/>
                  </a:moveTo>
                  <a:cubicBezTo>
                    <a:pt x="6891" y="-701"/>
                    <a:pt x="3115" y="418"/>
                    <a:pt x="890" y="3240"/>
                  </a:cubicBezTo>
                  <a:cubicBezTo>
                    <a:pt x="470" y="3761"/>
                    <a:pt x="165" y="4372"/>
                    <a:pt x="0" y="5020"/>
                  </a:cubicBezTo>
                  <a:lnTo>
                    <a:pt x="6103" y="23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7" name="Google Shape;3457;p25"/>
            <p:cNvSpPr/>
            <p:nvPr/>
          </p:nvSpPr>
          <p:spPr>
            <a:xfrm>
              <a:off x="815518" y="2050936"/>
              <a:ext cx="215004" cy="108945"/>
            </a:xfrm>
            <a:custGeom>
              <a:avLst/>
              <a:gdLst/>
              <a:ahLst/>
              <a:cxnLst/>
              <a:rect l="l" t="t" r="r" b="b"/>
              <a:pathLst>
                <a:path w="215004" h="108945" extrusionOk="0">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8" name="Google Shape;3458;p25"/>
            <p:cNvSpPr/>
            <p:nvPr/>
          </p:nvSpPr>
          <p:spPr>
            <a:xfrm>
              <a:off x="1025126" y="2042971"/>
              <a:ext cx="35665" cy="23728"/>
            </a:xfrm>
            <a:custGeom>
              <a:avLst/>
              <a:gdLst/>
              <a:ahLst/>
              <a:cxnLst/>
              <a:rect l="l" t="t" r="r" b="b"/>
              <a:pathLst>
                <a:path w="35665" h="23728" extrusionOk="0">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59" name="Google Shape;3459;p25"/>
            <p:cNvSpPr/>
            <p:nvPr/>
          </p:nvSpPr>
          <p:spPr>
            <a:xfrm>
              <a:off x="735416" y="6245339"/>
              <a:ext cx="101996" cy="67425"/>
            </a:xfrm>
            <a:custGeom>
              <a:avLst/>
              <a:gdLst/>
              <a:ahLst/>
              <a:cxnLst/>
              <a:rect l="l" t="t" r="r" b="b"/>
              <a:pathLst>
                <a:path w="101996" h="67425" extrusionOk="0">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0" name="Google Shape;3460;p25"/>
            <p:cNvSpPr/>
            <p:nvPr/>
          </p:nvSpPr>
          <p:spPr>
            <a:xfrm>
              <a:off x="3305" y="6295110"/>
              <a:ext cx="745357" cy="433222"/>
            </a:xfrm>
            <a:custGeom>
              <a:avLst/>
              <a:gdLst/>
              <a:ahLst/>
              <a:cxnLst/>
              <a:rect l="l" t="t" r="r" b="b"/>
              <a:pathLst>
                <a:path w="745357" h="433222" extrusionOk="0">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1" name="Google Shape;3461;p25"/>
            <p:cNvSpPr/>
            <p:nvPr/>
          </p:nvSpPr>
          <p:spPr>
            <a:xfrm>
              <a:off x="3703654" y="4850967"/>
              <a:ext cx="49078" cy="148481"/>
            </a:xfrm>
            <a:custGeom>
              <a:avLst/>
              <a:gdLst/>
              <a:ahLst/>
              <a:cxnLst/>
              <a:rect l="l" t="t" r="r" b="b"/>
              <a:pathLst>
                <a:path w="49078" h="148481" extrusionOk="0">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2" name="Google Shape;3462;p25"/>
            <p:cNvSpPr/>
            <p:nvPr/>
          </p:nvSpPr>
          <p:spPr>
            <a:xfrm>
              <a:off x="795495" y="2169162"/>
              <a:ext cx="13919" cy="15209"/>
            </a:xfrm>
            <a:custGeom>
              <a:avLst/>
              <a:gdLst/>
              <a:ahLst/>
              <a:cxnLst/>
              <a:rect l="l" t="t" r="r" b="b"/>
              <a:pathLst>
                <a:path w="13919" h="15209" extrusionOk="0">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3" name="Google Shape;3463;p25"/>
            <p:cNvSpPr/>
            <p:nvPr/>
          </p:nvSpPr>
          <p:spPr>
            <a:xfrm>
              <a:off x="1132622" y="2053352"/>
              <a:ext cx="17419" cy="24153"/>
            </a:xfrm>
            <a:custGeom>
              <a:avLst/>
              <a:gdLst/>
              <a:ahLst/>
              <a:cxnLst/>
              <a:rect l="l" t="t" r="r" b="b"/>
              <a:pathLst>
                <a:path w="17419" h="24153" extrusionOk="0">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4" name="Google Shape;3464;p25"/>
            <p:cNvSpPr/>
            <p:nvPr/>
          </p:nvSpPr>
          <p:spPr>
            <a:xfrm>
              <a:off x="1122679" y="2078141"/>
              <a:ext cx="28251" cy="182696"/>
            </a:xfrm>
            <a:custGeom>
              <a:avLst/>
              <a:gdLst/>
              <a:ahLst/>
              <a:cxnLst/>
              <a:rect l="l" t="t" r="r" b="b"/>
              <a:pathLst>
                <a:path w="28251" h="182696" extrusionOk="0">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5" name="Google Shape;3465;p25"/>
            <p:cNvSpPr/>
            <p:nvPr/>
          </p:nvSpPr>
          <p:spPr>
            <a:xfrm>
              <a:off x="1142412" y="2068352"/>
              <a:ext cx="1525" cy="57"/>
            </a:xfrm>
            <a:custGeom>
              <a:avLst/>
              <a:gdLst/>
              <a:ahLst/>
              <a:cxnLst/>
              <a:rect l="l" t="t" r="r" b="b"/>
              <a:pathLst>
                <a:path w="1525" h="57" extrusionOk="0">
                  <a:moveTo>
                    <a:pt x="0" y="0"/>
                  </a:moveTo>
                  <a:lnTo>
                    <a:pt x="1526" y="0"/>
                  </a:lnTo>
                  <a:cubicBezTo>
                    <a:pt x="1105" y="76"/>
                    <a:pt x="675" y="76"/>
                    <a:pt x="25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6" name="Google Shape;3466;p25"/>
            <p:cNvSpPr/>
            <p:nvPr/>
          </p:nvSpPr>
          <p:spPr>
            <a:xfrm>
              <a:off x="448691" y="1959534"/>
              <a:ext cx="23056" cy="238612"/>
            </a:xfrm>
            <a:custGeom>
              <a:avLst/>
              <a:gdLst/>
              <a:ahLst/>
              <a:cxnLst/>
              <a:rect l="l" t="t" r="r" b="b"/>
              <a:pathLst>
                <a:path w="23056" h="238612" extrusionOk="0">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7" name="Google Shape;3467;p25"/>
            <p:cNvSpPr/>
            <p:nvPr/>
          </p:nvSpPr>
          <p:spPr>
            <a:xfrm>
              <a:off x="454103" y="1798931"/>
              <a:ext cx="21252" cy="170824"/>
            </a:xfrm>
            <a:custGeom>
              <a:avLst/>
              <a:gdLst/>
              <a:ahLst/>
              <a:cxnLst/>
              <a:rect l="l" t="t" r="r" b="b"/>
              <a:pathLst>
                <a:path w="21252" h="170824" extrusionOk="0">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8" name="Google Shape;3468;p25"/>
            <p:cNvSpPr/>
            <p:nvPr/>
          </p:nvSpPr>
          <p:spPr>
            <a:xfrm>
              <a:off x="1181252" y="2726641"/>
              <a:ext cx="110303" cy="105471"/>
            </a:xfrm>
            <a:custGeom>
              <a:avLst/>
              <a:gdLst/>
              <a:ahLst/>
              <a:cxnLst/>
              <a:rect l="l" t="t" r="r" b="b"/>
              <a:pathLst>
                <a:path w="110303" h="105471" extrusionOk="0">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69" name="Google Shape;3469;p25"/>
            <p:cNvSpPr/>
            <p:nvPr/>
          </p:nvSpPr>
          <p:spPr>
            <a:xfrm>
              <a:off x="1764286" y="3002840"/>
              <a:ext cx="73745" cy="68138"/>
            </a:xfrm>
            <a:custGeom>
              <a:avLst/>
              <a:gdLst/>
              <a:ahLst/>
              <a:cxnLst/>
              <a:rect l="l" t="t" r="r" b="b"/>
              <a:pathLst>
                <a:path w="73745" h="68138" extrusionOk="0">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0" name="Google Shape;3470;p25"/>
            <p:cNvSpPr/>
            <p:nvPr/>
          </p:nvSpPr>
          <p:spPr>
            <a:xfrm>
              <a:off x="1612092" y="2858809"/>
              <a:ext cx="167262" cy="160384"/>
            </a:xfrm>
            <a:custGeom>
              <a:avLst/>
              <a:gdLst/>
              <a:ahLst/>
              <a:cxnLst/>
              <a:rect l="l" t="t" r="r" b="b"/>
              <a:pathLst>
                <a:path w="167262" h="160384" extrusionOk="0">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1" name="Google Shape;3471;p25"/>
            <p:cNvSpPr/>
            <p:nvPr/>
          </p:nvSpPr>
          <p:spPr>
            <a:xfrm>
              <a:off x="1618449" y="2857537"/>
              <a:ext cx="1271" cy="889"/>
            </a:xfrm>
            <a:custGeom>
              <a:avLst/>
              <a:gdLst/>
              <a:ahLst/>
              <a:cxnLst/>
              <a:rect l="l" t="t" r="r" b="b"/>
              <a:pathLst>
                <a:path w="1271" h="889" extrusionOk="0">
                  <a:moveTo>
                    <a:pt x="1017" y="636"/>
                  </a:moveTo>
                  <a:lnTo>
                    <a:pt x="0" y="0"/>
                  </a:lnTo>
                  <a:lnTo>
                    <a:pt x="1271" y="8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2" name="Google Shape;3472;p25"/>
            <p:cNvSpPr/>
            <p:nvPr/>
          </p:nvSpPr>
          <p:spPr>
            <a:xfrm>
              <a:off x="2039686" y="1915295"/>
              <a:ext cx="43357" cy="30382"/>
            </a:xfrm>
            <a:custGeom>
              <a:avLst/>
              <a:gdLst/>
              <a:ahLst/>
              <a:cxnLst/>
              <a:rect l="l" t="t" r="r" b="b"/>
              <a:pathLst>
                <a:path w="43357" h="30382" extrusionOk="0">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3" name="Google Shape;3473;p25"/>
            <p:cNvSpPr/>
            <p:nvPr/>
          </p:nvSpPr>
          <p:spPr>
            <a:xfrm>
              <a:off x="1794801" y="3311243"/>
              <a:ext cx="110998" cy="885926"/>
            </a:xfrm>
            <a:custGeom>
              <a:avLst/>
              <a:gdLst/>
              <a:ahLst/>
              <a:cxnLst/>
              <a:rect l="l" t="t" r="r" b="b"/>
              <a:pathLst>
                <a:path w="110998" h="885926" extrusionOk="0">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4" name="Google Shape;3474;p25"/>
            <p:cNvSpPr/>
            <p:nvPr/>
          </p:nvSpPr>
          <p:spPr>
            <a:xfrm>
              <a:off x="2252207" y="3702784"/>
              <a:ext cx="94155" cy="610615"/>
            </a:xfrm>
            <a:custGeom>
              <a:avLst/>
              <a:gdLst/>
              <a:ahLst/>
              <a:cxnLst/>
              <a:rect l="l" t="t" r="r" b="b"/>
              <a:pathLst>
                <a:path w="94155" h="610615" extrusionOk="0">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5" name="Google Shape;3475;p25"/>
            <p:cNvSpPr/>
            <p:nvPr/>
          </p:nvSpPr>
          <p:spPr>
            <a:xfrm>
              <a:off x="1613548" y="1330779"/>
              <a:ext cx="138913" cy="71596"/>
            </a:xfrm>
            <a:custGeom>
              <a:avLst/>
              <a:gdLst/>
              <a:ahLst/>
              <a:cxnLst/>
              <a:rect l="l" t="t" r="r" b="b"/>
              <a:pathLst>
                <a:path w="138913" h="71596" extrusionOk="0">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6" name="Google Shape;3476;p25"/>
            <p:cNvSpPr/>
            <p:nvPr/>
          </p:nvSpPr>
          <p:spPr>
            <a:xfrm>
              <a:off x="2086221" y="1554772"/>
              <a:ext cx="47298" cy="271536"/>
            </a:xfrm>
            <a:custGeom>
              <a:avLst/>
              <a:gdLst/>
              <a:ahLst/>
              <a:cxnLst/>
              <a:rect l="l" t="t" r="r" b="b"/>
              <a:pathLst>
                <a:path w="47298" h="271536" extrusionOk="0">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7" name="Google Shape;3477;p25"/>
            <p:cNvSpPr/>
            <p:nvPr/>
          </p:nvSpPr>
          <p:spPr>
            <a:xfrm>
              <a:off x="2116649" y="1373460"/>
              <a:ext cx="35990" cy="192152"/>
            </a:xfrm>
            <a:custGeom>
              <a:avLst/>
              <a:gdLst/>
              <a:ahLst/>
              <a:cxnLst/>
              <a:rect l="l" t="t" r="r" b="b"/>
              <a:pathLst>
                <a:path w="35990" h="192152" extrusionOk="0">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8" name="Google Shape;3478;p25"/>
            <p:cNvSpPr/>
            <p:nvPr/>
          </p:nvSpPr>
          <p:spPr>
            <a:xfrm>
              <a:off x="2606932" y="2333151"/>
              <a:ext cx="62637" cy="325884"/>
            </a:xfrm>
            <a:custGeom>
              <a:avLst/>
              <a:gdLst/>
              <a:ahLst/>
              <a:cxnLst/>
              <a:rect l="l" t="t" r="r" b="b"/>
              <a:pathLst>
                <a:path w="62637" h="325884" extrusionOk="0">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79" name="Google Shape;3479;p25"/>
            <p:cNvSpPr/>
            <p:nvPr/>
          </p:nvSpPr>
          <p:spPr>
            <a:xfrm>
              <a:off x="2652907" y="1905485"/>
              <a:ext cx="77614" cy="438317"/>
            </a:xfrm>
            <a:custGeom>
              <a:avLst/>
              <a:gdLst/>
              <a:ahLst/>
              <a:cxnLst/>
              <a:rect l="l" t="t" r="r" b="b"/>
              <a:pathLst>
                <a:path w="77614" h="438317" extrusionOk="0">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0" name="Google Shape;3480;p25"/>
            <p:cNvSpPr/>
            <p:nvPr/>
          </p:nvSpPr>
          <p:spPr>
            <a:xfrm>
              <a:off x="3496532" y="3035765"/>
              <a:ext cx="32930" cy="90385"/>
            </a:xfrm>
            <a:custGeom>
              <a:avLst/>
              <a:gdLst/>
              <a:ahLst/>
              <a:cxnLst/>
              <a:rect l="l" t="t" r="r" b="b"/>
              <a:pathLst>
                <a:path w="32930" h="90385" extrusionOk="0">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1" name="Google Shape;3481;p25"/>
            <p:cNvSpPr/>
            <p:nvPr/>
          </p:nvSpPr>
          <p:spPr>
            <a:xfrm>
              <a:off x="3511945" y="2533757"/>
              <a:ext cx="114880" cy="513123"/>
            </a:xfrm>
            <a:custGeom>
              <a:avLst/>
              <a:gdLst/>
              <a:ahLst/>
              <a:cxnLst/>
              <a:rect l="l" t="t" r="r" b="b"/>
              <a:pathLst>
                <a:path w="114880" h="513123" extrusionOk="0">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2" name="Google Shape;3482;p25"/>
            <p:cNvSpPr/>
            <p:nvPr/>
          </p:nvSpPr>
          <p:spPr>
            <a:xfrm>
              <a:off x="804202" y="2183399"/>
              <a:ext cx="1398" cy="12712"/>
            </a:xfrm>
            <a:custGeom>
              <a:avLst/>
              <a:gdLst/>
              <a:ahLst/>
              <a:cxnLst/>
              <a:rect l="l" t="t" r="r" b="b"/>
              <a:pathLst>
                <a:path w="1398" h="12712" extrusionOk="0">
                  <a:moveTo>
                    <a:pt x="1399" y="0"/>
                  </a:moveTo>
                  <a:lnTo>
                    <a:pt x="1399"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3" name="Google Shape;3483;p25"/>
            <p:cNvSpPr/>
            <p:nvPr/>
          </p:nvSpPr>
          <p:spPr>
            <a:xfrm>
              <a:off x="797209" y="2159754"/>
              <a:ext cx="3814" cy="14237"/>
            </a:xfrm>
            <a:custGeom>
              <a:avLst/>
              <a:gdLst/>
              <a:ahLst/>
              <a:cxnLst/>
              <a:rect l="l" t="t" r="r" b="b"/>
              <a:pathLst>
                <a:path w="3814" h="14237" extrusionOk="0">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4" name="Google Shape;3484;p25"/>
            <p:cNvSpPr/>
            <p:nvPr/>
          </p:nvSpPr>
          <p:spPr>
            <a:xfrm>
              <a:off x="758630" y="2904192"/>
              <a:ext cx="22700" cy="123945"/>
            </a:xfrm>
            <a:custGeom>
              <a:avLst/>
              <a:gdLst/>
              <a:ahLst/>
              <a:cxnLst/>
              <a:rect l="l" t="t" r="r" b="b"/>
              <a:pathLst>
                <a:path w="22700" h="123945" extrusionOk="0">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5" name="Google Shape;3485;p25"/>
            <p:cNvSpPr/>
            <p:nvPr/>
          </p:nvSpPr>
          <p:spPr>
            <a:xfrm>
              <a:off x="764022" y="2672064"/>
              <a:ext cx="26575" cy="242174"/>
            </a:xfrm>
            <a:custGeom>
              <a:avLst/>
              <a:gdLst/>
              <a:ahLst/>
              <a:cxnLst/>
              <a:rect l="l" t="t" r="r" b="b"/>
              <a:pathLst>
                <a:path w="26575" h="242174" extrusionOk="0">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6" name="Google Shape;3486;p25"/>
            <p:cNvSpPr/>
            <p:nvPr/>
          </p:nvSpPr>
          <p:spPr>
            <a:xfrm>
              <a:off x="3305" y="4680621"/>
              <a:ext cx="3998" cy="15000"/>
            </a:xfrm>
            <a:custGeom>
              <a:avLst/>
              <a:gdLst/>
              <a:ahLst/>
              <a:cxnLst/>
              <a:rect l="l" t="t" r="r" b="b"/>
              <a:pathLst>
                <a:path w="3998" h="15000" extrusionOk="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7" name="Google Shape;3487;p25"/>
            <p:cNvSpPr/>
            <p:nvPr/>
          </p:nvSpPr>
          <p:spPr>
            <a:xfrm>
              <a:off x="2353356" y="4415568"/>
              <a:ext cx="247300" cy="142378"/>
            </a:xfrm>
            <a:custGeom>
              <a:avLst/>
              <a:gdLst/>
              <a:ahLst/>
              <a:cxnLst/>
              <a:rect l="l" t="t" r="r" b="b"/>
              <a:pathLst>
                <a:path w="247300" h="142378" extrusionOk="0">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8" name="Google Shape;3488;p25"/>
            <p:cNvSpPr/>
            <p:nvPr/>
          </p:nvSpPr>
          <p:spPr>
            <a:xfrm>
              <a:off x="2587802" y="4397011"/>
              <a:ext cx="50897" cy="36354"/>
            </a:xfrm>
            <a:custGeom>
              <a:avLst/>
              <a:gdLst/>
              <a:ahLst/>
              <a:cxnLst/>
              <a:rect l="l" t="t" r="r" b="b"/>
              <a:pathLst>
                <a:path w="50897" h="36354" extrusionOk="0">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89" name="Google Shape;3489;p25"/>
            <p:cNvSpPr/>
            <p:nvPr/>
          </p:nvSpPr>
          <p:spPr>
            <a:xfrm>
              <a:off x="1701476" y="1802409"/>
              <a:ext cx="66497" cy="66358"/>
            </a:xfrm>
            <a:custGeom>
              <a:avLst/>
              <a:gdLst/>
              <a:ahLst/>
              <a:cxnLst/>
              <a:rect l="l" t="t" r="r" b="b"/>
              <a:pathLst>
                <a:path w="66497" h="66358" extrusionOk="0">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0" name="Google Shape;3490;p25"/>
            <p:cNvSpPr/>
            <p:nvPr/>
          </p:nvSpPr>
          <p:spPr>
            <a:xfrm>
              <a:off x="1752812" y="1850968"/>
              <a:ext cx="124888" cy="106404"/>
            </a:xfrm>
            <a:custGeom>
              <a:avLst/>
              <a:gdLst/>
              <a:ahLst/>
              <a:cxnLst/>
              <a:rect l="l" t="t" r="r" b="b"/>
              <a:pathLst>
                <a:path w="124888" h="106404" extrusionOk="0">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1" name="Google Shape;3491;p25"/>
            <p:cNvSpPr/>
            <p:nvPr/>
          </p:nvSpPr>
          <p:spPr>
            <a:xfrm>
              <a:off x="1848203" y="1944626"/>
              <a:ext cx="31580" cy="165423"/>
            </a:xfrm>
            <a:custGeom>
              <a:avLst/>
              <a:gdLst/>
              <a:ahLst/>
              <a:cxnLst/>
              <a:rect l="l" t="t" r="r" b="b"/>
              <a:pathLst>
                <a:path w="31580" h="165423" extrusionOk="0">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2" name="Google Shape;3492;p25"/>
            <p:cNvSpPr/>
            <p:nvPr/>
          </p:nvSpPr>
          <p:spPr>
            <a:xfrm>
              <a:off x="1843439" y="2099844"/>
              <a:ext cx="21613" cy="58914"/>
            </a:xfrm>
            <a:custGeom>
              <a:avLst/>
              <a:gdLst/>
              <a:ahLst/>
              <a:cxnLst/>
              <a:rect l="l" t="t" r="r" b="b"/>
              <a:pathLst>
                <a:path w="21613" h="58914" extrusionOk="0">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3" name="Google Shape;3493;p25"/>
            <p:cNvSpPr/>
            <p:nvPr/>
          </p:nvSpPr>
          <p:spPr>
            <a:xfrm>
              <a:off x="2407140" y="2974936"/>
              <a:ext cx="54466" cy="320415"/>
            </a:xfrm>
            <a:custGeom>
              <a:avLst/>
              <a:gdLst/>
              <a:ahLst/>
              <a:cxnLst/>
              <a:rect l="l" t="t" r="r" b="b"/>
              <a:pathLst>
                <a:path w="54466" h="320415" extrusionOk="0">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4" name="Google Shape;3494;p25"/>
            <p:cNvSpPr/>
            <p:nvPr/>
          </p:nvSpPr>
          <p:spPr>
            <a:xfrm>
              <a:off x="1062992" y="3534599"/>
              <a:ext cx="78529" cy="50359"/>
            </a:xfrm>
            <a:custGeom>
              <a:avLst/>
              <a:gdLst/>
              <a:ahLst/>
              <a:cxnLst/>
              <a:rect l="l" t="t" r="r" b="b"/>
              <a:pathLst>
                <a:path w="78529" h="50359" extrusionOk="0">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5" name="Google Shape;3495;p25"/>
            <p:cNvSpPr/>
            <p:nvPr/>
          </p:nvSpPr>
          <p:spPr>
            <a:xfrm>
              <a:off x="1304270" y="3456291"/>
              <a:ext cx="42085" cy="45637"/>
            </a:xfrm>
            <a:custGeom>
              <a:avLst/>
              <a:gdLst/>
              <a:ahLst/>
              <a:cxnLst/>
              <a:rect l="l" t="t" r="r" b="b"/>
              <a:pathLst>
                <a:path w="42085" h="45637" extrusionOk="0">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6" name="Google Shape;3496;p25"/>
            <p:cNvSpPr/>
            <p:nvPr/>
          </p:nvSpPr>
          <p:spPr>
            <a:xfrm>
              <a:off x="1331209" y="3486557"/>
              <a:ext cx="98347" cy="97610"/>
            </a:xfrm>
            <a:custGeom>
              <a:avLst/>
              <a:gdLst/>
              <a:ahLst/>
              <a:cxnLst/>
              <a:rect l="l" t="t" r="r" b="b"/>
              <a:pathLst>
                <a:path w="98347" h="97610" extrusionOk="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7" name="Google Shape;3497;p25"/>
            <p:cNvSpPr/>
            <p:nvPr/>
          </p:nvSpPr>
          <p:spPr>
            <a:xfrm>
              <a:off x="1433959" y="2856225"/>
              <a:ext cx="188694" cy="100977"/>
            </a:xfrm>
            <a:custGeom>
              <a:avLst/>
              <a:gdLst/>
              <a:ahLst/>
              <a:cxnLst/>
              <a:rect l="l" t="t" r="r" b="b"/>
              <a:pathLst>
                <a:path w="188694" h="100977" extrusionOk="0">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8" name="Google Shape;3498;p25"/>
            <p:cNvSpPr/>
            <p:nvPr/>
          </p:nvSpPr>
          <p:spPr>
            <a:xfrm>
              <a:off x="1426076" y="2963177"/>
              <a:ext cx="1271" cy="38"/>
            </a:xfrm>
            <a:custGeom>
              <a:avLst/>
              <a:gdLst/>
              <a:ahLst/>
              <a:cxnLst/>
              <a:rect l="l" t="t" r="r" b="b"/>
              <a:pathLst>
                <a:path w="1271" h="38" extrusionOk="0">
                  <a:moveTo>
                    <a:pt x="1271" y="0"/>
                  </a:moveTo>
                  <a:cubicBezTo>
                    <a:pt x="852" y="51"/>
                    <a:pt x="420" y="51"/>
                    <a:pt x="0" y="0"/>
                  </a:cubicBezTo>
                  <a:lnTo>
                    <a:pt x="114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499" name="Google Shape;3499;p25"/>
            <p:cNvSpPr/>
            <p:nvPr/>
          </p:nvSpPr>
          <p:spPr>
            <a:xfrm>
              <a:off x="1425186" y="2938639"/>
              <a:ext cx="21115" cy="23648"/>
            </a:xfrm>
            <a:custGeom>
              <a:avLst/>
              <a:gdLst/>
              <a:ahLst/>
              <a:cxnLst/>
              <a:rect l="l" t="t" r="r" b="b"/>
              <a:pathLst>
                <a:path w="21115" h="23648" extrusionOk="0">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0" name="Google Shape;3500;p25"/>
            <p:cNvSpPr/>
            <p:nvPr/>
          </p:nvSpPr>
          <p:spPr>
            <a:xfrm>
              <a:off x="1113550" y="3196307"/>
              <a:ext cx="256437" cy="138199"/>
            </a:xfrm>
            <a:custGeom>
              <a:avLst/>
              <a:gdLst/>
              <a:ahLst/>
              <a:cxnLst/>
              <a:rect l="l" t="t" r="r" b="b"/>
              <a:pathLst>
                <a:path w="256437" h="138199" extrusionOk="0">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1" name="Google Shape;3501;p25"/>
            <p:cNvSpPr/>
            <p:nvPr/>
          </p:nvSpPr>
          <p:spPr>
            <a:xfrm>
              <a:off x="998609" y="3319633"/>
              <a:ext cx="115067" cy="62417"/>
            </a:xfrm>
            <a:custGeom>
              <a:avLst/>
              <a:gdLst/>
              <a:ahLst/>
              <a:cxnLst/>
              <a:rect l="l" t="t" r="r" b="b"/>
              <a:pathLst>
                <a:path w="115067" h="62417" extrusionOk="0">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2" name="Google Shape;3502;p25"/>
            <p:cNvSpPr/>
            <p:nvPr/>
          </p:nvSpPr>
          <p:spPr>
            <a:xfrm>
              <a:off x="975468" y="3357770"/>
              <a:ext cx="28099" cy="27967"/>
            </a:xfrm>
            <a:custGeom>
              <a:avLst/>
              <a:gdLst/>
              <a:ahLst/>
              <a:cxnLst/>
              <a:rect l="l" t="t" r="r" b="b"/>
              <a:pathLst>
                <a:path w="28099" h="27967" extrusionOk="0">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3" name="Google Shape;3503;p25"/>
            <p:cNvSpPr/>
            <p:nvPr/>
          </p:nvSpPr>
          <p:spPr>
            <a:xfrm>
              <a:off x="988293" y="3369792"/>
              <a:ext cx="168104" cy="161883"/>
            </a:xfrm>
            <a:custGeom>
              <a:avLst/>
              <a:gdLst/>
              <a:ahLst/>
              <a:cxnLst/>
              <a:rect l="l" t="t" r="r" b="b"/>
              <a:pathLst>
                <a:path w="168104" h="161883" extrusionOk="0">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4" name="Google Shape;3504;p25"/>
            <p:cNvSpPr/>
            <p:nvPr/>
          </p:nvSpPr>
          <p:spPr>
            <a:xfrm>
              <a:off x="3180827" y="4589346"/>
              <a:ext cx="85315" cy="349082"/>
            </a:xfrm>
            <a:custGeom>
              <a:avLst/>
              <a:gdLst/>
              <a:ahLst/>
              <a:cxnLst/>
              <a:rect l="l" t="t" r="r" b="b"/>
              <a:pathLst>
                <a:path w="85315" h="349082" extrusionOk="0">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5" name="Google Shape;3505;p25"/>
            <p:cNvSpPr/>
            <p:nvPr/>
          </p:nvSpPr>
          <p:spPr>
            <a:xfrm>
              <a:off x="2635495" y="5136615"/>
              <a:ext cx="185761" cy="108945"/>
            </a:xfrm>
            <a:custGeom>
              <a:avLst/>
              <a:gdLst/>
              <a:ahLst/>
              <a:cxnLst/>
              <a:rect l="l" t="t" r="r" b="b"/>
              <a:pathLst>
                <a:path w="185761" h="108945" extrusionOk="0">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6" name="Google Shape;3506;p25"/>
            <p:cNvSpPr/>
            <p:nvPr/>
          </p:nvSpPr>
          <p:spPr>
            <a:xfrm>
              <a:off x="2632825" y="5248102"/>
              <a:ext cx="889" cy="1398"/>
            </a:xfrm>
            <a:custGeom>
              <a:avLst/>
              <a:gdLst/>
              <a:ahLst/>
              <a:cxnLst/>
              <a:rect l="l" t="t" r="r" b="b"/>
              <a:pathLst>
                <a:path w="889" h="1398" extrusionOk="0">
                  <a:moveTo>
                    <a:pt x="890" y="1399"/>
                  </a:moveTo>
                  <a:cubicBezTo>
                    <a:pt x="509" y="992"/>
                    <a:pt x="203" y="521"/>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7" name="Google Shape;3507;p25"/>
            <p:cNvSpPr/>
            <p:nvPr/>
          </p:nvSpPr>
          <p:spPr>
            <a:xfrm>
              <a:off x="2798751" y="2761686"/>
              <a:ext cx="50095" cy="35721"/>
            </a:xfrm>
            <a:custGeom>
              <a:avLst/>
              <a:gdLst/>
              <a:ahLst/>
              <a:cxnLst/>
              <a:rect l="l" t="t" r="r" b="b"/>
              <a:pathLst>
                <a:path w="50095" h="35721" extrusionOk="0">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8" name="Google Shape;3508;p25"/>
            <p:cNvSpPr/>
            <p:nvPr/>
          </p:nvSpPr>
          <p:spPr>
            <a:xfrm>
              <a:off x="2836185" y="2690751"/>
              <a:ext cx="154430" cy="89049"/>
            </a:xfrm>
            <a:custGeom>
              <a:avLst/>
              <a:gdLst/>
              <a:ahLst/>
              <a:cxnLst/>
              <a:rect l="l" t="t" r="r" b="b"/>
              <a:pathLst>
                <a:path w="154430" h="89049" extrusionOk="0">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09" name="Google Shape;3509;p25"/>
            <p:cNvSpPr/>
            <p:nvPr/>
          </p:nvSpPr>
          <p:spPr>
            <a:xfrm>
              <a:off x="2741535" y="3088267"/>
              <a:ext cx="23649" cy="48942"/>
            </a:xfrm>
            <a:custGeom>
              <a:avLst/>
              <a:gdLst/>
              <a:ahLst/>
              <a:cxnLst/>
              <a:rect l="l" t="t" r="r" b="b"/>
              <a:pathLst>
                <a:path w="23649" h="48942" extrusionOk="0">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0" name="Google Shape;3510;p25"/>
            <p:cNvSpPr/>
            <p:nvPr/>
          </p:nvSpPr>
          <p:spPr>
            <a:xfrm>
              <a:off x="2747887" y="2781707"/>
              <a:ext cx="63591" cy="317341"/>
            </a:xfrm>
            <a:custGeom>
              <a:avLst/>
              <a:gdLst/>
              <a:ahLst/>
              <a:cxnLst/>
              <a:rect l="l" t="t" r="r" b="b"/>
              <a:pathLst>
                <a:path w="63591" h="317341" extrusionOk="0">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1" name="Google Shape;3511;p25"/>
            <p:cNvSpPr/>
            <p:nvPr/>
          </p:nvSpPr>
          <p:spPr>
            <a:xfrm>
              <a:off x="1393399" y="3808679"/>
              <a:ext cx="890" cy="1271"/>
            </a:xfrm>
            <a:custGeom>
              <a:avLst/>
              <a:gdLst/>
              <a:ahLst/>
              <a:cxnLst/>
              <a:rect l="l" t="t" r="r" b="b"/>
              <a:pathLst>
                <a:path w="890" h="1271" extrusionOk="0">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2" name="Google Shape;3512;p25"/>
            <p:cNvSpPr/>
            <p:nvPr/>
          </p:nvSpPr>
          <p:spPr>
            <a:xfrm>
              <a:off x="1397722" y="3723887"/>
              <a:ext cx="152703" cy="83520"/>
            </a:xfrm>
            <a:custGeom>
              <a:avLst/>
              <a:gdLst/>
              <a:ahLst/>
              <a:cxnLst/>
              <a:rect l="l" t="t" r="r" b="b"/>
              <a:pathLst>
                <a:path w="152703" h="83520" extrusionOk="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3" name="Google Shape;3513;p25"/>
            <p:cNvSpPr/>
            <p:nvPr/>
          </p:nvSpPr>
          <p:spPr>
            <a:xfrm>
              <a:off x="1396578" y="3796347"/>
              <a:ext cx="1271" cy="889"/>
            </a:xfrm>
            <a:custGeom>
              <a:avLst/>
              <a:gdLst/>
              <a:ahLst/>
              <a:cxnLst/>
              <a:rect l="l" t="t" r="r" b="b"/>
              <a:pathLst>
                <a:path w="1271" h="889" extrusionOk="0">
                  <a:moveTo>
                    <a:pt x="0" y="890"/>
                  </a:moveTo>
                  <a:cubicBezTo>
                    <a:pt x="0" y="890"/>
                    <a:pt x="763" y="127"/>
                    <a:pt x="1272" y="0"/>
                  </a:cubicBezTo>
                  <a:lnTo>
                    <a:pt x="1272" y="0"/>
                  </a:lnTo>
                  <a:cubicBezTo>
                    <a:pt x="826" y="254"/>
                    <a:pt x="394" y="559"/>
                    <a:pt x="0" y="8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4" name="Google Shape;3514;p25"/>
            <p:cNvSpPr/>
            <p:nvPr/>
          </p:nvSpPr>
          <p:spPr>
            <a:xfrm>
              <a:off x="1794166" y="4194118"/>
              <a:ext cx="129689" cy="125725"/>
            </a:xfrm>
            <a:custGeom>
              <a:avLst/>
              <a:gdLst/>
              <a:ahLst/>
              <a:cxnLst/>
              <a:rect l="l" t="t" r="r" b="b"/>
              <a:pathLst>
                <a:path w="129689" h="125725" extrusionOk="0">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5" name="Google Shape;3515;p25"/>
            <p:cNvSpPr/>
            <p:nvPr/>
          </p:nvSpPr>
          <p:spPr>
            <a:xfrm>
              <a:off x="3687" y="4733378"/>
              <a:ext cx="46281" cy="39789"/>
            </a:xfrm>
            <a:custGeom>
              <a:avLst/>
              <a:gdLst/>
              <a:ahLst/>
              <a:cxnLst/>
              <a:rect l="l" t="t" r="r" b="b"/>
              <a:pathLst>
                <a:path w="46281" h="39789" extrusionOk="0">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6" name="Google Shape;3516;p25"/>
            <p:cNvSpPr/>
            <p:nvPr/>
          </p:nvSpPr>
          <p:spPr>
            <a:xfrm>
              <a:off x="768092" y="3116616"/>
              <a:ext cx="4068" cy="15127"/>
            </a:xfrm>
            <a:custGeom>
              <a:avLst/>
              <a:gdLst/>
              <a:ahLst/>
              <a:cxnLst/>
              <a:rect l="l" t="t" r="r" b="b"/>
              <a:pathLst>
                <a:path w="4068" h="15127" extrusionOk="0">
                  <a:moveTo>
                    <a:pt x="4069" y="0"/>
                  </a:moveTo>
                  <a:lnTo>
                    <a:pt x="4069" y="0"/>
                  </a:lnTo>
                  <a:cubicBezTo>
                    <a:pt x="4078" y="3025"/>
                    <a:pt x="2544" y="5860"/>
                    <a:pt x="0" y="7500"/>
                  </a:cubicBezTo>
                  <a:cubicBezTo>
                    <a:pt x="2275" y="9369"/>
                    <a:pt x="3545" y="12191"/>
                    <a:pt x="3433" y="151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7" name="Google Shape;3517;p25"/>
            <p:cNvSpPr/>
            <p:nvPr/>
          </p:nvSpPr>
          <p:spPr>
            <a:xfrm>
              <a:off x="763515" y="3106954"/>
              <a:ext cx="1525" cy="12712"/>
            </a:xfrm>
            <a:custGeom>
              <a:avLst/>
              <a:gdLst/>
              <a:ahLst/>
              <a:cxnLst/>
              <a:rect l="l" t="t" r="r" b="b"/>
              <a:pathLst>
                <a:path w="1525" h="12712" extrusionOk="0">
                  <a:moveTo>
                    <a:pt x="0" y="0"/>
                  </a:moveTo>
                  <a:lnTo>
                    <a:pt x="1526" y="0"/>
                  </a:lnTo>
                  <a:lnTo>
                    <a:pt x="25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8" name="Google Shape;3518;p25"/>
            <p:cNvSpPr/>
            <p:nvPr/>
          </p:nvSpPr>
          <p:spPr>
            <a:xfrm>
              <a:off x="756395" y="3123735"/>
              <a:ext cx="14755" cy="18941"/>
            </a:xfrm>
            <a:custGeom>
              <a:avLst/>
              <a:gdLst/>
              <a:ahLst/>
              <a:cxnLst/>
              <a:rect l="l" t="t" r="r" b="b"/>
              <a:pathLst>
                <a:path w="14755" h="18941" extrusionOk="0">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19" name="Google Shape;3519;p25"/>
            <p:cNvSpPr/>
            <p:nvPr/>
          </p:nvSpPr>
          <p:spPr>
            <a:xfrm>
              <a:off x="2335937" y="3710285"/>
              <a:ext cx="10425" cy="9915"/>
            </a:xfrm>
            <a:custGeom>
              <a:avLst/>
              <a:gdLst/>
              <a:ahLst/>
              <a:cxnLst/>
              <a:rect l="l" t="t" r="r" b="b"/>
              <a:pathLst>
                <a:path w="10425" h="9915" extrusionOk="0">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0" name="Google Shape;3520;p25"/>
            <p:cNvSpPr/>
            <p:nvPr/>
          </p:nvSpPr>
          <p:spPr>
            <a:xfrm>
              <a:off x="2344059" y="3711683"/>
              <a:ext cx="2939" cy="8262"/>
            </a:xfrm>
            <a:custGeom>
              <a:avLst/>
              <a:gdLst/>
              <a:ahLst/>
              <a:cxnLst/>
              <a:rect l="l" t="t" r="r" b="b"/>
              <a:pathLst>
                <a:path w="2939" h="8262" extrusionOk="0">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1" name="Google Shape;3521;p25"/>
            <p:cNvSpPr/>
            <p:nvPr/>
          </p:nvSpPr>
          <p:spPr>
            <a:xfrm>
              <a:off x="751690" y="3148143"/>
              <a:ext cx="4322" cy="5085"/>
            </a:xfrm>
            <a:custGeom>
              <a:avLst/>
              <a:gdLst/>
              <a:ahLst/>
              <a:cxnLst/>
              <a:rect l="l" t="t" r="r" b="b"/>
              <a:pathLst>
                <a:path w="4322" h="5085" extrusionOk="0">
                  <a:moveTo>
                    <a:pt x="4323" y="5085"/>
                  </a:moveTo>
                  <a:cubicBezTo>
                    <a:pt x="2973" y="3712"/>
                    <a:pt x="2122" y="1920"/>
                    <a:pt x="1907" y="0"/>
                  </a:cubicBezTo>
                  <a:lnTo>
                    <a:pt x="0" y="890"/>
                  </a:lnTo>
                  <a:lnTo>
                    <a:pt x="2797" y="35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2" name="Google Shape;3522;p25"/>
            <p:cNvSpPr/>
            <p:nvPr/>
          </p:nvSpPr>
          <p:spPr>
            <a:xfrm>
              <a:off x="759573" y="3131235"/>
              <a:ext cx="8518" cy="8517"/>
            </a:xfrm>
            <a:custGeom>
              <a:avLst/>
              <a:gdLst/>
              <a:ahLst/>
              <a:cxnLst/>
              <a:rect l="l" t="t" r="r" b="b"/>
              <a:pathLst>
                <a:path w="8518" h="8517" extrusionOk="0">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3" name="Google Shape;3523;p25"/>
            <p:cNvSpPr/>
            <p:nvPr/>
          </p:nvSpPr>
          <p:spPr>
            <a:xfrm>
              <a:off x="754742" y="3138099"/>
              <a:ext cx="236081" cy="235482"/>
            </a:xfrm>
            <a:custGeom>
              <a:avLst/>
              <a:gdLst/>
              <a:ahLst/>
              <a:cxnLst/>
              <a:rect l="l" t="t" r="r" b="b"/>
              <a:pathLst>
                <a:path w="236081" h="235482" extrusionOk="0">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4" name="Google Shape;3524;p25"/>
            <p:cNvSpPr/>
            <p:nvPr/>
          </p:nvSpPr>
          <p:spPr>
            <a:xfrm>
              <a:off x="546730" y="3129455"/>
              <a:ext cx="215546" cy="115555"/>
            </a:xfrm>
            <a:custGeom>
              <a:avLst/>
              <a:gdLst/>
              <a:ahLst/>
              <a:cxnLst/>
              <a:rect l="l" t="t" r="r" b="b"/>
              <a:pathLst>
                <a:path w="215546" h="115555" extrusionOk="0">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5" name="Google Shape;3525;p25"/>
            <p:cNvSpPr/>
            <p:nvPr/>
          </p:nvSpPr>
          <p:spPr>
            <a:xfrm>
              <a:off x="529311" y="3226832"/>
              <a:ext cx="23409" cy="20339"/>
            </a:xfrm>
            <a:custGeom>
              <a:avLst/>
              <a:gdLst/>
              <a:ahLst/>
              <a:cxnLst/>
              <a:rect l="l" t="t" r="r" b="b"/>
              <a:pathLst>
                <a:path w="23409" h="20339" extrusionOk="0">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6" name="Google Shape;3526;p25"/>
            <p:cNvSpPr/>
            <p:nvPr/>
          </p:nvSpPr>
          <p:spPr>
            <a:xfrm>
              <a:off x="957159" y="3679902"/>
              <a:ext cx="84552" cy="87461"/>
            </a:xfrm>
            <a:custGeom>
              <a:avLst/>
              <a:gdLst/>
              <a:ahLst/>
              <a:cxnLst/>
              <a:rect l="l" t="t" r="r" b="b"/>
              <a:pathLst>
                <a:path w="84552" h="87461" extrusionOk="0">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7" name="Google Shape;3527;p25"/>
            <p:cNvSpPr/>
            <p:nvPr/>
          </p:nvSpPr>
          <p:spPr>
            <a:xfrm>
              <a:off x="1031748" y="3762024"/>
              <a:ext cx="46" cy="1906"/>
            </a:xfrm>
            <a:custGeom>
              <a:avLst/>
              <a:gdLst/>
              <a:ahLst/>
              <a:cxnLst/>
              <a:rect l="l" t="t" r="r" b="b"/>
              <a:pathLst>
                <a:path w="46" h="1906" extrusionOk="0">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8" name="Google Shape;3528;p25"/>
            <p:cNvSpPr/>
            <p:nvPr/>
          </p:nvSpPr>
          <p:spPr>
            <a:xfrm>
              <a:off x="1041203" y="3754269"/>
              <a:ext cx="1525" cy="12712"/>
            </a:xfrm>
            <a:custGeom>
              <a:avLst/>
              <a:gdLst/>
              <a:ahLst/>
              <a:cxnLst/>
              <a:rect l="l" t="t" r="r" b="b"/>
              <a:pathLst>
                <a:path w="1525" h="12712" extrusionOk="0">
                  <a:moveTo>
                    <a:pt x="0" y="0"/>
                  </a:moveTo>
                  <a:lnTo>
                    <a:pt x="0" y="0"/>
                  </a:lnTo>
                  <a:lnTo>
                    <a:pt x="152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29" name="Google Shape;3529;p25"/>
            <p:cNvSpPr/>
            <p:nvPr/>
          </p:nvSpPr>
          <p:spPr>
            <a:xfrm>
              <a:off x="1028337" y="3763931"/>
              <a:ext cx="18841" cy="60906"/>
            </a:xfrm>
            <a:custGeom>
              <a:avLst/>
              <a:gdLst/>
              <a:ahLst/>
              <a:cxnLst/>
              <a:rect l="l" t="t" r="r" b="b"/>
              <a:pathLst>
                <a:path w="18841" h="60906" extrusionOk="0">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0" name="Google Shape;3530;p25"/>
            <p:cNvSpPr/>
            <p:nvPr/>
          </p:nvSpPr>
          <p:spPr>
            <a:xfrm>
              <a:off x="485445" y="3425146"/>
              <a:ext cx="44119" cy="914656"/>
            </a:xfrm>
            <a:custGeom>
              <a:avLst/>
              <a:gdLst/>
              <a:ahLst/>
              <a:cxnLst/>
              <a:rect l="l" t="t" r="r" b="b"/>
              <a:pathLst>
                <a:path w="44119" h="914656" extrusionOk="0">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1" name="Google Shape;3531;p25"/>
            <p:cNvSpPr/>
            <p:nvPr/>
          </p:nvSpPr>
          <p:spPr>
            <a:xfrm>
              <a:off x="498414" y="4344760"/>
              <a:ext cx="1525" cy="1144"/>
            </a:xfrm>
            <a:custGeom>
              <a:avLst/>
              <a:gdLst/>
              <a:ahLst/>
              <a:cxnLst/>
              <a:rect l="l" t="t" r="r" b="b"/>
              <a:pathLst>
                <a:path w="1525" h="1144" extrusionOk="0">
                  <a:moveTo>
                    <a:pt x="1526" y="0"/>
                  </a:moveTo>
                  <a:lnTo>
                    <a:pt x="0" y="1144"/>
                  </a:lnTo>
                  <a:lnTo>
                    <a:pt x="0" y="11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2" name="Google Shape;3532;p25"/>
            <p:cNvSpPr/>
            <p:nvPr/>
          </p:nvSpPr>
          <p:spPr>
            <a:xfrm>
              <a:off x="77744" y="4519555"/>
              <a:ext cx="41010" cy="31362"/>
            </a:xfrm>
            <a:custGeom>
              <a:avLst/>
              <a:gdLst/>
              <a:ahLst/>
              <a:cxnLst/>
              <a:rect l="l" t="t" r="r" b="b"/>
              <a:pathLst>
                <a:path w="41010" h="31362" extrusionOk="0">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3" name="Google Shape;3533;p25"/>
            <p:cNvSpPr/>
            <p:nvPr/>
          </p:nvSpPr>
          <p:spPr>
            <a:xfrm>
              <a:off x="3305" y="3215391"/>
              <a:ext cx="531854" cy="265688"/>
            </a:xfrm>
            <a:custGeom>
              <a:avLst/>
              <a:gdLst/>
              <a:ahLst/>
              <a:cxnLst/>
              <a:rect l="l" t="t" r="r" b="b"/>
              <a:pathLst>
                <a:path w="531854" h="265688" extrusionOk="0">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4" name="Google Shape;3534;p25"/>
            <p:cNvSpPr/>
            <p:nvPr/>
          </p:nvSpPr>
          <p:spPr>
            <a:xfrm>
              <a:off x="1121814" y="2975117"/>
              <a:ext cx="16957" cy="24925"/>
            </a:xfrm>
            <a:custGeom>
              <a:avLst/>
              <a:gdLst/>
              <a:ahLst/>
              <a:cxnLst/>
              <a:rect l="l" t="t" r="r" b="b"/>
              <a:pathLst>
                <a:path w="16957" h="24925" extrusionOk="0">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5" name="Google Shape;3535;p25"/>
            <p:cNvSpPr/>
            <p:nvPr/>
          </p:nvSpPr>
          <p:spPr>
            <a:xfrm>
              <a:off x="1100309" y="3001060"/>
              <a:ext cx="38034" cy="334090"/>
            </a:xfrm>
            <a:custGeom>
              <a:avLst/>
              <a:gdLst/>
              <a:ahLst/>
              <a:cxnLst/>
              <a:rect l="l" t="t" r="r" b="b"/>
              <a:pathLst>
                <a:path w="38034" h="334090" extrusionOk="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6" name="Google Shape;3536;p25"/>
            <p:cNvSpPr/>
            <p:nvPr/>
          </p:nvSpPr>
          <p:spPr>
            <a:xfrm>
              <a:off x="2408029" y="3169754"/>
              <a:ext cx="258616" cy="139073"/>
            </a:xfrm>
            <a:custGeom>
              <a:avLst/>
              <a:gdLst/>
              <a:ahLst/>
              <a:cxnLst/>
              <a:rect l="l" t="t" r="r" b="b"/>
              <a:pathLst>
                <a:path w="258616" h="139073" extrusionOk="0">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7" name="Google Shape;3537;p25"/>
            <p:cNvSpPr/>
            <p:nvPr/>
          </p:nvSpPr>
          <p:spPr>
            <a:xfrm>
              <a:off x="2311760" y="4514549"/>
              <a:ext cx="46300" cy="46449"/>
            </a:xfrm>
            <a:custGeom>
              <a:avLst/>
              <a:gdLst/>
              <a:ahLst/>
              <a:cxnLst/>
              <a:rect l="l" t="t" r="r" b="b"/>
              <a:pathLst>
                <a:path w="46300" h="46449" extrusionOk="0">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8" name="Google Shape;3538;p25"/>
            <p:cNvSpPr/>
            <p:nvPr/>
          </p:nvSpPr>
          <p:spPr>
            <a:xfrm>
              <a:off x="2342962" y="4545609"/>
              <a:ext cx="251559" cy="248328"/>
            </a:xfrm>
            <a:custGeom>
              <a:avLst/>
              <a:gdLst/>
              <a:ahLst/>
              <a:cxnLst/>
              <a:rect l="l" t="t" r="r" b="b"/>
              <a:pathLst>
                <a:path w="251559" h="248328" extrusionOk="0">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39" name="Google Shape;3539;p25"/>
            <p:cNvSpPr/>
            <p:nvPr/>
          </p:nvSpPr>
          <p:spPr>
            <a:xfrm>
              <a:off x="2265364" y="3715242"/>
              <a:ext cx="99562" cy="609767"/>
            </a:xfrm>
            <a:custGeom>
              <a:avLst/>
              <a:gdLst/>
              <a:ahLst/>
              <a:cxnLst/>
              <a:rect l="l" t="t" r="r" b="b"/>
              <a:pathLst>
                <a:path w="99562" h="609767" extrusionOk="0">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0" name="Google Shape;3540;p25"/>
            <p:cNvSpPr/>
            <p:nvPr/>
          </p:nvSpPr>
          <p:spPr>
            <a:xfrm>
              <a:off x="1767338" y="3357261"/>
              <a:ext cx="43992" cy="255264"/>
            </a:xfrm>
            <a:custGeom>
              <a:avLst/>
              <a:gdLst/>
              <a:ahLst/>
              <a:cxnLst/>
              <a:rect l="l" t="t" r="r" b="b"/>
              <a:pathLst>
                <a:path w="43992" h="255264" extrusionOk="0">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1" name="Google Shape;3541;p25"/>
            <p:cNvSpPr/>
            <p:nvPr/>
          </p:nvSpPr>
          <p:spPr>
            <a:xfrm>
              <a:off x="3613888" y="3430358"/>
              <a:ext cx="114813" cy="98393"/>
            </a:xfrm>
            <a:custGeom>
              <a:avLst/>
              <a:gdLst/>
              <a:ahLst/>
              <a:cxnLst/>
              <a:rect l="l" t="t" r="r" b="b"/>
              <a:pathLst>
                <a:path w="114813" h="98393" extrusionOk="0">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2" name="Google Shape;3542;p25"/>
            <p:cNvSpPr/>
            <p:nvPr/>
          </p:nvSpPr>
          <p:spPr>
            <a:xfrm>
              <a:off x="3714213" y="3512033"/>
              <a:ext cx="208036" cy="181205"/>
            </a:xfrm>
            <a:custGeom>
              <a:avLst/>
              <a:gdLst/>
              <a:ahLst/>
              <a:cxnLst/>
              <a:rect l="l" t="t" r="r" b="b"/>
              <a:pathLst>
                <a:path w="208036" h="181205" extrusionOk="0">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3" name="Google Shape;3543;p25"/>
            <p:cNvSpPr/>
            <p:nvPr/>
          </p:nvSpPr>
          <p:spPr>
            <a:xfrm>
              <a:off x="651880" y="5899994"/>
              <a:ext cx="2924" cy="1652"/>
            </a:xfrm>
            <a:custGeom>
              <a:avLst/>
              <a:gdLst/>
              <a:ahLst/>
              <a:cxnLst/>
              <a:rect l="l" t="t" r="r" b="b"/>
              <a:pathLst>
                <a:path w="2924" h="1652" extrusionOk="0">
                  <a:moveTo>
                    <a:pt x="0" y="1652"/>
                  </a:moveTo>
                  <a:lnTo>
                    <a:pt x="2924" y="0"/>
                  </a:lnTo>
                  <a:cubicBezTo>
                    <a:pt x="2017" y="483"/>
                    <a:pt x="1024" y="788"/>
                    <a:pt x="0" y="8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4" name="Google Shape;3544;p25"/>
            <p:cNvSpPr/>
            <p:nvPr/>
          </p:nvSpPr>
          <p:spPr>
            <a:xfrm>
              <a:off x="3305" y="5883340"/>
              <a:ext cx="645141" cy="373490"/>
            </a:xfrm>
            <a:custGeom>
              <a:avLst/>
              <a:gdLst/>
              <a:ahLst/>
              <a:cxnLst/>
              <a:rect l="l" t="t" r="r" b="b"/>
              <a:pathLst>
                <a:path w="645141" h="373490" extrusionOk="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5" name="Google Shape;3545;p25"/>
            <p:cNvSpPr/>
            <p:nvPr/>
          </p:nvSpPr>
          <p:spPr>
            <a:xfrm>
              <a:off x="641272" y="5773188"/>
              <a:ext cx="219222" cy="128839"/>
            </a:xfrm>
            <a:custGeom>
              <a:avLst/>
              <a:gdLst/>
              <a:ahLst/>
              <a:cxnLst/>
              <a:rect l="l" t="t" r="r" b="b"/>
              <a:pathLst>
                <a:path w="219222" h="128839" extrusionOk="0">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6" name="Google Shape;3546;p25"/>
            <p:cNvSpPr/>
            <p:nvPr/>
          </p:nvSpPr>
          <p:spPr>
            <a:xfrm>
              <a:off x="1112787" y="4051349"/>
              <a:ext cx="59149" cy="619102"/>
            </a:xfrm>
            <a:custGeom>
              <a:avLst/>
              <a:gdLst/>
              <a:ahLst/>
              <a:cxnLst/>
              <a:rect l="l" t="t" r="r" b="b"/>
              <a:pathLst>
                <a:path w="59149" h="619102" extrusionOk="0">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7" name="Google Shape;3547;p25"/>
            <p:cNvSpPr/>
            <p:nvPr/>
          </p:nvSpPr>
          <p:spPr>
            <a:xfrm>
              <a:off x="1110226" y="4660400"/>
              <a:ext cx="19647" cy="46423"/>
            </a:xfrm>
            <a:custGeom>
              <a:avLst/>
              <a:gdLst/>
              <a:ahLst/>
              <a:cxnLst/>
              <a:rect l="l" t="t" r="r" b="b"/>
              <a:pathLst>
                <a:path w="19647" h="46423" extrusionOk="0">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8" name="Google Shape;3548;p25"/>
            <p:cNvSpPr/>
            <p:nvPr/>
          </p:nvSpPr>
          <p:spPr>
            <a:xfrm>
              <a:off x="3610582" y="3272978"/>
              <a:ext cx="50095" cy="169793"/>
            </a:xfrm>
            <a:custGeom>
              <a:avLst/>
              <a:gdLst/>
              <a:ahLst/>
              <a:cxnLst/>
              <a:rect l="l" t="t" r="r" b="b"/>
              <a:pathLst>
                <a:path w="50095" h="169793" extrusionOk="0">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49" name="Google Shape;3549;p25"/>
            <p:cNvSpPr/>
            <p:nvPr/>
          </p:nvSpPr>
          <p:spPr>
            <a:xfrm>
              <a:off x="3644296" y="3157816"/>
              <a:ext cx="39824" cy="126765"/>
            </a:xfrm>
            <a:custGeom>
              <a:avLst/>
              <a:gdLst/>
              <a:ahLst/>
              <a:cxnLst/>
              <a:rect l="l" t="t" r="r" b="b"/>
              <a:pathLst>
                <a:path w="39824" h="126765" extrusionOk="0">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0" name="Google Shape;3550;p25"/>
            <p:cNvSpPr/>
            <p:nvPr/>
          </p:nvSpPr>
          <p:spPr>
            <a:xfrm>
              <a:off x="838023" y="2069538"/>
              <a:ext cx="312828" cy="149710"/>
            </a:xfrm>
            <a:custGeom>
              <a:avLst/>
              <a:gdLst/>
              <a:ahLst/>
              <a:cxnLst/>
              <a:rect l="l" t="t" r="r" b="b"/>
              <a:pathLst>
                <a:path w="312828" h="149710" extrusionOk="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1" name="Google Shape;3551;p25"/>
            <p:cNvSpPr/>
            <p:nvPr/>
          </p:nvSpPr>
          <p:spPr>
            <a:xfrm>
              <a:off x="702357" y="2265546"/>
              <a:ext cx="12714" cy="1627"/>
            </a:xfrm>
            <a:custGeom>
              <a:avLst/>
              <a:gdLst/>
              <a:ahLst/>
              <a:cxnLst/>
              <a:rect l="l" t="t" r="r" b="b"/>
              <a:pathLst>
                <a:path w="12714" h="1627" extrusionOk="0">
                  <a:moveTo>
                    <a:pt x="0" y="1628"/>
                  </a:moveTo>
                  <a:lnTo>
                    <a:pt x="0" y="1628"/>
                  </a:lnTo>
                  <a:cubicBezTo>
                    <a:pt x="0" y="1628"/>
                    <a:pt x="0" y="611"/>
                    <a:pt x="0" y="102"/>
                  </a:cubicBezTo>
                  <a:cubicBezTo>
                    <a:pt x="0" y="-406"/>
                    <a:pt x="0" y="1119"/>
                    <a:pt x="0" y="16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2" name="Google Shape;3552;p25"/>
            <p:cNvSpPr/>
            <p:nvPr/>
          </p:nvSpPr>
          <p:spPr>
            <a:xfrm>
              <a:off x="692419" y="2267428"/>
              <a:ext cx="27230" cy="260985"/>
            </a:xfrm>
            <a:custGeom>
              <a:avLst/>
              <a:gdLst/>
              <a:ahLst/>
              <a:cxnLst/>
              <a:rect l="l" t="t" r="r" b="b"/>
              <a:pathLst>
                <a:path w="27230" h="260985" extrusionOk="0">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3" name="Google Shape;3553;p25"/>
            <p:cNvSpPr/>
            <p:nvPr/>
          </p:nvSpPr>
          <p:spPr>
            <a:xfrm>
              <a:off x="690273" y="2518749"/>
              <a:ext cx="20094" cy="67887"/>
            </a:xfrm>
            <a:custGeom>
              <a:avLst/>
              <a:gdLst/>
              <a:ahLst/>
              <a:cxnLst/>
              <a:rect l="l" t="t" r="r" b="b"/>
              <a:pathLst>
                <a:path w="20094" h="67887" extrusionOk="0">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4" name="Google Shape;3554;p25"/>
            <p:cNvSpPr/>
            <p:nvPr/>
          </p:nvSpPr>
          <p:spPr>
            <a:xfrm>
              <a:off x="775594" y="2660750"/>
              <a:ext cx="363050" cy="349197"/>
            </a:xfrm>
            <a:custGeom>
              <a:avLst/>
              <a:gdLst/>
              <a:ahLst/>
              <a:cxnLst/>
              <a:rect l="l" t="t" r="r" b="b"/>
              <a:pathLst>
                <a:path w="363050" h="349197" extrusionOk="0">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5" name="Google Shape;3555;p25"/>
            <p:cNvSpPr/>
            <p:nvPr/>
          </p:nvSpPr>
          <p:spPr>
            <a:xfrm>
              <a:off x="690486" y="2578499"/>
              <a:ext cx="100971" cy="98673"/>
            </a:xfrm>
            <a:custGeom>
              <a:avLst/>
              <a:gdLst/>
              <a:ahLst/>
              <a:cxnLst/>
              <a:rect l="l" t="t" r="r" b="b"/>
              <a:pathLst>
                <a:path w="100971" h="98673" extrusionOk="0">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6" name="Google Shape;3556;p25"/>
            <p:cNvSpPr/>
            <p:nvPr/>
          </p:nvSpPr>
          <p:spPr>
            <a:xfrm>
              <a:off x="591337" y="4123309"/>
              <a:ext cx="29019" cy="330395"/>
            </a:xfrm>
            <a:custGeom>
              <a:avLst/>
              <a:gdLst/>
              <a:ahLst/>
              <a:cxnLst/>
              <a:rect l="l" t="t" r="r" b="b"/>
              <a:pathLst>
                <a:path w="29019" h="330395" extrusionOk="0">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7" name="Google Shape;3557;p25"/>
            <p:cNvSpPr/>
            <p:nvPr/>
          </p:nvSpPr>
          <p:spPr>
            <a:xfrm>
              <a:off x="579661" y="4443429"/>
              <a:ext cx="29097" cy="327958"/>
            </a:xfrm>
            <a:custGeom>
              <a:avLst/>
              <a:gdLst/>
              <a:ahLst/>
              <a:cxnLst/>
              <a:rect l="l" t="t" r="r" b="b"/>
              <a:pathLst>
                <a:path w="29097" h="327958" extrusionOk="0">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8" name="Google Shape;3558;p25"/>
            <p:cNvSpPr/>
            <p:nvPr/>
          </p:nvSpPr>
          <p:spPr>
            <a:xfrm>
              <a:off x="1142539" y="3934404"/>
              <a:ext cx="1017" cy="1652"/>
            </a:xfrm>
            <a:custGeom>
              <a:avLst/>
              <a:gdLst/>
              <a:ahLst/>
              <a:cxnLst/>
              <a:rect l="l" t="t" r="r" b="b"/>
              <a:pathLst>
                <a:path w="1017" h="1652" extrusionOk="0">
                  <a:moveTo>
                    <a:pt x="1017" y="1653"/>
                  </a:moveTo>
                  <a:lnTo>
                    <a:pt x="0" y="0"/>
                  </a:lnTo>
                  <a:lnTo>
                    <a:pt x="0" y="636"/>
                  </a:lnTo>
                  <a:cubicBezTo>
                    <a:pt x="304" y="1004"/>
                    <a:pt x="645" y="1348"/>
                    <a:pt x="1017" y="16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59" name="Google Shape;3559;p25"/>
            <p:cNvSpPr/>
            <p:nvPr/>
          </p:nvSpPr>
          <p:spPr>
            <a:xfrm>
              <a:off x="1141140" y="3901352"/>
              <a:ext cx="18817" cy="27712"/>
            </a:xfrm>
            <a:custGeom>
              <a:avLst/>
              <a:gdLst/>
              <a:ahLst/>
              <a:cxnLst/>
              <a:rect l="l" t="t" r="r" b="b"/>
              <a:pathLst>
                <a:path w="18817" h="27712" extrusionOk="0">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0" name="Google Shape;3560;p25"/>
            <p:cNvSpPr/>
            <p:nvPr/>
          </p:nvSpPr>
          <p:spPr>
            <a:xfrm>
              <a:off x="1141351" y="3931353"/>
              <a:ext cx="88" cy="1652"/>
            </a:xfrm>
            <a:custGeom>
              <a:avLst/>
              <a:gdLst/>
              <a:ahLst/>
              <a:cxnLst/>
              <a:rect l="l" t="t" r="r" b="b"/>
              <a:pathLst>
                <a:path w="88" h="1652" extrusionOk="0">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1" name="Google Shape;3561;p25"/>
            <p:cNvSpPr/>
            <p:nvPr/>
          </p:nvSpPr>
          <p:spPr>
            <a:xfrm>
              <a:off x="1034036" y="3755318"/>
              <a:ext cx="30816" cy="33401"/>
            </a:xfrm>
            <a:custGeom>
              <a:avLst/>
              <a:gdLst/>
              <a:ahLst/>
              <a:cxnLst/>
              <a:rect l="l" t="t" r="r" b="b"/>
              <a:pathLst>
                <a:path w="30816" h="33401" extrusionOk="0">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2" name="Google Shape;3562;p25"/>
            <p:cNvSpPr/>
            <p:nvPr/>
          </p:nvSpPr>
          <p:spPr>
            <a:xfrm>
              <a:off x="1049329" y="3772526"/>
              <a:ext cx="110121" cy="108866"/>
            </a:xfrm>
            <a:custGeom>
              <a:avLst/>
              <a:gdLst/>
              <a:ahLst/>
              <a:cxnLst/>
              <a:rect l="l" t="t" r="r" b="b"/>
              <a:pathLst>
                <a:path w="110121" h="108866" extrusionOk="0">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3" name="Google Shape;3563;p25"/>
            <p:cNvSpPr/>
            <p:nvPr/>
          </p:nvSpPr>
          <p:spPr>
            <a:xfrm>
              <a:off x="1140967" y="3920176"/>
              <a:ext cx="32341" cy="32914"/>
            </a:xfrm>
            <a:custGeom>
              <a:avLst/>
              <a:gdLst/>
              <a:ahLst/>
              <a:cxnLst/>
              <a:rect l="l" t="t" r="r" b="b"/>
              <a:pathLst>
                <a:path w="32341" h="32914" extrusionOk="0">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4" name="Google Shape;3564;p25"/>
            <p:cNvSpPr/>
            <p:nvPr/>
          </p:nvSpPr>
          <p:spPr>
            <a:xfrm>
              <a:off x="1158929" y="3938203"/>
              <a:ext cx="20323" cy="21547"/>
            </a:xfrm>
            <a:custGeom>
              <a:avLst/>
              <a:gdLst/>
              <a:ahLst/>
              <a:cxnLst/>
              <a:rect l="l" t="t" r="r" b="b"/>
              <a:pathLst>
                <a:path w="20323" h="21547" extrusionOk="0">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5" name="Google Shape;3565;p25"/>
            <p:cNvSpPr/>
            <p:nvPr/>
          </p:nvSpPr>
          <p:spPr>
            <a:xfrm>
              <a:off x="296441" y="679767"/>
              <a:ext cx="25464" cy="516133"/>
            </a:xfrm>
            <a:custGeom>
              <a:avLst/>
              <a:gdLst/>
              <a:ahLst/>
              <a:cxnLst/>
              <a:rect l="l" t="t" r="r" b="b"/>
              <a:pathLst>
                <a:path w="25464" h="516133" extrusionOk="0">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6" name="Google Shape;3566;p25"/>
            <p:cNvSpPr/>
            <p:nvPr/>
          </p:nvSpPr>
          <p:spPr>
            <a:xfrm>
              <a:off x="2730473" y="5475400"/>
              <a:ext cx="145328" cy="688248"/>
            </a:xfrm>
            <a:custGeom>
              <a:avLst/>
              <a:gdLst/>
              <a:ahLst/>
              <a:cxnLst/>
              <a:rect l="l" t="t" r="r" b="b"/>
              <a:pathLst>
                <a:path w="145328" h="688248" extrusionOk="0">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7" name="Google Shape;3567;p25"/>
            <p:cNvSpPr/>
            <p:nvPr/>
          </p:nvSpPr>
          <p:spPr>
            <a:xfrm>
              <a:off x="2858128" y="5472349"/>
              <a:ext cx="18054" cy="10792"/>
            </a:xfrm>
            <a:custGeom>
              <a:avLst/>
              <a:gdLst/>
              <a:ahLst/>
              <a:cxnLst/>
              <a:rect l="l" t="t" r="r" b="b"/>
              <a:pathLst>
                <a:path w="18054" h="10792" extrusionOk="0">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8" name="Google Shape;3568;p25"/>
            <p:cNvSpPr/>
            <p:nvPr/>
          </p:nvSpPr>
          <p:spPr>
            <a:xfrm>
              <a:off x="3735634" y="4693588"/>
              <a:ext cx="53970" cy="168468"/>
            </a:xfrm>
            <a:custGeom>
              <a:avLst/>
              <a:gdLst/>
              <a:ahLst/>
              <a:cxnLst/>
              <a:rect l="l" t="t" r="r" b="b"/>
              <a:pathLst>
                <a:path w="53970" h="168468" extrusionOk="0">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69" name="Google Shape;3569;p25"/>
            <p:cNvSpPr/>
            <p:nvPr/>
          </p:nvSpPr>
          <p:spPr>
            <a:xfrm>
              <a:off x="1579669" y="1800321"/>
              <a:ext cx="131979" cy="70353"/>
            </a:xfrm>
            <a:custGeom>
              <a:avLst/>
              <a:gdLst/>
              <a:ahLst/>
              <a:cxnLst/>
              <a:rect l="l" t="t" r="r" b="b"/>
              <a:pathLst>
                <a:path w="131979" h="70353" extrusionOk="0">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0" name="Google Shape;3570;p25"/>
            <p:cNvSpPr/>
            <p:nvPr/>
          </p:nvSpPr>
          <p:spPr>
            <a:xfrm>
              <a:off x="1277569" y="1976950"/>
              <a:ext cx="28989" cy="27331"/>
            </a:xfrm>
            <a:custGeom>
              <a:avLst/>
              <a:gdLst/>
              <a:ahLst/>
              <a:cxnLst/>
              <a:rect l="l" t="t" r="r" b="b"/>
              <a:pathLst>
                <a:path w="28989" h="27331" extrusionOk="0">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1" name="Google Shape;3571;p25"/>
            <p:cNvSpPr/>
            <p:nvPr/>
          </p:nvSpPr>
          <p:spPr>
            <a:xfrm>
              <a:off x="1134995" y="1985256"/>
              <a:ext cx="154826" cy="79745"/>
            </a:xfrm>
            <a:custGeom>
              <a:avLst/>
              <a:gdLst/>
              <a:ahLst/>
              <a:cxnLst/>
              <a:rect l="l" t="t" r="r" b="b"/>
              <a:pathLst>
                <a:path w="154826" h="79745" extrusionOk="0">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2" name="Google Shape;3572;p25"/>
            <p:cNvSpPr/>
            <p:nvPr/>
          </p:nvSpPr>
          <p:spPr>
            <a:xfrm>
              <a:off x="797282" y="2057420"/>
              <a:ext cx="255873" cy="125302"/>
            </a:xfrm>
            <a:custGeom>
              <a:avLst/>
              <a:gdLst/>
              <a:ahLst/>
              <a:cxnLst/>
              <a:rect l="l" t="t" r="r" b="b"/>
              <a:pathLst>
                <a:path w="255873" h="125302" extrusionOk="0">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3" name="Google Shape;3573;p25"/>
            <p:cNvSpPr/>
            <p:nvPr/>
          </p:nvSpPr>
          <p:spPr>
            <a:xfrm>
              <a:off x="1276726" y="2815577"/>
              <a:ext cx="88827" cy="85309"/>
            </a:xfrm>
            <a:custGeom>
              <a:avLst/>
              <a:gdLst/>
              <a:ahLst/>
              <a:cxnLst/>
              <a:rect l="l" t="t" r="r" b="b"/>
              <a:pathLst>
                <a:path w="88827" h="85309" extrusionOk="0">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4" name="Google Shape;3574;p25"/>
            <p:cNvSpPr/>
            <p:nvPr/>
          </p:nvSpPr>
          <p:spPr>
            <a:xfrm>
              <a:off x="1350301" y="2886635"/>
              <a:ext cx="81448" cy="77813"/>
            </a:xfrm>
            <a:custGeom>
              <a:avLst/>
              <a:gdLst/>
              <a:ahLst/>
              <a:cxnLst/>
              <a:rect l="l" t="t" r="r" b="b"/>
              <a:pathLst>
                <a:path w="81448" h="77813" extrusionOk="0">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5" name="Google Shape;3575;p25"/>
            <p:cNvSpPr/>
            <p:nvPr/>
          </p:nvSpPr>
          <p:spPr>
            <a:xfrm>
              <a:off x="2150558" y="1789345"/>
              <a:ext cx="216855" cy="109678"/>
            </a:xfrm>
            <a:custGeom>
              <a:avLst/>
              <a:gdLst/>
              <a:ahLst/>
              <a:cxnLst/>
              <a:rect l="l" t="t" r="r" b="b"/>
              <a:pathLst>
                <a:path w="216855" h="109678" extrusionOk="0">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6" name="Google Shape;3576;p25"/>
            <p:cNvSpPr/>
            <p:nvPr/>
          </p:nvSpPr>
          <p:spPr>
            <a:xfrm>
              <a:off x="2070511" y="1880624"/>
              <a:ext cx="92635" cy="52551"/>
            </a:xfrm>
            <a:custGeom>
              <a:avLst/>
              <a:gdLst/>
              <a:ahLst/>
              <a:cxnLst/>
              <a:rect l="l" t="t" r="r" b="b"/>
              <a:pathLst>
                <a:path w="92635" h="52551" extrusionOk="0">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7" name="Google Shape;3577;p25"/>
            <p:cNvSpPr/>
            <p:nvPr/>
          </p:nvSpPr>
          <p:spPr>
            <a:xfrm>
              <a:off x="1887535" y="3250986"/>
              <a:ext cx="24113" cy="70602"/>
            </a:xfrm>
            <a:custGeom>
              <a:avLst/>
              <a:gdLst/>
              <a:ahLst/>
              <a:cxnLst/>
              <a:rect l="l" t="t" r="r" b="b"/>
              <a:pathLst>
                <a:path w="24113" h="70602" extrusionOk="0">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8" name="Google Shape;3578;p25"/>
            <p:cNvSpPr/>
            <p:nvPr/>
          </p:nvSpPr>
          <p:spPr>
            <a:xfrm>
              <a:off x="2333083" y="3590280"/>
              <a:ext cx="29300" cy="123188"/>
            </a:xfrm>
            <a:custGeom>
              <a:avLst/>
              <a:gdLst/>
              <a:ahLst/>
              <a:cxnLst/>
              <a:rect l="l" t="t" r="r" b="b"/>
              <a:pathLst>
                <a:path w="29300" h="123188" extrusionOk="0">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79" name="Google Shape;3579;p25"/>
            <p:cNvSpPr/>
            <p:nvPr/>
          </p:nvSpPr>
          <p:spPr>
            <a:xfrm>
              <a:off x="1774076" y="1235084"/>
              <a:ext cx="206703" cy="100271"/>
            </a:xfrm>
            <a:custGeom>
              <a:avLst/>
              <a:gdLst/>
              <a:ahLst/>
              <a:cxnLst/>
              <a:rect l="l" t="t" r="r" b="b"/>
              <a:pathLst>
                <a:path w="206703" h="100271" extrusionOk="0">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0" name="Google Shape;3580;p25"/>
            <p:cNvSpPr/>
            <p:nvPr/>
          </p:nvSpPr>
          <p:spPr>
            <a:xfrm>
              <a:off x="1740367" y="1317549"/>
              <a:ext cx="45906" cy="30539"/>
            </a:xfrm>
            <a:custGeom>
              <a:avLst/>
              <a:gdLst/>
              <a:ahLst/>
              <a:cxnLst/>
              <a:rect l="l" t="t" r="r" b="b"/>
              <a:pathLst>
                <a:path w="45906" h="30539" extrusionOk="0">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1" name="Google Shape;3581;p25"/>
            <p:cNvSpPr/>
            <p:nvPr/>
          </p:nvSpPr>
          <p:spPr>
            <a:xfrm>
              <a:off x="2306439" y="1672776"/>
              <a:ext cx="136602" cy="73316"/>
            </a:xfrm>
            <a:custGeom>
              <a:avLst/>
              <a:gdLst/>
              <a:ahLst/>
              <a:cxnLst/>
              <a:rect l="l" t="t" r="r" b="b"/>
              <a:pathLst>
                <a:path w="136602" h="73316" extrusionOk="0">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2" name="Google Shape;3582;p25"/>
            <p:cNvSpPr/>
            <p:nvPr/>
          </p:nvSpPr>
          <p:spPr>
            <a:xfrm>
              <a:off x="2291690" y="1727745"/>
              <a:ext cx="27256" cy="24958"/>
            </a:xfrm>
            <a:custGeom>
              <a:avLst/>
              <a:gdLst/>
              <a:ahLst/>
              <a:cxnLst/>
              <a:rect l="l" t="t" r="r" b="b"/>
              <a:pathLst>
                <a:path w="27256" h="24958" extrusionOk="0">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3" name="Google Shape;3583;p25"/>
            <p:cNvSpPr/>
            <p:nvPr/>
          </p:nvSpPr>
          <p:spPr>
            <a:xfrm>
              <a:off x="2080277" y="1824401"/>
              <a:ext cx="17387" cy="20424"/>
            </a:xfrm>
            <a:custGeom>
              <a:avLst/>
              <a:gdLst/>
              <a:ahLst/>
              <a:cxnLst/>
              <a:rect l="l" t="t" r="r" b="b"/>
              <a:pathLst>
                <a:path w="17387" h="20424" extrusionOk="0">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4" name="Google Shape;3584;p25"/>
            <p:cNvSpPr/>
            <p:nvPr/>
          </p:nvSpPr>
          <p:spPr>
            <a:xfrm>
              <a:off x="796573" y="2128482"/>
              <a:ext cx="18944" cy="40680"/>
            </a:xfrm>
            <a:custGeom>
              <a:avLst/>
              <a:gdLst/>
              <a:ahLst/>
              <a:cxnLst/>
              <a:rect l="l" t="t" r="r" b="b"/>
              <a:pathLst>
                <a:path w="18944" h="40680" extrusionOk="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5" name="Google Shape;3585;p25"/>
            <p:cNvSpPr/>
            <p:nvPr/>
          </p:nvSpPr>
          <p:spPr>
            <a:xfrm>
              <a:off x="799482" y="2079446"/>
              <a:ext cx="19521" cy="58317"/>
            </a:xfrm>
            <a:custGeom>
              <a:avLst/>
              <a:gdLst/>
              <a:ahLst/>
              <a:cxnLst/>
              <a:rect l="l" t="t" r="r" b="b"/>
              <a:pathLst>
                <a:path w="19521" h="58317" extrusionOk="0">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6" name="Google Shape;3586;p25"/>
            <p:cNvSpPr/>
            <p:nvPr/>
          </p:nvSpPr>
          <p:spPr>
            <a:xfrm>
              <a:off x="2847702" y="5450992"/>
              <a:ext cx="28194" cy="29346"/>
            </a:xfrm>
            <a:custGeom>
              <a:avLst/>
              <a:gdLst/>
              <a:ahLst/>
              <a:cxnLst/>
              <a:rect l="l" t="t" r="r" b="b"/>
              <a:pathLst>
                <a:path w="28194" h="29346" extrusionOk="0">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7" name="Google Shape;3587;p25"/>
            <p:cNvSpPr/>
            <p:nvPr/>
          </p:nvSpPr>
          <p:spPr>
            <a:xfrm>
              <a:off x="2768744" y="5372557"/>
              <a:ext cx="92960" cy="93680"/>
            </a:xfrm>
            <a:custGeom>
              <a:avLst/>
              <a:gdLst/>
              <a:ahLst/>
              <a:cxnLst/>
              <a:rect l="l" t="t" r="r" b="b"/>
              <a:pathLst>
                <a:path w="92960" h="93680" extrusionOk="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8" name="Google Shape;3588;p25"/>
            <p:cNvSpPr/>
            <p:nvPr/>
          </p:nvSpPr>
          <p:spPr>
            <a:xfrm>
              <a:off x="2694236" y="5297808"/>
              <a:ext cx="89908" cy="90630"/>
            </a:xfrm>
            <a:custGeom>
              <a:avLst/>
              <a:gdLst/>
              <a:ahLst/>
              <a:cxnLst/>
              <a:rect l="l" t="t" r="r" b="b"/>
              <a:pathLst>
                <a:path w="89908" h="90630" extrusionOk="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89" name="Google Shape;3589;p25"/>
            <p:cNvSpPr/>
            <p:nvPr/>
          </p:nvSpPr>
          <p:spPr>
            <a:xfrm>
              <a:off x="2632857" y="5235994"/>
              <a:ext cx="76478" cy="77990"/>
            </a:xfrm>
            <a:custGeom>
              <a:avLst/>
              <a:gdLst/>
              <a:ahLst/>
              <a:cxnLst/>
              <a:rect l="l" t="t" r="r" b="b"/>
              <a:pathLst>
                <a:path w="76478" h="77990" extrusionOk="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0" name="Google Shape;3590;p25"/>
            <p:cNvSpPr/>
            <p:nvPr/>
          </p:nvSpPr>
          <p:spPr>
            <a:xfrm>
              <a:off x="1151566" y="3453494"/>
              <a:ext cx="162695" cy="90512"/>
            </a:xfrm>
            <a:custGeom>
              <a:avLst/>
              <a:gdLst/>
              <a:ahLst/>
              <a:cxnLst/>
              <a:rect l="l" t="t" r="r" b="b"/>
              <a:pathLst>
                <a:path w="162695" h="90512" extrusionOk="0">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1" name="Google Shape;3591;p25"/>
            <p:cNvSpPr/>
            <p:nvPr/>
          </p:nvSpPr>
          <p:spPr>
            <a:xfrm>
              <a:off x="1128815" y="3525505"/>
              <a:ext cx="34865" cy="27101"/>
            </a:xfrm>
            <a:custGeom>
              <a:avLst/>
              <a:gdLst/>
              <a:ahLst/>
              <a:cxnLst/>
              <a:rect l="l" t="t" r="r" b="b"/>
              <a:pathLst>
                <a:path w="34865" h="27101" extrusionOk="0">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2" name="Google Shape;3592;p25"/>
            <p:cNvSpPr/>
            <p:nvPr/>
          </p:nvSpPr>
          <p:spPr>
            <a:xfrm>
              <a:off x="3248975" y="4452180"/>
              <a:ext cx="44757" cy="147879"/>
            </a:xfrm>
            <a:custGeom>
              <a:avLst/>
              <a:gdLst/>
              <a:ahLst/>
              <a:cxnLst/>
              <a:rect l="l" t="t" r="r" b="b"/>
              <a:pathLst>
                <a:path w="44757" h="147879" extrusionOk="0">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3" name="Google Shape;3593;p25"/>
            <p:cNvSpPr/>
            <p:nvPr/>
          </p:nvSpPr>
          <p:spPr>
            <a:xfrm>
              <a:off x="2808204" y="5078011"/>
              <a:ext cx="117439" cy="76255"/>
            </a:xfrm>
            <a:custGeom>
              <a:avLst/>
              <a:gdLst/>
              <a:ahLst/>
              <a:cxnLst/>
              <a:rect l="l" t="t" r="r" b="b"/>
              <a:pathLst>
                <a:path w="117439" h="76255" extrusionOk="0">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4" name="Google Shape;3594;p25"/>
            <p:cNvSpPr/>
            <p:nvPr/>
          </p:nvSpPr>
          <p:spPr>
            <a:xfrm>
              <a:off x="2912591" y="4927388"/>
              <a:ext cx="284336" cy="168528"/>
            </a:xfrm>
            <a:custGeom>
              <a:avLst/>
              <a:gdLst/>
              <a:ahLst/>
              <a:cxnLst/>
              <a:rect l="l" t="t" r="r" b="b"/>
              <a:pathLst>
                <a:path w="284336" h="168528" extrusionOk="0">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5" name="Google Shape;3595;p25"/>
            <p:cNvSpPr/>
            <p:nvPr/>
          </p:nvSpPr>
          <p:spPr>
            <a:xfrm>
              <a:off x="2983518" y="2690919"/>
              <a:ext cx="85800" cy="75851"/>
            </a:xfrm>
            <a:custGeom>
              <a:avLst/>
              <a:gdLst/>
              <a:ahLst/>
              <a:cxnLst/>
              <a:rect l="l" t="t" r="r" b="b"/>
              <a:pathLst>
                <a:path w="85800" h="75851" extrusionOk="0">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6" name="Google Shape;3596;p25"/>
            <p:cNvSpPr/>
            <p:nvPr/>
          </p:nvSpPr>
          <p:spPr>
            <a:xfrm>
              <a:off x="3054838" y="2749928"/>
              <a:ext cx="219568" cy="189223"/>
            </a:xfrm>
            <a:custGeom>
              <a:avLst/>
              <a:gdLst/>
              <a:ahLst/>
              <a:cxnLst/>
              <a:rect l="l" t="t" r="r" b="b"/>
              <a:pathLst>
                <a:path w="219568" h="189223" extrusionOk="0">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7" name="Google Shape;3597;p25"/>
            <p:cNvSpPr/>
            <p:nvPr/>
          </p:nvSpPr>
          <p:spPr>
            <a:xfrm>
              <a:off x="3259925" y="2922943"/>
              <a:ext cx="248558" cy="213758"/>
            </a:xfrm>
            <a:custGeom>
              <a:avLst/>
              <a:gdLst/>
              <a:ahLst/>
              <a:cxnLst/>
              <a:rect l="l" t="t" r="r" b="b"/>
              <a:pathLst>
                <a:path w="248558" h="213758" extrusionOk="0">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8" name="Google Shape;3598;p25"/>
            <p:cNvSpPr/>
            <p:nvPr/>
          </p:nvSpPr>
          <p:spPr>
            <a:xfrm>
              <a:off x="3493748" y="3120367"/>
              <a:ext cx="54913" cy="45700"/>
            </a:xfrm>
            <a:custGeom>
              <a:avLst/>
              <a:gdLst/>
              <a:ahLst/>
              <a:cxnLst/>
              <a:rect l="l" t="t" r="r" b="b"/>
              <a:pathLst>
                <a:path w="54913" h="45700" extrusionOk="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599" name="Google Shape;3599;p25"/>
            <p:cNvSpPr/>
            <p:nvPr/>
          </p:nvSpPr>
          <p:spPr>
            <a:xfrm>
              <a:off x="1537481" y="3702276"/>
              <a:ext cx="56428" cy="39625"/>
            </a:xfrm>
            <a:custGeom>
              <a:avLst/>
              <a:gdLst/>
              <a:ahLst/>
              <a:cxnLst/>
              <a:rect l="l" t="t" r="r" b="b"/>
              <a:pathLst>
                <a:path w="56428" h="39625" extrusionOk="0">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0" name="Google Shape;3600;p25"/>
            <p:cNvSpPr/>
            <p:nvPr/>
          </p:nvSpPr>
          <p:spPr>
            <a:xfrm>
              <a:off x="1764584" y="5046738"/>
              <a:ext cx="76370" cy="529090"/>
            </a:xfrm>
            <a:custGeom>
              <a:avLst/>
              <a:gdLst/>
              <a:ahLst/>
              <a:cxnLst/>
              <a:rect l="l" t="t" r="r" b="b"/>
              <a:pathLst>
                <a:path w="76370" h="529090" extrusionOk="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1" name="Google Shape;3601;p25"/>
            <p:cNvSpPr/>
            <p:nvPr/>
          </p:nvSpPr>
          <p:spPr>
            <a:xfrm>
              <a:off x="1841337" y="5048899"/>
              <a:ext cx="1525" cy="5084"/>
            </a:xfrm>
            <a:custGeom>
              <a:avLst/>
              <a:gdLst/>
              <a:ahLst/>
              <a:cxnLst/>
              <a:rect l="l" t="t" r="r" b="b"/>
              <a:pathLst>
                <a:path w="1525" h="5084" extrusionOk="0">
                  <a:moveTo>
                    <a:pt x="1526" y="0"/>
                  </a:moveTo>
                  <a:cubicBezTo>
                    <a:pt x="1360" y="1462"/>
                    <a:pt x="839" y="2860"/>
                    <a:pt x="0" y="4068"/>
                  </a:cubicBezTo>
                  <a:lnTo>
                    <a:pt x="1017" y="50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2" name="Google Shape;3602;p25"/>
            <p:cNvSpPr/>
            <p:nvPr/>
          </p:nvSpPr>
          <p:spPr>
            <a:xfrm>
              <a:off x="1857866" y="4621763"/>
              <a:ext cx="34075" cy="145557"/>
            </a:xfrm>
            <a:custGeom>
              <a:avLst/>
              <a:gdLst/>
              <a:ahLst/>
              <a:cxnLst/>
              <a:rect l="l" t="t" r="r" b="b"/>
              <a:pathLst>
                <a:path w="34075" h="145557" extrusionOk="0">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3" name="Google Shape;3603;p25"/>
            <p:cNvSpPr/>
            <p:nvPr/>
          </p:nvSpPr>
          <p:spPr>
            <a:xfrm>
              <a:off x="1393117" y="3795096"/>
              <a:ext cx="346629" cy="343723"/>
            </a:xfrm>
            <a:custGeom>
              <a:avLst/>
              <a:gdLst/>
              <a:ahLst/>
              <a:cxnLst/>
              <a:rect l="l" t="t" r="r" b="b"/>
              <a:pathLst>
                <a:path w="346629" h="343723" extrusionOk="0">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4" name="Google Shape;3604;p25"/>
            <p:cNvSpPr/>
            <p:nvPr/>
          </p:nvSpPr>
          <p:spPr>
            <a:xfrm>
              <a:off x="1724559" y="4124464"/>
              <a:ext cx="84879" cy="85084"/>
            </a:xfrm>
            <a:custGeom>
              <a:avLst/>
              <a:gdLst/>
              <a:ahLst/>
              <a:cxnLst/>
              <a:rect l="l" t="t" r="r" b="b"/>
              <a:pathLst>
                <a:path w="84879" h="85084" extrusionOk="0">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5" name="Google Shape;3605;p25"/>
            <p:cNvSpPr/>
            <p:nvPr/>
          </p:nvSpPr>
          <p:spPr>
            <a:xfrm>
              <a:off x="56325" y="4712778"/>
              <a:ext cx="37508" cy="30896"/>
            </a:xfrm>
            <a:custGeom>
              <a:avLst/>
              <a:gdLst/>
              <a:ahLst/>
              <a:cxnLst/>
              <a:rect l="l" t="t" r="r" b="b"/>
              <a:pathLst>
                <a:path w="37508" h="30896" extrusionOk="0">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6" name="Google Shape;3606;p25"/>
            <p:cNvSpPr/>
            <p:nvPr/>
          </p:nvSpPr>
          <p:spPr>
            <a:xfrm>
              <a:off x="36812" y="4725618"/>
              <a:ext cx="31841" cy="25416"/>
            </a:xfrm>
            <a:custGeom>
              <a:avLst/>
              <a:gdLst/>
              <a:ahLst/>
              <a:cxnLst/>
              <a:rect l="l" t="t" r="r" b="b"/>
              <a:pathLst>
                <a:path w="31841" h="25416" extrusionOk="0">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7" name="Google Shape;3607;p25"/>
            <p:cNvSpPr/>
            <p:nvPr/>
          </p:nvSpPr>
          <p:spPr>
            <a:xfrm>
              <a:off x="733254" y="3453749"/>
              <a:ext cx="239302" cy="242311"/>
            </a:xfrm>
            <a:custGeom>
              <a:avLst/>
              <a:gdLst/>
              <a:ahLst/>
              <a:cxnLst/>
              <a:rect l="l" t="t" r="r" b="b"/>
              <a:pathLst>
                <a:path w="239302" h="242311" extrusionOk="0">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8" name="Google Shape;3608;p25"/>
            <p:cNvSpPr/>
            <p:nvPr/>
          </p:nvSpPr>
          <p:spPr>
            <a:xfrm>
              <a:off x="517823" y="3240689"/>
              <a:ext cx="44" cy="1906"/>
            </a:xfrm>
            <a:custGeom>
              <a:avLst/>
              <a:gdLst/>
              <a:ahLst/>
              <a:cxnLst/>
              <a:rect l="l" t="t" r="r" b="b"/>
              <a:pathLst>
                <a:path w="44" h="1906" extrusionOk="0">
                  <a:moveTo>
                    <a:pt x="45" y="254"/>
                  </a:moveTo>
                  <a:lnTo>
                    <a:pt x="45" y="254"/>
                  </a:lnTo>
                  <a:cubicBezTo>
                    <a:pt x="45" y="254"/>
                    <a:pt x="45" y="1398"/>
                    <a:pt x="45" y="1907"/>
                  </a:cubicBezTo>
                  <a:cubicBezTo>
                    <a:pt x="-15" y="1271"/>
                    <a:pt x="-15" y="636"/>
                    <a:pt x="4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09" name="Google Shape;3609;p25"/>
            <p:cNvSpPr/>
            <p:nvPr/>
          </p:nvSpPr>
          <p:spPr>
            <a:xfrm>
              <a:off x="519139" y="3237638"/>
              <a:ext cx="762" cy="1271"/>
            </a:xfrm>
            <a:custGeom>
              <a:avLst/>
              <a:gdLst/>
              <a:ahLst/>
              <a:cxnLst/>
              <a:rect l="l" t="t" r="r" b="b"/>
              <a:pathLst>
                <a:path w="762" h="1271" extrusionOk="0">
                  <a:moveTo>
                    <a:pt x="636" y="127"/>
                  </a:moveTo>
                  <a:lnTo>
                    <a:pt x="0" y="1271"/>
                  </a:lnTo>
                  <a:lnTo>
                    <a:pt x="76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0" name="Google Shape;3610;p25"/>
            <p:cNvSpPr/>
            <p:nvPr/>
          </p:nvSpPr>
          <p:spPr>
            <a:xfrm>
              <a:off x="527658" y="3235556"/>
              <a:ext cx="1907" cy="47"/>
            </a:xfrm>
            <a:custGeom>
              <a:avLst/>
              <a:gdLst/>
              <a:ahLst/>
              <a:cxnLst/>
              <a:rect l="l" t="t" r="r" b="b"/>
              <a:pathLst>
                <a:path w="1907" h="47" extrusionOk="0">
                  <a:moveTo>
                    <a:pt x="1653" y="48"/>
                  </a:moveTo>
                  <a:cubicBezTo>
                    <a:pt x="1104" y="-16"/>
                    <a:pt x="549" y="-16"/>
                    <a:pt x="0" y="48"/>
                  </a:cubicBezTo>
                  <a:lnTo>
                    <a:pt x="1907" y="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1" name="Google Shape;3611;p25"/>
            <p:cNvSpPr/>
            <p:nvPr/>
          </p:nvSpPr>
          <p:spPr>
            <a:xfrm>
              <a:off x="531091" y="3237256"/>
              <a:ext cx="217559" cy="232439"/>
            </a:xfrm>
            <a:custGeom>
              <a:avLst/>
              <a:gdLst/>
              <a:ahLst/>
              <a:cxnLst/>
              <a:rect l="l" t="t" r="r" b="b"/>
              <a:pathLst>
                <a:path w="217559" h="232439" extrusionOk="0">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2" name="Google Shape;3612;p25"/>
            <p:cNvSpPr/>
            <p:nvPr/>
          </p:nvSpPr>
          <p:spPr>
            <a:xfrm>
              <a:off x="514052" y="3235731"/>
              <a:ext cx="19968" cy="120386"/>
            </a:xfrm>
            <a:custGeom>
              <a:avLst/>
              <a:gdLst/>
              <a:ahLst/>
              <a:cxnLst/>
              <a:rect l="l" t="t" r="r" b="b"/>
              <a:pathLst>
                <a:path w="19968" h="120386" extrusionOk="0">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3" name="Google Shape;3613;p25"/>
            <p:cNvSpPr/>
            <p:nvPr/>
          </p:nvSpPr>
          <p:spPr>
            <a:xfrm>
              <a:off x="512390" y="3346582"/>
              <a:ext cx="19225" cy="87843"/>
            </a:xfrm>
            <a:custGeom>
              <a:avLst/>
              <a:gdLst/>
              <a:ahLst/>
              <a:cxnLst/>
              <a:rect l="l" t="t" r="r" b="b"/>
              <a:pathLst>
                <a:path w="19225" h="87843" extrusionOk="0">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4" name="Google Shape;3614;p25"/>
            <p:cNvSpPr/>
            <p:nvPr/>
          </p:nvSpPr>
          <p:spPr>
            <a:xfrm>
              <a:off x="750037" y="3108550"/>
              <a:ext cx="21796" cy="21541"/>
            </a:xfrm>
            <a:custGeom>
              <a:avLst/>
              <a:gdLst/>
              <a:ahLst/>
              <a:cxnLst/>
              <a:rect l="l" t="t" r="r" b="b"/>
              <a:pathLst>
                <a:path w="21796" h="21541" extrusionOk="0">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5" name="Google Shape;3615;p25"/>
            <p:cNvSpPr/>
            <p:nvPr/>
          </p:nvSpPr>
          <p:spPr>
            <a:xfrm>
              <a:off x="523029" y="3111303"/>
              <a:ext cx="238847" cy="121888"/>
            </a:xfrm>
            <a:custGeom>
              <a:avLst/>
              <a:gdLst/>
              <a:ahLst/>
              <a:cxnLst/>
              <a:rect l="l" t="t" r="r" b="b"/>
              <a:pathLst>
                <a:path w="238847" h="121888" extrusionOk="0">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6" name="Google Shape;3616;p25"/>
            <p:cNvSpPr/>
            <p:nvPr/>
          </p:nvSpPr>
          <p:spPr>
            <a:xfrm>
              <a:off x="2653277" y="3151321"/>
              <a:ext cx="49859" cy="36440"/>
            </a:xfrm>
            <a:custGeom>
              <a:avLst/>
              <a:gdLst/>
              <a:ahLst/>
              <a:cxnLst/>
              <a:rect l="l" t="t" r="r" b="b"/>
              <a:pathLst>
                <a:path w="49859" h="36440" extrusionOk="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7" name="Google Shape;3617;p25"/>
            <p:cNvSpPr/>
            <p:nvPr/>
          </p:nvSpPr>
          <p:spPr>
            <a:xfrm>
              <a:off x="2690234" y="3125679"/>
              <a:ext cx="68244" cy="44031"/>
            </a:xfrm>
            <a:custGeom>
              <a:avLst/>
              <a:gdLst/>
              <a:ahLst/>
              <a:cxnLst/>
              <a:rect l="l" t="t" r="r" b="b"/>
              <a:pathLst>
                <a:path w="68244" h="44031" extrusionOk="0">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8" name="Google Shape;3618;p25"/>
            <p:cNvSpPr/>
            <p:nvPr/>
          </p:nvSpPr>
          <p:spPr>
            <a:xfrm>
              <a:off x="2347396" y="3602738"/>
              <a:ext cx="32915" cy="123108"/>
            </a:xfrm>
            <a:custGeom>
              <a:avLst/>
              <a:gdLst/>
              <a:ahLst/>
              <a:cxnLst/>
              <a:rect l="l" t="t" r="r" b="b"/>
              <a:pathLst>
                <a:path w="32915" h="123108" extrusionOk="0">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19" name="Google Shape;3619;p25"/>
            <p:cNvSpPr/>
            <p:nvPr/>
          </p:nvSpPr>
          <p:spPr>
            <a:xfrm>
              <a:off x="1793860" y="3296878"/>
              <a:ext cx="22429" cy="70160"/>
            </a:xfrm>
            <a:custGeom>
              <a:avLst/>
              <a:gdLst/>
              <a:ahLst/>
              <a:cxnLst/>
              <a:rect l="l" t="t" r="r" b="b"/>
              <a:pathLst>
                <a:path w="22429" h="70160" extrusionOk="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0" name="Google Shape;3620;p25"/>
            <p:cNvSpPr/>
            <p:nvPr/>
          </p:nvSpPr>
          <p:spPr>
            <a:xfrm>
              <a:off x="798099" y="2200859"/>
              <a:ext cx="52405" cy="35932"/>
            </a:xfrm>
            <a:custGeom>
              <a:avLst/>
              <a:gdLst/>
              <a:ahLst/>
              <a:cxnLst/>
              <a:rect l="l" t="t" r="r" b="b"/>
              <a:pathLst>
                <a:path w="52405" h="35932" extrusionOk="0">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1" name="Google Shape;3621;p25"/>
            <p:cNvSpPr/>
            <p:nvPr/>
          </p:nvSpPr>
          <p:spPr>
            <a:xfrm>
              <a:off x="702947" y="2218058"/>
              <a:ext cx="107108" cy="58461"/>
            </a:xfrm>
            <a:custGeom>
              <a:avLst/>
              <a:gdLst/>
              <a:ahLst/>
              <a:cxnLst/>
              <a:rect l="l" t="t" r="r" b="b"/>
              <a:pathLst>
                <a:path w="107108" h="58461" extrusionOk="0">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2" name="Google Shape;3622;p25"/>
            <p:cNvSpPr/>
            <p:nvPr/>
          </p:nvSpPr>
          <p:spPr>
            <a:xfrm>
              <a:off x="1145336" y="3868418"/>
              <a:ext cx="17709" cy="10814"/>
            </a:xfrm>
            <a:custGeom>
              <a:avLst/>
              <a:gdLst/>
              <a:ahLst/>
              <a:cxnLst/>
              <a:rect l="l" t="t" r="r" b="b"/>
              <a:pathLst>
                <a:path w="17709" h="10814" extrusionOk="0">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3" name="Google Shape;3623;p25"/>
            <p:cNvSpPr/>
            <p:nvPr/>
          </p:nvSpPr>
          <p:spPr>
            <a:xfrm>
              <a:off x="1142632" y="3869308"/>
              <a:ext cx="19014" cy="41968"/>
            </a:xfrm>
            <a:custGeom>
              <a:avLst/>
              <a:gdLst/>
              <a:ahLst/>
              <a:cxnLst/>
              <a:rect l="l" t="t" r="r" b="b"/>
              <a:pathLst>
                <a:path w="19014" h="41968" extrusionOk="0">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4" name="Google Shape;3624;p25"/>
            <p:cNvSpPr/>
            <p:nvPr/>
          </p:nvSpPr>
          <p:spPr>
            <a:xfrm>
              <a:off x="294471" y="1186448"/>
              <a:ext cx="19517" cy="124881"/>
            </a:xfrm>
            <a:custGeom>
              <a:avLst/>
              <a:gdLst/>
              <a:ahLst/>
              <a:cxnLst/>
              <a:rect l="l" t="t" r="r" b="b"/>
              <a:pathLst>
                <a:path w="19517" h="124881" extrusionOk="0">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5" name="Google Shape;3625;p25"/>
            <p:cNvSpPr/>
            <p:nvPr/>
          </p:nvSpPr>
          <p:spPr>
            <a:xfrm>
              <a:off x="289385" y="1301114"/>
              <a:ext cx="22950" cy="360695"/>
            </a:xfrm>
            <a:custGeom>
              <a:avLst/>
              <a:gdLst/>
              <a:ahLst/>
              <a:cxnLst/>
              <a:rect l="l" t="t" r="r" b="b"/>
              <a:pathLst>
                <a:path w="22950" h="360695" extrusionOk="0">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6" name="Google Shape;3626;p25"/>
            <p:cNvSpPr/>
            <p:nvPr/>
          </p:nvSpPr>
          <p:spPr>
            <a:xfrm>
              <a:off x="3772160" y="4234798"/>
              <a:ext cx="124248" cy="470232"/>
            </a:xfrm>
            <a:custGeom>
              <a:avLst/>
              <a:gdLst/>
              <a:ahLst/>
              <a:cxnLst/>
              <a:rect l="l" t="t" r="r" b="b"/>
              <a:pathLst>
                <a:path w="124248" h="470232" extrusionOk="0">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7" name="Google Shape;3627;p25"/>
            <p:cNvSpPr/>
            <p:nvPr/>
          </p:nvSpPr>
          <p:spPr>
            <a:xfrm>
              <a:off x="1462186" y="1853047"/>
              <a:ext cx="129926" cy="70256"/>
            </a:xfrm>
            <a:custGeom>
              <a:avLst/>
              <a:gdLst/>
              <a:ahLst/>
              <a:cxnLst/>
              <a:rect l="l" t="t" r="r" b="b"/>
              <a:pathLst>
                <a:path w="129926" h="70256" extrusionOk="0">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8" name="Google Shape;3628;p25"/>
            <p:cNvSpPr/>
            <p:nvPr/>
          </p:nvSpPr>
          <p:spPr>
            <a:xfrm>
              <a:off x="1294115" y="1904339"/>
              <a:ext cx="180069" cy="90455"/>
            </a:xfrm>
            <a:custGeom>
              <a:avLst/>
              <a:gdLst/>
              <a:ahLst/>
              <a:cxnLst/>
              <a:rect l="l" t="t" r="r" b="b"/>
              <a:pathLst>
                <a:path w="180069" h="90455" extrusionOk="0">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29" name="Google Shape;3629;p25"/>
            <p:cNvSpPr/>
            <p:nvPr/>
          </p:nvSpPr>
          <p:spPr>
            <a:xfrm>
              <a:off x="1058749" y="1966987"/>
              <a:ext cx="208725" cy="103653"/>
            </a:xfrm>
            <a:custGeom>
              <a:avLst/>
              <a:gdLst/>
              <a:ahLst/>
              <a:cxnLst/>
              <a:rect l="l" t="t" r="r" b="b"/>
              <a:pathLst>
                <a:path w="208725" h="103653" extrusionOk="0">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0" name="Google Shape;3630;p25"/>
            <p:cNvSpPr/>
            <p:nvPr/>
          </p:nvSpPr>
          <p:spPr>
            <a:xfrm>
              <a:off x="1041769" y="2051779"/>
              <a:ext cx="29213" cy="23902"/>
            </a:xfrm>
            <a:custGeom>
              <a:avLst/>
              <a:gdLst/>
              <a:ahLst/>
              <a:cxnLst/>
              <a:rect l="l" t="t" r="r" b="b"/>
              <a:pathLst>
                <a:path w="29213" h="23902" extrusionOk="0">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1" name="Google Shape;3631;p25"/>
            <p:cNvSpPr/>
            <p:nvPr/>
          </p:nvSpPr>
          <p:spPr>
            <a:xfrm>
              <a:off x="1893766" y="2928854"/>
              <a:ext cx="52340" cy="332478"/>
            </a:xfrm>
            <a:custGeom>
              <a:avLst/>
              <a:gdLst/>
              <a:ahLst/>
              <a:cxnLst/>
              <a:rect l="l" t="t" r="r" b="b"/>
              <a:pathLst>
                <a:path w="52340" h="332478" extrusionOk="0">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2" name="Google Shape;3632;p25"/>
            <p:cNvSpPr/>
            <p:nvPr/>
          </p:nvSpPr>
          <p:spPr>
            <a:xfrm>
              <a:off x="2348899" y="2989365"/>
              <a:ext cx="99054" cy="612187"/>
            </a:xfrm>
            <a:custGeom>
              <a:avLst/>
              <a:gdLst/>
              <a:ahLst/>
              <a:cxnLst/>
              <a:rect l="l" t="t" r="r" b="b"/>
              <a:pathLst>
                <a:path w="99054" h="612187" extrusionOk="0">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3" name="Google Shape;3633;p25"/>
            <p:cNvSpPr/>
            <p:nvPr/>
          </p:nvSpPr>
          <p:spPr>
            <a:xfrm>
              <a:off x="2282917" y="1734313"/>
              <a:ext cx="21235" cy="22331"/>
            </a:xfrm>
            <a:custGeom>
              <a:avLst/>
              <a:gdLst/>
              <a:ahLst/>
              <a:cxnLst/>
              <a:rect l="l" t="t" r="r" b="b"/>
              <a:pathLst>
                <a:path w="21235" h="22331" extrusionOk="0">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4" name="Google Shape;3634;p25"/>
            <p:cNvSpPr/>
            <p:nvPr/>
          </p:nvSpPr>
          <p:spPr>
            <a:xfrm>
              <a:off x="2085388" y="1738254"/>
              <a:ext cx="210031" cy="104727"/>
            </a:xfrm>
            <a:custGeom>
              <a:avLst/>
              <a:gdLst/>
              <a:ahLst/>
              <a:cxnLst/>
              <a:rect l="l" t="t" r="r" b="b"/>
              <a:pathLst>
                <a:path w="210031" h="104727" extrusionOk="0">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5" name="Google Shape;3635;p25"/>
            <p:cNvSpPr/>
            <p:nvPr/>
          </p:nvSpPr>
          <p:spPr>
            <a:xfrm>
              <a:off x="3276215" y="3965168"/>
              <a:ext cx="114403" cy="497618"/>
            </a:xfrm>
            <a:custGeom>
              <a:avLst/>
              <a:gdLst/>
              <a:ahLst/>
              <a:cxnLst/>
              <a:rect l="l" t="t" r="r" b="b"/>
              <a:pathLst>
                <a:path w="114403" h="497618" extrusionOk="0">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6" name="Google Shape;3636;p25"/>
            <p:cNvSpPr/>
            <p:nvPr/>
          </p:nvSpPr>
          <p:spPr>
            <a:xfrm>
              <a:off x="1581629" y="3609984"/>
              <a:ext cx="198423" cy="110306"/>
            </a:xfrm>
            <a:custGeom>
              <a:avLst/>
              <a:gdLst/>
              <a:ahLst/>
              <a:cxnLst/>
              <a:rect l="l" t="t" r="r" b="b"/>
              <a:pathLst>
                <a:path w="198423" h="110306" extrusionOk="0">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7" name="Google Shape;3637;p25"/>
            <p:cNvSpPr/>
            <p:nvPr/>
          </p:nvSpPr>
          <p:spPr>
            <a:xfrm>
              <a:off x="1766981" y="3605153"/>
              <a:ext cx="29012" cy="23269"/>
            </a:xfrm>
            <a:custGeom>
              <a:avLst/>
              <a:gdLst/>
              <a:ahLst/>
              <a:cxnLst/>
              <a:rect l="l" t="t" r="r" b="b"/>
              <a:pathLst>
                <a:path w="29012" h="23269" extrusionOk="0">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8" name="Google Shape;3638;p25"/>
            <p:cNvSpPr/>
            <p:nvPr/>
          </p:nvSpPr>
          <p:spPr>
            <a:xfrm>
              <a:off x="1824241" y="4952285"/>
              <a:ext cx="28539" cy="104802"/>
            </a:xfrm>
            <a:custGeom>
              <a:avLst/>
              <a:gdLst/>
              <a:ahLst/>
              <a:cxnLst/>
              <a:rect l="l" t="t" r="r" b="b"/>
              <a:pathLst>
                <a:path w="28539" h="104802" extrusionOk="0">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39" name="Google Shape;3639;p25"/>
            <p:cNvSpPr/>
            <p:nvPr/>
          </p:nvSpPr>
          <p:spPr>
            <a:xfrm>
              <a:off x="1835783" y="4756974"/>
              <a:ext cx="39334" cy="205656"/>
            </a:xfrm>
            <a:custGeom>
              <a:avLst/>
              <a:gdLst/>
              <a:ahLst/>
              <a:cxnLst/>
              <a:rect l="l" t="t" r="r" b="b"/>
              <a:pathLst>
                <a:path w="39334" h="205656" extrusionOk="0">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0" name="Google Shape;3640;p25"/>
            <p:cNvSpPr/>
            <p:nvPr/>
          </p:nvSpPr>
          <p:spPr>
            <a:xfrm>
              <a:off x="1872945" y="4379592"/>
              <a:ext cx="45697" cy="252516"/>
            </a:xfrm>
            <a:custGeom>
              <a:avLst/>
              <a:gdLst/>
              <a:ahLst/>
              <a:cxnLst/>
              <a:rect l="l" t="t" r="r" b="b"/>
              <a:pathLst>
                <a:path w="45697" h="252516" extrusionOk="0">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1" name="Google Shape;3641;p25"/>
            <p:cNvSpPr/>
            <p:nvPr/>
          </p:nvSpPr>
          <p:spPr>
            <a:xfrm>
              <a:off x="1903557" y="4307719"/>
              <a:ext cx="23603" cy="82217"/>
            </a:xfrm>
            <a:custGeom>
              <a:avLst/>
              <a:gdLst/>
              <a:ahLst/>
              <a:cxnLst/>
              <a:rect l="l" t="t" r="r" b="b"/>
              <a:pathLst>
                <a:path w="23603" h="82217" extrusionOk="0">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2" name="Google Shape;3642;p25"/>
            <p:cNvSpPr/>
            <p:nvPr/>
          </p:nvSpPr>
          <p:spPr>
            <a:xfrm>
              <a:off x="3305" y="4924318"/>
              <a:ext cx="271076" cy="156108"/>
            </a:xfrm>
            <a:custGeom>
              <a:avLst/>
              <a:gdLst/>
              <a:ahLst/>
              <a:cxnLst/>
              <a:rect l="l" t="t" r="r" b="b"/>
              <a:pathLst>
                <a:path w="271076" h="156108" extrusionOk="0">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3" name="Google Shape;3643;p25"/>
            <p:cNvSpPr/>
            <p:nvPr/>
          </p:nvSpPr>
          <p:spPr>
            <a:xfrm>
              <a:off x="407759" y="4329626"/>
              <a:ext cx="93997" cy="58228"/>
            </a:xfrm>
            <a:custGeom>
              <a:avLst/>
              <a:gdLst/>
              <a:ahLst/>
              <a:cxnLst/>
              <a:rect l="l" t="t" r="r" b="b"/>
              <a:pathLst>
                <a:path w="93997" h="58228" extrusionOk="0">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4" name="Google Shape;3644;p25"/>
            <p:cNvSpPr/>
            <p:nvPr/>
          </p:nvSpPr>
          <p:spPr>
            <a:xfrm>
              <a:off x="344313" y="4369975"/>
              <a:ext cx="76261" cy="49661"/>
            </a:xfrm>
            <a:custGeom>
              <a:avLst/>
              <a:gdLst/>
              <a:ahLst/>
              <a:cxnLst/>
              <a:rect l="l" t="t" r="r" b="b"/>
              <a:pathLst>
                <a:path w="76261" h="49661" extrusionOk="0">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5" name="Google Shape;3645;p25"/>
            <p:cNvSpPr/>
            <p:nvPr/>
          </p:nvSpPr>
          <p:spPr>
            <a:xfrm>
              <a:off x="202544" y="4401579"/>
              <a:ext cx="154627" cy="88865"/>
            </a:xfrm>
            <a:custGeom>
              <a:avLst/>
              <a:gdLst/>
              <a:ahLst/>
              <a:cxnLst/>
              <a:rect l="l" t="t" r="r" b="b"/>
              <a:pathLst>
                <a:path w="154627" h="88865" extrusionOk="0">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6" name="Google Shape;3646;p25"/>
            <p:cNvSpPr/>
            <p:nvPr/>
          </p:nvSpPr>
          <p:spPr>
            <a:xfrm>
              <a:off x="105939" y="4472436"/>
              <a:ext cx="109337" cy="64497"/>
            </a:xfrm>
            <a:custGeom>
              <a:avLst/>
              <a:gdLst/>
              <a:ahLst/>
              <a:cxnLst/>
              <a:rect l="l" t="t" r="r" b="b"/>
              <a:pathLst>
                <a:path w="109337" h="64497" extrusionOk="0">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7" name="Google Shape;3647;p25"/>
            <p:cNvSpPr/>
            <p:nvPr/>
          </p:nvSpPr>
          <p:spPr>
            <a:xfrm>
              <a:off x="2362908" y="3598161"/>
              <a:ext cx="17658" cy="15193"/>
            </a:xfrm>
            <a:custGeom>
              <a:avLst/>
              <a:gdLst/>
              <a:ahLst/>
              <a:cxnLst/>
              <a:rect l="l" t="t" r="r" b="b"/>
              <a:pathLst>
                <a:path w="17658" h="15193" extrusionOk="0">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8" name="Google Shape;3648;p25"/>
            <p:cNvSpPr/>
            <p:nvPr/>
          </p:nvSpPr>
          <p:spPr>
            <a:xfrm>
              <a:off x="1547882" y="6161361"/>
              <a:ext cx="1194415" cy="702613"/>
            </a:xfrm>
            <a:custGeom>
              <a:avLst/>
              <a:gdLst/>
              <a:ahLst/>
              <a:cxnLst/>
              <a:rect l="l" t="t" r="r" b="b"/>
              <a:pathLst>
                <a:path w="1194415" h="702613" extrusionOk="0">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49" name="Google Shape;3649;p25"/>
            <p:cNvSpPr/>
            <p:nvPr/>
          </p:nvSpPr>
          <p:spPr>
            <a:xfrm>
              <a:off x="3919167" y="3749031"/>
              <a:ext cx="88805" cy="319361"/>
            </a:xfrm>
            <a:custGeom>
              <a:avLst/>
              <a:gdLst/>
              <a:ahLst/>
              <a:cxnLst/>
              <a:rect l="l" t="t" r="r" b="b"/>
              <a:pathLst>
                <a:path w="88805" h="319361" extrusionOk="0">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0" name="Google Shape;3650;p25"/>
            <p:cNvSpPr/>
            <p:nvPr/>
          </p:nvSpPr>
          <p:spPr>
            <a:xfrm>
              <a:off x="3878963" y="4056292"/>
              <a:ext cx="57622" cy="189947"/>
            </a:xfrm>
            <a:custGeom>
              <a:avLst/>
              <a:gdLst/>
              <a:ahLst/>
              <a:cxnLst/>
              <a:rect l="l" t="t" r="r" b="b"/>
              <a:pathLst>
                <a:path w="57622" h="189947" extrusionOk="0">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1" name="Google Shape;3651;p25"/>
            <p:cNvSpPr/>
            <p:nvPr/>
          </p:nvSpPr>
          <p:spPr>
            <a:xfrm>
              <a:off x="1929506" y="2589052"/>
              <a:ext cx="53980" cy="350642"/>
            </a:xfrm>
            <a:custGeom>
              <a:avLst/>
              <a:gdLst/>
              <a:ahLst/>
              <a:cxnLst/>
              <a:rect l="l" t="t" r="r" b="b"/>
              <a:pathLst>
                <a:path w="53980" h="350642" extrusionOk="0">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2" name="Google Shape;3652;p25"/>
            <p:cNvSpPr/>
            <p:nvPr/>
          </p:nvSpPr>
          <p:spPr>
            <a:xfrm>
              <a:off x="2430535" y="2667869"/>
              <a:ext cx="61284" cy="332000"/>
            </a:xfrm>
            <a:custGeom>
              <a:avLst/>
              <a:gdLst/>
              <a:ahLst/>
              <a:cxnLst/>
              <a:rect l="l" t="t" r="r" b="b"/>
              <a:pathLst>
                <a:path w="61284" h="332000" extrusionOk="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3" name="Google Shape;3653;p25"/>
            <p:cNvSpPr/>
            <p:nvPr/>
          </p:nvSpPr>
          <p:spPr>
            <a:xfrm>
              <a:off x="3372634" y="3791517"/>
              <a:ext cx="52059" cy="184889"/>
            </a:xfrm>
            <a:custGeom>
              <a:avLst/>
              <a:gdLst/>
              <a:ahLst/>
              <a:cxnLst/>
              <a:rect l="l" t="t" r="r" b="b"/>
              <a:pathLst>
                <a:path w="52059" h="184889" extrusionOk="0">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4" name="Google Shape;3654;p25"/>
            <p:cNvSpPr/>
            <p:nvPr/>
          </p:nvSpPr>
          <p:spPr>
            <a:xfrm>
              <a:off x="261922" y="4866731"/>
              <a:ext cx="124857" cy="75689"/>
            </a:xfrm>
            <a:custGeom>
              <a:avLst/>
              <a:gdLst/>
              <a:ahLst/>
              <a:cxnLst/>
              <a:rect l="l" t="t" r="r" b="b"/>
              <a:pathLst>
                <a:path w="124857" h="75689" extrusionOk="0">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5" name="Google Shape;3655;p25"/>
            <p:cNvSpPr/>
            <p:nvPr/>
          </p:nvSpPr>
          <p:spPr>
            <a:xfrm>
              <a:off x="373637" y="4760977"/>
              <a:ext cx="223101" cy="124426"/>
            </a:xfrm>
            <a:custGeom>
              <a:avLst/>
              <a:gdLst/>
              <a:ahLst/>
              <a:cxnLst/>
              <a:rect l="l" t="t" r="r" b="b"/>
              <a:pathLst>
                <a:path w="223101" h="124426" extrusionOk="0">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6" name="Google Shape;3656;p25"/>
            <p:cNvSpPr/>
            <p:nvPr/>
          </p:nvSpPr>
          <p:spPr>
            <a:xfrm>
              <a:off x="2382727" y="3293359"/>
              <a:ext cx="37874" cy="164076"/>
            </a:xfrm>
            <a:custGeom>
              <a:avLst/>
              <a:gdLst/>
              <a:ahLst/>
              <a:cxnLst/>
              <a:rect l="l" t="t" r="r" b="b"/>
              <a:pathLst>
                <a:path w="37874" h="164076" extrusionOk="0">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7" name="Google Shape;3657;p25"/>
            <p:cNvSpPr/>
            <p:nvPr/>
          </p:nvSpPr>
          <p:spPr>
            <a:xfrm>
              <a:off x="2362908" y="3446804"/>
              <a:ext cx="37350" cy="161974"/>
            </a:xfrm>
            <a:custGeom>
              <a:avLst/>
              <a:gdLst/>
              <a:ahLst/>
              <a:cxnLst/>
              <a:rect l="l" t="t" r="r" b="b"/>
              <a:pathLst>
                <a:path w="37350" h="161974" extrusionOk="0">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8" name="Google Shape;3658;p25"/>
            <p:cNvSpPr/>
            <p:nvPr/>
          </p:nvSpPr>
          <p:spPr>
            <a:xfrm>
              <a:off x="2729269" y="4891011"/>
              <a:ext cx="2156975" cy="1287983"/>
            </a:xfrm>
            <a:custGeom>
              <a:avLst/>
              <a:gdLst/>
              <a:ahLst/>
              <a:cxnLst/>
              <a:rect l="l" t="t" r="r" b="b"/>
              <a:pathLst>
                <a:path w="2156975" h="1287983" extrusionOk="0">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59" name="Google Shape;3659;p25"/>
            <p:cNvSpPr/>
            <p:nvPr/>
          </p:nvSpPr>
          <p:spPr>
            <a:xfrm>
              <a:off x="4873000" y="4718413"/>
              <a:ext cx="307267" cy="190233"/>
            </a:xfrm>
            <a:custGeom>
              <a:avLst/>
              <a:gdLst/>
              <a:ahLst/>
              <a:cxnLst/>
              <a:rect l="l" t="t" r="r" b="b"/>
              <a:pathLst>
                <a:path w="307267" h="190233" extrusionOk="0">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0" name="Google Shape;3660;p25"/>
            <p:cNvSpPr/>
            <p:nvPr/>
          </p:nvSpPr>
          <p:spPr>
            <a:xfrm>
              <a:off x="1966235" y="2481124"/>
              <a:ext cx="29203" cy="117751"/>
            </a:xfrm>
            <a:custGeom>
              <a:avLst/>
              <a:gdLst/>
              <a:ahLst/>
              <a:cxnLst/>
              <a:rect l="l" t="t" r="r" b="b"/>
              <a:pathLst>
                <a:path w="29203" h="117751" extrusionOk="0">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1" name="Google Shape;3661;p25"/>
            <p:cNvSpPr/>
            <p:nvPr/>
          </p:nvSpPr>
          <p:spPr>
            <a:xfrm>
              <a:off x="2474161" y="2651851"/>
              <a:ext cx="19819" cy="26619"/>
            </a:xfrm>
            <a:custGeom>
              <a:avLst/>
              <a:gdLst/>
              <a:ahLst/>
              <a:cxnLst/>
              <a:rect l="l" t="t" r="r" b="b"/>
              <a:pathLst>
                <a:path w="19819" h="26619" extrusionOk="0">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2" name="Google Shape;3662;p25"/>
            <p:cNvSpPr/>
            <p:nvPr/>
          </p:nvSpPr>
          <p:spPr>
            <a:xfrm>
              <a:off x="3407342" y="3508666"/>
              <a:ext cx="74313" cy="294067"/>
            </a:xfrm>
            <a:custGeom>
              <a:avLst/>
              <a:gdLst/>
              <a:ahLst/>
              <a:cxnLst/>
              <a:rect l="l" t="t" r="r" b="b"/>
              <a:pathLst>
                <a:path w="74313" h="294067" extrusionOk="0">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3" name="Google Shape;3663;p25"/>
            <p:cNvSpPr/>
            <p:nvPr/>
          </p:nvSpPr>
          <p:spPr>
            <a:xfrm>
              <a:off x="1977170" y="2242385"/>
              <a:ext cx="43062" cy="249084"/>
            </a:xfrm>
            <a:custGeom>
              <a:avLst/>
              <a:gdLst/>
              <a:ahLst/>
              <a:cxnLst/>
              <a:rect l="l" t="t" r="r" b="b"/>
              <a:pathLst>
                <a:path w="43062" h="249084" extrusionOk="0">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4" name="Google Shape;3664;p25"/>
            <p:cNvSpPr/>
            <p:nvPr/>
          </p:nvSpPr>
          <p:spPr>
            <a:xfrm>
              <a:off x="2003318" y="1930001"/>
              <a:ext cx="49660" cy="323395"/>
            </a:xfrm>
            <a:custGeom>
              <a:avLst/>
              <a:gdLst/>
              <a:ahLst/>
              <a:cxnLst/>
              <a:rect l="l" t="t" r="r" b="b"/>
              <a:pathLst>
                <a:path w="49660" h="323395" extrusionOk="0">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5" name="Google Shape;3665;p25"/>
            <p:cNvSpPr/>
            <p:nvPr/>
          </p:nvSpPr>
          <p:spPr>
            <a:xfrm>
              <a:off x="2476831" y="1980001"/>
              <a:ext cx="108313" cy="682467"/>
            </a:xfrm>
            <a:custGeom>
              <a:avLst/>
              <a:gdLst/>
              <a:ahLst/>
              <a:cxnLst/>
              <a:rect l="l" t="t" r="r" b="b"/>
              <a:pathLst>
                <a:path w="108313" h="682467" extrusionOk="0">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6" name="Google Shape;3666;p25"/>
            <p:cNvSpPr/>
            <p:nvPr/>
          </p:nvSpPr>
          <p:spPr>
            <a:xfrm>
              <a:off x="2568249" y="1968716"/>
              <a:ext cx="17848" cy="21648"/>
            </a:xfrm>
            <a:custGeom>
              <a:avLst/>
              <a:gdLst/>
              <a:ahLst/>
              <a:cxnLst/>
              <a:rect l="l" t="t" r="r" b="b"/>
              <a:pathLst>
                <a:path w="17848" h="21648" extrusionOk="0">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7" name="Google Shape;3667;p25"/>
            <p:cNvSpPr/>
            <p:nvPr/>
          </p:nvSpPr>
          <p:spPr>
            <a:xfrm>
              <a:off x="3463668" y="3241833"/>
              <a:ext cx="70625" cy="278073"/>
            </a:xfrm>
            <a:custGeom>
              <a:avLst/>
              <a:gdLst/>
              <a:ahLst/>
              <a:cxnLst/>
              <a:rect l="l" t="t" r="r" b="b"/>
              <a:pathLst>
                <a:path w="70625" h="278073" extrusionOk="0">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8" name="Google Shape;3668;p25"/>
            <p:cNvSpPr/>
            <p:nvPr/>
          </p:nvSpPr>
          <p:spPr>
            <a:xfrm>
              <a:off x="3517645" y="3153833"/>
              <a:ext cx="33273" cy="99115"/>
            </a:xfrm>
            <a:custGeom>
              <a:avLst/>
              <a:gdLst/>
              <a:ahLst/>
              <a:cxnLst/>
              <a:rect l="l" t="t" r="r" b="b"/>
              <a:pathLst>
                <a:path w="33273" h="99115" extrusionOk="0">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69" name="Google Shape;3669;p25"/>
            <p:cNvSpPr/>
            <p:nvPr/>
          </p:nvSpPr>
          <p:spPr>
            <a:xfrm>
              <a:off x="1800708" y="3057271"/>
              <a:ext cx="41184" cy="249927"/>
            </a:xfrm>
            <a:custGeom>
              <a:avLst/>
              <a:gdLst/>
              <a:ahLst/>
              <a:cxnLst/>
              <a:rect l="l" t="t" r="r" b="b"/>
              <a:pathLst>
                <a:path w="41184" h="249927" extrusionOk="0">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70" name="Google Shape;3670;p25"/>
            <p:cNvSpPr/>
            <p:nvPr/>
          </p:nvSpPr>
          <p:spPr>
            <a:xfrm>
              <a:off x="636617" y="5890962"/>
              <a:ext cx="15777" cy="294882"/>
            </a:xfrm>
            <a:custGeom>
              <a:avLst/>
              <a:gdLst/>
              <a:ahLst/>
              <a:cxnLst/>
              <a:rect l="l" t="t" r="r" b="b"/>
              <a:pathLst>
                <a:path w="15777" h="294882" extrusionOk="0">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71" name="Google Shape;3671;p25"/>
            <p:cNvSpPr/>
            <p:nvPr/>
          </p:nvSpPr>
          <p:spPr>
            <a:xfrm>
              <a:off x="1832596" y="5046099"/>
              <a:ext cx="150023" cy="157255"/>
            </a:xfrm>
            <a:custGeom>
              <a:avLst/>
              <a:gdLst/>
              <a:ahLst/>
              <a:cxnLst/>
              <a:rect l="l" t="t" r="r" b="b"/>
              <a:pathLst>
                <a:path w="150023" h="157255" extrusionOk="0">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3672" name="Google Shape;3672;p25"/>
          <p:cNvSpPr txBox="1">
            <a:spLocks noGrp="1"/>
          </p:cNvSpPr>
          <p:nvPr>
            <p:ph type="title"/>
          </p:nvPr>
        </p:nvSpPr>
        <p:spPr>
          <a:xfrm>
            <a:off x="6117864" y="1289304"/>
            <a:ext cx="54864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73" name="Google Shape;367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74" name="Google Shape;367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75" name="Google Shape;367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676" name="Google Shape;3676;p25"/>
          <p:cNvSpPr txBox="1">
            <a:spLocks noGrp="1"/>
          </p:cNvSpPr>
          <p:nvPr>
            <p:ph type="body" idx="1"/>
          </p:nvPr>
        </p:nvSpPr>
        <p:spPr>
          <a:xfrm>
            <a:off x="6117336" y="2816352"/>
            <a:ext cx="4114800" cy="2779776"/>
          </a:xfrm>
          <a:prstGeom prst="rect">
            <a:avLst/>
          </a:prstGeom>
          <a:noFill/>
          <a:ln>
            <a:noFill/>
          </a:ln>
        </p:spPr>
        <p:txBody>
          <a:bodyPr spcFirstLastPara="1" wrap="square" lIns="91425" tIns="45700" rIns="91425" bIns="45700" anchor="t" anchorCtr="0">
            <a:normAutofit/>
          </a:bodyPr>
          <a:lstStyle>
            <a:lvl1pPr marL="457200" lvl="0" indent="-228600" algn="l">
              <a:lnSpc>
                <a:spcPct val="171428"/>
              </a:lnSpc>
              <a:spcBef>
                <a:spcPts val="1000"/>
              </a:spcBef>
              <a:spcAft>
                <a:spcPts val="0"/>
              </a:spcAft>
              <a:buClr>
                <a:schemeClr val="dk1"/>
              </a:buClr>
              <a:buSzPts val="1400"/>
              <a:buNone/>
              <a:defRPr sz="1400"/>
            </a:lvl1pPr>
            <a:lvl2pPr marL="914400" lvl="1" indent="-228600" algn="l">
              <a:lnSpc>
                <a:spcPct val="171428"/>
              </a:lnSpc>
              <a:spcBef>
                <a:spcPts val="500"/>
              </a:spcBef>
              <a:spcAft>
                <a:spcPts val="0"/>
              </a:spcAft>
              <a:buClr>
                <a:schemeClr val="dk1"/>
              </a:buClr>
              <a:buSzPts val="1400"/>
              <a:buNone/>
              <a:defRPr sz="1400"/>
            </a:lvl2pPr>
            <a:lvl3pPr marL="1371600" lvl="2" indent="-228600" algn="l">
              <a:lnSpc>
                <a:spcPct val="171428"/>
              </a:lnSpc>
              <a:spcBef>
                <a:spcPts val="500"/>
              </a:spcBef>
              <a:spcAft>
                <a:spcPts val="0"/>
              </a:spcAft>
              <a:buClr>
                <a:schemeClr val="dk1"/>
              </a:buClr>
              <a:buSzPts val="1400"/>
              <a:buNone/>
              <a:defRPr sz="1400"/>
            </a:lvl3pPr>
            <a:lvl4pPr marL="1828800" lvl="3" indent="-228600" algn="l">
              <a:lnSpc>
                <a:spcPct val="171428"/>
              </a:lnSpc>
              <a:spcBef>
                <a:spcPts val="500"/>
              </a:spcBef>
              <a:spcAft>
                <a:spcPts val="0"/>
              </a:spcAft>
              <a:buClr>
                <a:schemeClr val="dk1"/>
              </a:buClr>
              <a:buSzPts val="1400"/>
              <a:buNone/>
              <a:defRPr sz="1400"/>
            </a:lvl4pPr>
            <a:lvl5pPr marL="2286000" lvl="4" indent="-228600" algn="l">
              <a:lnSpc>
                <a:spcPct val="171428"/>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1_Thank You">
  <p:cSld name="21_Thank You">
    <p:bg>
      <p:bgPr>
        <a:solidFill>
          <a:schemeClr val="accent5"/>
        </a:solidFill>
        <a:effectLst/>
      </p:bgPr>
    </p:bg>
    <p:spTree>
      <p:nvGrpSpPr>
        <p:cNvPr id="1" name="Shape 3677"/>
        <p:cNvGrpSpPr/>
        <p:nvPr/>
      </p:nvGrpSpPr>
      <p:grpSpPr>
        <a:xfrm>
          <a:off x="0" y="0"/>
          <a:ext cx="0" cy="0"/>
          <a:chOff x="0" y="0"/>
          <a:chExt cx="0" cy="0"/>
        </a:xfrm>
      </p:grpSpPr>
      <p:sp>
        <p:nvSpPr>
          <p:cNvPr id="3678" name="Google Shape;3678;p26"/>
          <p:cNvSpPr/>
          <p:nvPr/>
        </p:nvSpPr>
        <p:spPr>
          <a:xfrm>
            <a:off x="896112" y="1552575"/>
            <a:ext cx="6601968" cy="3812566"/>
          </a:xfrm>
          <a:prstGeom prst="rect">
            <a:avLst/>
          </a:prstGeom>
          <a:solidFill>
            <a:schemeClr val="lt1"/>
          </a:solidFill>
          <a:ln w="222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79" name="Google Shape;3679;p26"/>
          <p:cNvSpPr txBox="1">
            <a:spLocks noGrp="1"/>
          </p:cNvSpPr>
          <p:nvPr>
            <p:ph type="title"/>
          </p:nvPr>
        </p:nvSpPr>
        <p:spPr>
          <a:xfrm>
            <a:off x="1353312" y="1755648"/>
            <a:ext cx="4306824"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80" name="Google Shape;3680;p26"/>
          <p:cNvSpPr txBox="1">
            <a:spLocks noGrp="1"/>
          </p:cNvSpPr>
          <p:nvPr>
            <p:ph type="body" idx="1"/>
          </p:nvPr>
        </p:nvSpPr>
        <p:spPr>
          <a:xfrm>
            <a:off x="1353312" y="3191256"/>
            <a:ext cx="3505201" cy="1798639"/>
          </a:xfrm>
          <a:prstGeom prst="rect">
            <a:avLst/>
          </a:prstGeom>
          <a:noFill/>
          <a:ln>
            <a:noFill/>
          </a:ln>
        </p:spPr>
        <p:txBody>
          <a:bodyPr spcFirstLastPara="1" wrap="square" lIns="91425" tIns="45700" rIns="91425" bIns="45700" anchor="t" anchorCtr="0">
            <a:normAutofit/>
          </a:bodyPr>
          <a:lstStyle>
            <a:lvl1pPr marL="457200" lvl="0" indent="-228600" algn="l">
              <a:lnSpc>
                <a:spcPct val="166666"/>
              </a:lnSpc>
              <a:spcBef>
                <a:spcPts val="0"/>
              </a:spcBef>
              <a:spcAft>
                <a:spcPts val="0"/>
              </a:spcAft>
              <a:buClr>
                <a:schemeClr val="dk1"/>
              </a:buClr>
              <a:buSzPts val="1800"/>
              <a:buNone/>
              <a:defRPr sz="1800"/>
            </a:lvl1pPr>
            <a:lvl2pPr marL="914400" lvl="1" indent="-228600" algn="l">
              <a:lnSpc>
                <a:spcPct val="90000"/>
              </a:lnSpc>
              <a:spcBef>
                <a:spcPts val="500"/>
              </a:spcBef>
              <a:spcAft>
                <a:spcPts val="0"/>
              </a:spcAft>
              <a:buClr>
                <a:schemeClr val="dk1"/>
              </a:buClr>
              <a:buSzPts val="2000"/>
              <a:buNone/>
              <a:defRPr sz="2000"/>
            </a:lvl2pPr>
            <a:lvl3pPr marL="1371600" lvl="2" indent="-228600" algn="l">
              <a:lnSpc>
                <a:spcPct val="90000"/>
              </a:lnSpc>
              <a:spcBef>
                <a:spcPts val="500"/>
              </a:spcBef>
              <a:spcAft>
                <a:spcPts val="0"/>
              </a:spcAft>
              <a:buClr>
                <a:schemeClr val="dk1"/>
              </a:buClr>
              <a:buSzPts val="2000"/>
              <a:buNone/>
              <a:defRPr sz="2000"/>
            </a:lvl3pPr>
            <a:lvl4pPr marL="1828800" lvl="3" indent="-228600" algn="l">
              <a:lnSpc>
                <a:spcPct val="90000"/>
              </a:lnSpc>
              <a:spcBef>
                <a:spcPts val="500"/>
              </a:spcBef>
              <a:spcAft>
                <a:spcPts val="0"/>
              </a:spcAft>
              <a:buClr>
                <a:schemeClr val="dk1"/>
              </a:buClr>
              <a:buSzPts val="2000"/>
              <a:buNone/>
              <a:defRPr sz="2000"/>
            </a:lvl4pPr>
            <a:lvl5pPr marL="2286000" lvl="4" indent="-228600" algn="l">
              <a:lnSpc>
                <a:spcPct val="90000"/>
              </a:lnSpc>
              <a:spcBef>
                <a:spcPts val="500"/>
              </a:spcBef>
              <a:spcAft>
                <a:spcPts val="0"/>
              </a:spcAft>
              <a:buClr>
                <a:schemeClr val="dk1"/>
              </a:buClr>
              <a:buSzPts val="2000"/>
              <a:buNone/>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3681" name="Google Shape;3681;p26" descr="abstract colorful illustration of buildings"/>
          <p:cNvGrpSpPr/>
          <p:nvPr/>
        </p:nvGrpSpPr>
        <p:grpSpPr>
          <a:xfrm>
            <a:off x="2861990" y="447912"/>
            <a:ext cx="9332045" cy="6412946"/>
            <a:chOff x="2861990" y="447912"/>
            <a:chExt cx="9332045" cy="6412946"/>
          </a:xfrm>
        </p:grpSpPr>
        <p:sp>
          <p:nvSpPr>
            <p:cNvPr id="3682" name="Google Shape;3682;p26"/>
            <p:cNvSpPr/>
            <p:nvPr/>
          </p:nvSpPr>
          <p:spPr>
            <a:xfrm>
              <a:off x="6400314" y="4755276"/>
              <a:ext cx="2209733" cy="721935"/>
            </a:xfrm>
            <a:custGeom>
              <a:avLst/>
              <a:gdLst/>
              <a:ahLst/>
              <a:cxnLst/>
              <a:rect l="l" t="t" r="r" b="b"/>
              <a:pathLst>
                <a:path w="2209733" h="721935" extrusionOk="0">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3" name="Google Shape;3683;p26"/>
            <p:cNvSpPr/>
            <p:nvPr/>
          </p:nvSpPr>
          <p:spPr>
            <a:xfrm>
              <a:off x="6256725" y="4855523"/>
              <a:ext cx="144096" cy="64163"/>
            </a:xfrm>
            <a:custGeom>
              <a:avLst/>
              <a:gdLst/>
              <a:ahLst/>
              <a:cxnLst/>
              <a:rect l="l" t="t" r="r" b="b"/>
              <a:pathLst>
                <a:path w="144096" h="64163" extrusionOk="0">
                  <a:moveTo>
                    <a:pt x="144096" y="0"/>
                  </a:moveTo>
                  <a:lnTo>
                    <a:pt x="0" y="64163"/>
                  </a:lnTo>
                  <a:lnTo>
                    <a:pt x="144096" y="64163"/>
                  </a:lnTo>
                  <a:lnTo>
                    <a:pt x="14409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4" name="Google Shape;3684;p26"/>
            <p:cNvSpPr/>
            <p:nvPr/>
          </p:nvSpPr>
          <p:spPr>
            <a:xfrm>
              <a:off x="8588064" y="5481531"/>
              <a:ext cx="21982" cy="62003"/>
            </a:xfrm>
            <a:custGeom>
              <a:avLst/>
              <a:gdLst/>
              <a:ahLst/>
              <a:cxnLst/>
              <a:rect l="l" t="t" r="r" b="b"/>
              <a:pathLst>
                <a:path w="21982" h="62003" extrusionOk="0">
                  <a:moveTo>
                    <a:pt x="0" y="0"/>
                  </a:moveTo>
                  <a:lnTo>
                    <a:pt x="21983" y="0"/>
                  </a:lnTo>
                  <a:lnTo>
                    <a:pt x="21983" y="62004"/>
                  </a:lnTo>
                  <a:lnTo>
                    <a:pt x="0" y="62004"/>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5" name="Google Shape;3685;p26"/>
            <p:cNvSpPr/>
            <p:nvPr/>
          </p:nvSpPr>
          <p:spPr>
            <a:xfrm>
              <a:off x="6626116" y="3298571"/>
              <a:ext cx="1376159" cy="1432309"/>
            </a:xfrm>
            <a:custGeom>
              <a:avLst/>
              <a:gdLst/>
              <a:ahLst/>
              <a:cxnLst/>
              <a:rect l="l" t="t" r="r" b="b"/>
              <a:pathLst>
                <a:path w="1376159" h="1432309" extrusionOk="0">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6" name="Google Shape;3686;p26"/>
            <p:cNvSpPr/>
            <p:nvPr/>
          </p:nvSpPr>
          <p:spPr>
            <a:xfrm>
              <a:off x="6503875" y="2341708"/>
              <a:ext cx="117793" cy="2441520"/>
            </a:xfrm>
            <a:custGeom>
              <a:avLst/>
              <a:gdLst/>
              <a:ahLst/>
              <a:cxnLst/>
              <a:rect l="l" t="t" r="r" b="b"/>
              <a:pathLst>
                <a:path w="117793" h="2441520" extrusionOk="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7" name="Google Shape;3687;p26"/>
            <p:cNvSpPr/>
            <p:nvPr/>
          </p:nvSpPr>
          <p:spPr>
            <a:xfrm>
              <a:off x="5993184" y="2341199"/>
              <a:ext cx="506370" cy="2458418"/>
            </a:xfrm>
            <a:custGeom>
              <a:avLst/>
              <a:gdLst/>
              <a:ahLst/>
              <a:cxnLst/>
              <a:rect l="l" t="t" r="r" b="b"/>
              <a:pathLst>
                <a:path w="506370" h="2458418" extrusionOk="0">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8" name="Google Shape;3688;p26"/>
            <p:cNvSpPr/>
            <p:nvPr/>
          </p:nvSpPr>
          <p:spPr>
            <a:xfrm>
              <a:off x="2885579" y="6397864"/>
              <a:ext cx="9308455" cy="462994"/>
            </a:xfrm>
            <a:custGeom>
              <a:avLst/>
              <a:gdLst/>
              <a:ahLst/>
              <a:cxnLst/>
              <a:rect l="l" t="t" r="r" b="b"/>
              <a:pathLst>
                <a:path w="9308455" h="462994" extrusionOk="0">
                  <a:moveTo>
                    <a:pt x="0" y="5718"/>
                  </a:moveTo>
                  <a:lnTo>
                    <a:pt x="0" y="462994"/>
                  </a:lnTo>
                  <a:lnTo>
                    <a:pt x="9308455" y="462994"/>
                  </a:lnTo>
                  <a:lnTo>
                    <a:pt x="9308455" y="0"/>
                  </a:lnTo>
                  <a:lnTo>
                    <a:pt x="12961" y="0"/>
                  </a:lnTo>
                  <a:lnTo>
                    <a:pt x="0" y="5718"/>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89" name="Google Shape;3689;p26"/>
            <p:cNvSpPr/>
            <p:nvPr/>
          </p:nvSpPr>
          <p:spPr>
            <a:xfrm>
              <a:off x="12016773" y="3267188"/>
              <a:ext cx="38247" cy="1381740"/>
            </a:xfrm>
            <a:custGeom>
              <a:avLst/>
              <a:gdLst/>
              <a:ahLst/>
              <a:cxnLst/>
              <a:rect l="l" t="t" r="r" b="b"/>
              <a:pathLst>
                <a:path w="38247" h="1381740" extrusionOk="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0" name="Google Shape;3690;p26"/>
            <p:cNvSpPr/>
            <p:nvPr/>
          </p:nvSpPr>
          <p:spPr>
            <a:xfrm>
              <a:off x="12059214" y="3267188"/>
              <a:ext cx="134820" cy="118670"/>
            </a:xfrm>
            <a:custGeom>
              <a:avLst/>
              <a:gdLst/>
              <a:ahLst/>
              <a:cxnLst/>
              <a:rect l="l" t="t" r="r" b="b"/>
              <a:pathLst>
                <a:path w="134820" h="118670" extrusionOk="0">
                  <a:moveTo>
                    <a:pt x="0" y="0"/>
                  </a:moveTo>
                  <a:lnTo>
                    <a:pt x="134820" y="0"/>
                  </a:lnTo>
                  <a:lnTo>
                    <a:pt x="134820" y="118671"/>
                  </a:lnTo>
                  <a:lnTo>
                    <a:pt x="0" y="118671"/>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1" name="Google Shape;3691;p26"/>
            <p:cNvSpPr/>
            <p:nvPr/>
          </p:nvSpPr>
          <p:spPr>
            <a:xfrm>
              <a:off x="7046715" y="4943700"/>
              <a:ext cx="1516571" cy="11562"/>
            </a:xfrm>
            <a:custGeom>
              <a:avLst/>
              <a:gdLst/>
              <a:ahLst/>
              <a:cxnLst/>
              <a:rect l="l" t="t" r="r" b="b"/>
              <a:pathLst>
                <a:path w="1516571" h="11562" extrusionOk="0">
                  <a:moveTo>
                    <a:pt x="1506660" y="11562"/>
                  </a:moveTo>
                  <a:lnTo>
                    <a:pt x="1516571" y="0"/>
                  </a:lnTo>
                  <a:lnTo>
                    <a:pt x="19950" y="0"/>
                  </a:lnTo>
                  <a:lnTo>
                    <a:pt x="0" y="11562"/>
                  </a:lnTo>
                  <a:lnTo>
                    <a:pt x="1506660" y="11562"/>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2" name="Google Shape;3692;p26"/>
            <p:cNvSpPr/>
            <p:nvPr/>
          </p:nvSpPr>
          <p:spPr>
            <a:xfrm>
              <a:off x="9745411" y="1878205"/>
              <a:ext cx="47904" cy="332380"/>
            </a:xfrm>
            <a:custGeom>
              <a:avLst/>
              <a:gdLst/>
              <a:ahLst/>
              <a:cxnLst/>
              <a:rect l="l" t="t" r="r" b="b"/>
              <a:pathLst>
                <a:path w="47904" h="332380" extrusionOk="0">
                  <a:moveTo>
                    <a:pt x="47905" y="332380"/>
                  </a:moveTo>
                  <a:lnTo>
                    <a:pt x="47905" y="18042"/>
                  </a:lnTo>
                  <a:lnTo>
                    <a:pt x="44347" y="0"/>
                  </a:lnTo>
                  <a:lnTo>
                    <a:pt x="0" y="0"/>
                  </a:lnTo>
                  <a:lnTo>
                    <a:pt x="0" y="16771"/>
                  </a:lnTo>
                  <a:lnTo>
                    <a:pt x="0" y="332380"/>
                  </a:lnTo>
                  <a:lnTo>
                    <a:pt x="47905" y="33238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3" name="Google Shape;3693;p26"/>
            <p:cNvSpPr/>
            <p:nvPr/>
          </p:nvSpPr>
          <p:spPr>
            <a:xfrm>
              <a:off x="8922256" y="472196"/>
              <a:ext cx="415007" cy="1659486"/>
            </a:xfrm>
            <a:custGeom>
              <a:avLst/>
              <a:gdLst/>
              <a:ahLst/>
              <a:cxnLst/>
              <a:rect l="l" t="t" r="r" b="b"/>
              <a:pathLst>
                <a:path w="415007" h="1659486" extrusionOk="0">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4" name="Google Shape;3694;p26"/>
            <p:cNvSpPr/>
            <p:nvPr/>
          </p:nvSpPr>
          <p:spPr>
            <a:xfrm>
              <a:off x="6830570" y="2070315"/>
              <a:ext cx="234061" cy="1220633"/>
            </a:xfrm>
            <a:custGeom>
              <a:avLst/>
              <a:gdLst/>
              <a:ahLst/>
              <a:cxnLst/>
              <a:rect l="l" t="t" r="r" b="b"/>
              <a:pathLst>
                <a:path w="234061" h="1220633" extrusionOk="0">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5" name="Google Shape;3695;p26"/>
            <p:cNvSpPr/>
            <p:nvPr/>
          </p:nvSpPr>
          <p:spPr>
            <a:xfrm>
              <a:off x="7699469" y="1569076"/>
              <a:ext cx="28336" cy="1724285"/>
            </a:xfrm>
            <a:custGeom>
              <a:avLst/>
              <a:gdLst/>
              <a:ahLst/>
              <a:cxnLst/>
              <a:rect l="l" t="t" r="r" b="b"/>
              <a:pathLst>
                <a:path w="28336" h="1724285" extrusionOk="0">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6" name="Google Shape;3696;p26"/>
            <p:cNvSpPr/>
            <p:nvPr/>
          </p:nvSpPr>
          <p:spPr>
            <a:xfrm>
              <a:off x="7088139" y="1565010"/>
              <a:ext cx="607263" cy="1728478"/>
            </a:xfrm>
            <a:custGeom>
              <a:avLst/>
              <a:gdLst/>
              <a:ahLst/>
              <a:cxnLst/>
              <a:rect l="l" t="t" r="r" b="b"/>
              <a:pathLst>
                <a:path w="607263" h="1728478" extrusionOk="0">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7" name="Google Shape;3697;p26"/>
            <p:cNvSpPr/>
            <p:nvPr/>
          </p:nvSpPr>
          <p:spPr>
            <a:xfrm>
              <a:off x="7774313" y="1855462"/>
              <a:ext cx="23762" cy="1423415"/>
            </a:xfrm>
            <a:custGeom>
              <a:avLst/>
              <a:gdLst/>
              <a:ahLst/>
              <a:cxnLst/>
              <a:rect l="l" t="t" r="r" b="b"/>
              <a:pathLst>
                <a:path w="23762" h="1423415" extrusionOk="0">
                  <a:moveTo>
                    <a:pt x="23762" y="1423416"/>
                  </a:moveTo>
                  <a:lnTo>
                    <a:pt x="23762" y="14230"/>
                  </a:lnTo>
                  <a:lnTo>
                    <a:pt x="0" y="0"/>
                  </a:lnTo>
                  <a:lnTo>
                    <a:pt x="0" y="1423416"/>
                  </a:lnTo>
                  <a:lnTo>
                    <a:pt x="23762" y="1423416"/>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8" name="Google Shape;3698;p26"/>
            <p:cNvSpPr/>
            <p:nvPr/>
          </p:nvSpPr>
          <p:spPr>
            <a:xfrm>
              <a:off x="7751187" y="1852285"/>
              <a:ext cx="18933" cy="1426592"/>
            </a:xfrm>
            <a:custGeom>
              <a:avLst/>
              <a:gdLst/>
              <a:ahLst/>
              <a:cxnLst/>
              <a:rect l="l" t="t" r="r" b="b"/>
              <a:pathLst>
                <a:path w="18933" h="1426592" extrusionOk="0">
                  <a:moveTo>
                    <a:pt x="18933" y="1426592"/>
                  </a:moveTo>
                  <a:lnTo>
                    <a:pt x="18933" y="635"/>
                  </a:lnTo>
                  <a:lnTo>
                    <a:pt x="17790" y="0"/>
                  </a:lnTo>
                  <a:lnTo>
                    <a:pt x="0" y="0"/>
                  </a:lnTo>
                  <a:lnTo>
                    <a:pt x="0" y="1426592"/>
                  </a:lnTo>
                  <a:lnTo>
                    <a:pt x="18933" y="1426592"/>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699" name="Google Shape;3699;p26"/>
            <p:cNvSpPr/>
            <p:nvPr/>
          </p:nvSpPr>
          <p:spPr>
            <a:xfrm>
              <a:off x="8025656" y="3289423"/>
              <a:ext cx="584391" cy="1558476"/>
            </a:xfrm>
            <a:custGeom>
              <a:avLst/>
              <a:gdLst/>
              <a:ahLst/>
              <a:cxnLst/>
              <a:rect l="l" t="t" r="r" b="b"/>
              <a:pathLst>
                <a:path w="584391" h="1558476" extrusionOk="0">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0" name="Google Shape;3700;p26"/>
            <p:cNvSpPr/>
            <p:nvPr/>
          </p:nvSpPr>
          <p:spPr>
            <a:xfrm>
              <a:off x="8008883" y="1854191"/>
              <a:ext cx="601164" cy="277491"/>
            </a:xfrm>
            <a:custGeom>
              <a:avLst/>
              <a:gdLst/>
              <a:ahLst/>
              <a:cxnLst/>
              <a:rect l="l" t="t" r="r" b="b"/>
              <a:pathLst>
                <a:path w="601164" h="277491" extrusionOk="0">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1" name="Google Shape;3701;p26"/>
            <p:cNvSpPr/>
            <p:nvPr/>
          </p:nvSpPr>
          <p:spPr>
            <a:xfrm>
              <a:off x="8008374" y="2683998"/>
              <a:ext cx="61247" cy="584714"/>
            </a:xfrm>
            <a:custGeom>
              <a:avLst/>
              <a:gdLst/>
              <a:ahLst/>
              <a:cxnLst/>
              <a:rect l="l" t="t" r="r" b="b"/>
              <a:pathLst>
                <a:path w="61247" h="584714" extrusionOk="0">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2" name="Google Shape;3702;p26"/>
            <p:cNvSpPr/>
            <p:nvPr/>
          </p:nvSpPr>
          <p:spPr>
            <a:xfrm>
              <a:off x="7970254" y="2683490"/>
              <a:ext cx="16518" cy="3938"/>
            </a:xfrm>
            <a:custGeom>
              <a:avLst/>
              <a:gdLst/>
              <a:ahLst/>
              <a:cxnLst/>
              <a:rect l="l" t="t" r="r" b="b"/>
              <a:pathLst>
                <a:path w="16518" h="3938" extrusionOk="0">
                  <a:moveTo>
                    <a:pt x="0" y="0"/>
                  </a:moveTo>
                  <a:lnTo>
                    <a:pt x="15502" y="3939"/>
                  </a:lnTo>
                  <a:cubicBezTo>
                    <a:pt x="15642" y="2579"/>
                    <a:pt x="15985" y="1258"/>
                    <a:pt x="16519" y="0"/>
                  </a:cubicBez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3" name="Google Shape;3703;p26"/>
            <p:cNvSpPr/>
            <p:nvPr/>
          </p:nvSpPr>
          <p:spPr>
            <a:xfrm>
              <a:off x="2909087" y="5377091"/>
              <a:ext cx="9284947" cy="1016453"/>
            </a:xfrm>
            <a:custGeom>
              <a:avLst/>
              <a:gdLst/>
              <a:ahLst/>
              <a:cxnLst/>
              <a:rect l="l" t="t" r="r" b="b"/>
              <a:pathLst>
                <a:path w="9284947" h="1016453" extrusionOk="0">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4" name="Google Shape;3704;p26"/>
            <p:cNvSpPr/>
            <p:nvPr/>
          </p:nvSpPr>
          <p:spPr>
            <a:xfrm>
              <a:off x="9801575" y="2245780"/>
              <a:ext cx="1270" cy="476589"/>
            </a:xfrm>
            <a:custGeom>
              <a:avLst/>
              <a:gdLst/>
              <a:ahLst/>
              <a:cxnLst/>
              <a:rect l="l" t="t" r="r" b="b"/>
              <a:pathLst>
                <a:path w="1270" h="476589" extrusionOk="0">
                  <a:moveTo>
                    <a:pt x="1270" y="476589"/>
                  </a:moveTo>
                  <a:lnTo>
                    <a:pt x="1270" y="0"/>
                  </a:lnTo>
                  <a:cubicBezTo>
                    <a:pt x="852" y="51"/>
                    <a:pt x="420" y="51"/>
                    <a:pt x="0" y="0"/>
                  </a:cubicBezTo>
                  <a:lnTo>
                    <a:pt x="0" y="476589"/>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5" name="Google Shape;3705;p26"/>
            <p:cNvSpPr/>
            <p:nvPr/>
          </p:nvSpPr>
          <p:spPr>
            <a:xfrm>
              <a:off x="9807039" y="2246161"/>
              <a:ext cx="543475" cy="1020010"/>
            </a:xfrm>
            <a:custGeom>
              <a:avLst/>
              <a:gdLst/>
              <a:ahLst/>
              <a:cxnLst/>
              <a:rect l="l" t="t" r="r" b="b"/>
              <a:pathLst>
                <a:path w="543475" h="1020010" extrusionOk="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6" name="Google Shape;3706;p26"/>
            <p:cNvSpPr/>
            <p:nvPr/>
          </p:nvSpPr>
          <p:spPr>
            <a:xfrm>
              <a:off x="10354581" y="1942877"/>
              <a:ext cx="293529" cy="223746"/>
            </a:xfrm>
            <a:custGeom>
              <a:avLst/>
              <a:gdLst/>
              <a:ahLst/>
              <a:cxnLst/>
              <a:rect l="l" t="t" r="r" b="b"/>
              <a:pathLst>
                <a:path w="293529" h="223746" extrusionOk="0">
                  <a:moveTo>
                    <a:pt x="127" y="223493"/>
                  </a:moveTo>
                  <a:lnTo>
                    <a:pt x="2033" y="222857"/>
                  </a:lnTo>
                  <a:lnTo>
                    <a:pt x="4447" y="222857"/>
                  </a:lnTo>
                  <a:lnTo>
                    <a:pt x="293530" y="222857"/>
                  </a:lnTo>
                  <a:lnTo>
                    <a:pt x="293530" y="0"/>
                  </a:lnTo>
                  <a:lnTo>
                    <a:pt x="0" y="0"/>
                  </a:lnTo>
                  <a:lnTo>
                    <a:pt x="0" y="1779"/>
                  </a:lnTo>
                  <a:lnTo>
                    <a:pt x="0" y="223747"/>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7" name="Google Shape;3707;p26"/>
            <p:cNvSpPr/>
            <p:nvPr/>
          </p:nvSpPr>
          <p:spPr>
            <a:xfrm>
              <a:off x="9467002" y="1907047"/>
              <a:ext cx="255027" cy="815322"/>
            </a:xfrm>
            <a:custGeom>
              <a:avLst/>
              <a:gdLst/>
              <a:ahLst/>
              <a:cxnLst/>
              <a:rect l="l" t="t" r="r" b="b"/>
              <a:pathLst>
                <a:path w="255027" h="815322" extrusionOk="0">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8" name="Google Shape;3708;p26"/>
            <p:cNvSpPr/>
            <p:nvPr/>
          </p:nvSpPr>
          <p:spPr>
            <a:xfrm>
              <a:off x="8184492" y="1795110"/>
              <a:ext cx="243591" cy="35067"/>
            </a:xfrm>
            <a:custGeom>
              <a:avLst/>
              <a:gdLst/>
              <a:ahLst/>
              <a:cxnLst/>
              <a:rect l="l" t="t" r="r" b="b"/>
              <a:pathLst>
                <a:path w="243591" h="35067" extrusionOk="0">
                  <a:moveTo>
                    <a:pt x="57690" y="35068"/>
                  </a:moveTo>
                  <a:lnTo>
                    <a:pt x="243592" y="35068"/>
                  </a:lnTo>
                  <a:lnTo>
                    <a:pt x="243592" y="0"/>
                  </a:lnTo>
                  <a:lnTo>
                    <a:pt x="0" y="0"/>
                  </a:lnTo>
                  <a:lnTo>
                    <a:pt x="46381" y="35068"/>
                  </a:lnTo>
                  <a:lnTo>
                    <a:pt x="57690" y="3506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09" name="Google Shape;3709;p26"/>
            <p:cNvSpPr/>
            <p:nvPr/>
          </p:nvSpPr>
          <p:spPr>
            <a:xfrm>
              <a:off x="8176741" y="1795110"/>
              <a:ext cx="47142" cy="35067"/>
            </a:xfrm>
            <a:custGeom>
              <a:avLst/>
              <a:gdLst/>
              <a:ahLst/>
              <a:cxnLst/>
              <a:rect l="l" t="t" r="r" b="b"/>
              <a:pathLst>
                <a:path w="47142" h="35067" extrusionOk="0">
                  <a:moveTo>
                    <a:pt x="762" y="0"/>
                  </a:moveTo>
                  <a:lnTo>
                    <a:pt x="0" y="0"/>
                  </a:lnTo>
                  <a:lnTo>
                    <a:pt x="0" y="35068"/>
                  </a:lnTo>
                  <a:lnTo>
                    <a:pt x="47143" y="35068"/>
                  </a:lnTo>
                  <a:lnTo>
                    <a:pt x="762" y="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0" name="Google Shape;3710;p26"/>
            <p:cNvSpPr/>
            <p:nvPr/>
          </p:nvSpPr>
          <p:spPr>
            <a:xfrm>
              <a:off x="8451592" y="1809340"/>
              <a:ext cx="23634" cy="20837"/>
            </a:xfrm>
            <a:custGeom>
              <a:avLst/>
              <a:gdLst/>
              <a:ahLst/>
              <a:cxnLst/>
              <a:rect l="l" t="t" r="r" b="b"/>
              <a:pathLst>
                <a:path w="23634" h="20837" extrusionOk="0">
                  <a:moveTo>
                    <a:pt x="0" y="0"/>
                  </a:moveTo>
                  <a:lnTo>
                    <a:pt x="0" y="20837"/>
                  </a:lnTo>
                  <a:lnTo>
                    <a:pt x="23635" y="20837"/>
                  </a:lnTo>
                  <a:lnTo>
                    <a:pt x="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1" name="Google Shape;3711;p26"/>
            <p:cNvSpPr/>
            <p:nvPr/>
          </p:nvSpPr>
          <p:spPr>
            <a:xfrm>
              <a:off x="5727609" y="4799873"/>
              <a:ext cx="739542" cy="130487"/>
            </a:xfrm>
            <a:custGeom>
              <a:avLst/>
              <a:gdLst/>
              <a:ahLst/>
              <a:cxnLst/>
              <a:rect l="l" t="t" r="r" b="b"/>
              <a:pathLst>
                <a:path w="739542" h="130487" extrusionOk="0">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2" name="Google Shape;3712;p26"/>
            <p:cNvSpPr/>
            <p:nvPr/>
          </p:nvSpPr>
          <p:spPr>
            <a:xfrm>
              <a:off x="5701814" y="4935315"/>
              <a:ext cx="496459" cy="753445"/>
            </a:xfrm>
            <a:custGeom>
              <a:avLst/>
              <a:gdLst/>
              <a:ahLst/>
              <a:cxnLst/>
              <a:rect l="l" t="t" r="r" b="b"/>
              <a:pathLst>
                <a:path w="496459" h="753445" extrusionOk="0">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3" name="Google Shape;3713;p26"/>
            <p:cNvSpPr/>
            <p:nvPr/>
          </p:nvSpPr>
          <p:spPr>
            <a:xfrm>
              <a:off x="5479697" y="5679232"/>
              <a:ext cx="1447318" cy="111555"/>
            </a:xfrm>
            <a:custGeom>
              <a:avLst/>
              <a:gdLst/>
              <a:ahLst/>
              <a:cxnLst/>
              <a:rect l="l" t="t" r="r" b="b"/>
              <a:pathLst>
                <a:path w="1447318" h="111555" extrusionOk="0">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4" name="Google Shape;3714;p26"/>
            <p:cNvSpPr/>
            <p:nvPr/>
          </p:nvSpPr>
          <p:spPr>
            <a:xfrm>
              <a:off x="6202467" y="4943700"/>
              <a:ext cx="815784" cy="743662"/>
            </a:xfrm>
            <a:custGeom>
              <a:avLst/>
              <a:gdLst/>
              <a:ahLst/>
              <a:cxnLst/>
              <a:rect l="l" t="t" r="r" b="b"/>
              <a:pathLst>
                <a:path w="815784" h="743662" extrusionOk="0">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5" name="Google Shape;3715;p26"/>
            <p:cNvSpPr/>
            <p:nvPr/>
          </p:nvSpPr>
          <p:spPr>
            <a:xfrm>
              <a:off x="10944690" y="6212234"/>
              <a:ext cx="701422" cy="123625"/>
            </a:xfrm>
            <a:custGeom>
              <a:avLst/>
              <a:gdLst/>
              <a:ahLst/>
              <a:cxnLst/>
              <a:rect l="l" t="t" r="r" b="b"/>
              <a:pathLst>
                <a:path w="701422" h="123625" extrusionOk="0">
                  <a:moveTo>
                    <a:pt x="2542" y="116638"/>
                  </a:moveTo>
                  <a:cubicBezTo>
                    <a:pt x="2490" y="119192"/>
                    <a:pt x="1601" y="121644"/>
                    <a:pt x="0" y="123626"/>
                  </a:cubicBezTo>
                  <a:lnTo>
                    <a:pt x="701422" y="123626"/>
                  </a:lnTo>
                  <a:lnTo>
                    <a:pt x="701422" y="1016"/>
                  </a:lnTo>
                  <a:lnTo>
                    <a:pt x="701422" y="0"/>
                  </a:lnTo>
                  <a:lnTo>
                    <a:pt x="2542" y="0"/>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6" name="Google Shape;3716;p26"/>
            <p:cNvSpPr/>
            <p:nvPr/>
          </p:nvSpPr>
          <p:spPr>
            <a:xfrm>
              <a:off x="5462797" y="5601346"/>
              <a:ext cx="3048771" cy="734514"/>
            </a:xfrm>
            <a:custGeom>
              <a:avLst/>
              <a:gdLst/>
              <a:ahLst/>
              <a:cxnLst/>
              <a:rect l="l" t="t" r="r" b="b"/>
              <a:pathLst>
                <a:path w="3048771" h="734514" extrusionOk="0">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7" name="Google Shape;3717;p26"/>
            <p:cNvSpPr/>
            <p:nvPr/>
          </p:nvSpPr>
          <p:spPr>
            <a:xfrm>
              <a:off x="4404183" y="5687998"/>
              <a:ext cx="1173357" cy="647734"/>
            </a:xfrm>
            <a:custGeom>
              <a:avLst/>
              <a:gdLst/>
              <a:ahLst/>
              <a:cxnLst/>
              <a:rect l="l" t="t" r="r" b="b"/>
              <a:pathLst>
                <a:path w="1173357" h="647734" extrusionOk="0">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8" name="Google Shape;3718;p26"/>
            <p:cNvSpPr/>
            <p:nvPr/>
          </p:nvSpPr>
          <p:spPr>
            <a:xfrm>
              <a:off x="11619809" y="6113765"/>
              <a:ext cx="574225" cy="221078"/>
            </a:xfrm>
            <a:custGeom>
              <a:avLst/>
              <a:gdLst/>
              <a:ahLst/>
              <a:cxnLst/>
              <a:rect l="l" t="t" r="r" b="b"/>
              <a:pathLst>
                <a:path w="574225" h="221078" extrusionOk="0">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19" name="Google Shape;3719;p26"/>
            <p:cNvSpPr/>
            <p:nvPr/>
          </p:nvSpPr>
          <p:spPr>
            <a:xfrm>
              <a:off x="11612311" y="6102076"/>
              <a:ext cx="581723" cy="7369"/>
            </a:xfrm>
            <a:custGeom>
              <a:avLst/>
              <a:gdLst/>
              <a:ahLst/>
              <a:cxnLst/>
              <a:rect l="l" t="t" r="r" b="b"/>
              <a:pathLst>
                <a:path w="581723" h="7369" extrusionOk="0">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0" name="Google Shape;3720;p26"/>
            <p:cNvSpPr/>
            <p:nvPr/>
          </p:nvSpPr>
          <p:spPr>
            <a:xfrm>
              <a:off x="11387526" y="4862130"/>
              <a:ext cx="191493" cy="1225461"/>
            </a:xfrm>
            <a:custGeom>
              <a:avLst/>
              <a:gdLst/>
              <a:ahLst/>
              <a:cxnLst/>
              <a:rect l="l" t="t" r="r" b="b"/>
              <a:pathLst>
                <a:path w="191493" h="1225461" extrusionOk="0">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1" name="Google Shape;3721;p26"/>
            <p:cNvSpPr/>
            <p:nvPr/>
          </p:nvSpPr>
          <p:spPr>
            <a:xfrm>
              <a:off x="11541280" y="4862003"/>
              <a:ext cx="652754" cy="1216059"/>
            </a:xfrm>
            <a:custGeom>
              <a:avLst/>
              <a:gdLst/>
              <a:ahLst/>
              <a:cxnLst/>
              <a:rect l="l" t="t" r="r" b="b"/>
              <a:pathLst>
                <a:path w="652754" h="1216059" extrusionOk="0">
                  <a:moveTo>
                    <a:pt x="0" y="1104758"/>
                  </a:moveTo>
                  <a:lnTo>
                    <a:pt x="59468" y="1216059"/>
                  </a:lnTo>
                  <a:lnTo>
                    <a:pt x="652754" y="1216059"/>
                  </a:lnTo>
                  <a:lnTo>
                    <a:pt x="652754" y="0"/>
                  </a:lnTo>
                  <a:lnTo>
                    <a:pt x="0" y="0"/>
                  </a:lnTo>
                  <a:lnTo>
                    <a:pt x="0" y="1104758"/>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2" name="Google Shape;3722;p26"/>
            <p:cNvSpPr/>
            <p:nvPr/>
          </p:nvSpPr>
          <p:spPr>
            <a:xfrm>
              <a:off x="11232248" y="4619071"/>
              <a:ext cx="177896" cy="1346546"/>
            </a:xfrm>
            <a:custGeom>
              <a:avLst/>
              <a:gdLst/>
              <a:ahLst/>
              <a:cxnLst/>
              <a:rect l="l" t="t" r="r" b="b"/>
              <a:pathLst>
                <a:path w="177896" h="1346546" extrusionOk="0">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3" name="Google Shape;3723;p26"/>
            <p:cNvSpPr/>
            <p:nvPr/>
          </p:nvSpPr>
          <p:spPr>
            <a:xfrm>
              <a:off x="11415736" y="4832399"/>
              <a:ext cx="778298" cy="25411"/>
            </a:xfrm>
            <a:custGeom>
              <a:avLst/>
              <a:gdLst/>
              <a:ahLst/>
              <a:cxnLst/>
              <a:rect l="l" t="t" r="r" b="b"/>
              <a:pathLst>
                <a:path w="778298" h="25411" extrusionOk="0">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4" name="Google Shape;3724;p26"/>
            <p:cNvSpPr/>
            <p:nvPr/>
          </p:nvSpPr>
          <p:spPr>
            <a:xfrm>
              <a:off x="11085229" y="4590102"/>
              <a:ext cx="124654" cy="55142"/>
            </a:xfrm>
            <a:custGeom>
              <a:avLst/>
              <a:gdLst/>
              <a:ahLst/>
              <a:cxnLst/>
              <a:rect l="l" t="t" r="r" b="b"/>
              <a:pathLst>
                <a:path w="124654" h="55142" extrusionOk="0">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5" name="Google Shape;3725;p26"/>
            <p:cNvSpPr/>
            <p:nvPr/>
          </p:nvSpPr>
          <p:spPr>
            <a:xfrm>
              <a:off x="11954763" y="4619706"/>
              <a:ext cx="60612" cy="47392"/>
            </a:xfrm>
            <a:custGeom>
              <a:avLst/>
              <a:gdLst/>
              <a:ahLst/>
              <a:cxnLst/>
              <a:rect l="l" t="t" r="r" b="b"/>
              <a:pathLst>
                <a:path w="60612" h="47392" extrusionOk="0">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6" name="Google Shape;3726;p26"/>
            <p:cNvSpPr/>
            <p:nvPr/>
          </p:nvSpPr>
          <p:spPr>
            <a:xfrm>
              <a:off x="11961624" y="4596709"/>
              <a:ext cx="83923" cy="67340"/>
            </a:xfrm>
            <a:custGeom>
              <a:avLst/>
              <a:gdLst/>
              <a:ahLst/>
              <a:cxnLst/>
              <a:rect l="l" t="t" r="r" b="b"/>
              <a:pathLst>
                <a:path w="83923" h="67340" extrusionOk="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7" name="Google Shape;3727;p26"/>
            <p:cNvSpPr/>
            <p:nvPr/>
          </p:nvSpPr>
          <p:spPr>
            <a:xfrm>
              <a:off x="11968360" y="4561260"/>
              <a:ext cx="26049" cy="50822"/>
            </a:xfrm>
            <a:custGeom>
              <a:avLst/>
              <a:gdLst/>
              <a:ahLst/>
              <a:cxnLst/>
              <a:rect l="l" t="t" r="r" b="b"/>
              <a:pathLst>
                <a:path w="26049" h="50822" extrusionOk="0">
                  <a:moveTo>
                    <a:pt x="1143" y="26936"/>
                  </a:moveTo>
                  <a:cubicBezTo>
                    <a:pt x="1105" y="28651"/>
                    <a:pt x="711" y="30328"/>
                    <a:pt x="0" y="31891"/>
                  </a:cubicBezTo>
                  <a:lnTo>
                    <a:pt x="26049" y="50823"/>
                  </a:lnTo>
                  <a:lnTo>
                    <a:pt x="26049" y="0"/>
                  </a:lnTo>
                  <a:lnTo>
                    <a:pt x="635"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8" name="Google Shape;3728;p26"/>
            <p:cNvSpPr/>
            <p:nvPr/>
          </p:nvSpPr>
          <p:spPr>
            <a:xfrm>
              <a:off x="12067854" y="4633937"/>
              <a:ext cx="125163" cy="26046"/>
            </a:xfrm>
            <a:custGeom>
              <a:avLst/>
              <a:gdLst/>
              <a:ahLst/>
              <a:cxnLst/>
              <a:rect l="l" t="t" r="r" b="b"/>
              <a:pathLst>
                <a:path w="125163" h="26046" extrusionOk="0">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29" name="Google Shape;3729;p26"/>
            <p:cNvSpPr/>
            <p:nvPr/>
          </p:nvSpPr>
          <p:spPr>
            <a:xfrm>
              <a:off x="12071794" y="4685267"/>
              <a:ext cx="122240" cy="90337"/>
            </a:xfrm>
            <a:custGeom>
              <a:avLst/>
              <a:gdLst/>
              <a:ahLst/>
              <a:cxnLst/>
              <a:rect l="l" t="t" r="r" b="b"/>
              <a:pathLst>
                <a:path w="122240" h="90337" extrusionOk="0">
                  <a:moveTo>
                    <a:pt x="635" y="508"/>
                  </a:moveTo>
                  <a:lnTo>
                    <a:pt x="122241" y="90337"/>
                  </a:lnTo>
                  <a:lnTo>
                    <a:pt x="122241" y="0"/>
                  </a:lnTo>
                  <a:lnTo>
                    <a:pt x="0" y="0"/>
                  </a:lnTo>
                  <a:lnTo>
                    <a:pt x="635" y="508"/>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0" name="Google Shape;3730;p26"/>
            <p:cNvSpPr/>
            <p:nvPr/>
          </p:nvSpPr>
          <p:spPr>
            <a:xfrm>
              <a:off x="12068871" y="3409873"/>
              <a:ext cx="125163" cy="1201320"/>
            </a:xfrm>
            <a:custGeom>
              <a:avLst/>
              <a:gdLst/>
              <a:ahLst/>
              <a:cxnLst/>
              <a:rect l="l" t="t" r="r" b="b"/>
              <a:pathLst>
                <a:path w="125163" h="1201320" extrusionOk="0">
                  <a:moveTo>
                    <a:pt x="0" y="0"/>
                  </a:moveTo>
                  <a:lnTo>
                    <a:pt x="125163" y="0"/>
                  </a:lnTo>
                  <a:lnTo>
                    <a:pt x="125163" y="1201321"/>
                  </a:lnTo>
                  <a:lnTo>
                    <a:pt x="0" y="1201321"/>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1" name="Google Shape;3731;p26"/>
            <p:cNvSpPr/>
            <p:nvPr/>
          </p:nvSpPr>
          <p:spPr>
            <a:xfrm>
              <a:off x="11233391" y="4601410"/>
              <a:ext cx="678295" cy="7496"/>
            </a:xfrm>
            <a:custGeom>
              <a:avLst/>
              <a:gdLst/>
              <a:ahLst/>
              <a:cxnLst/>
              <a:rect l="l" t="t" r="r" b="b"/>
              <a:pathLst>
                <a:path w="678295" h="7496" extrusionOk="0">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2" name="Google Shape;3732;p26"/>
            <p:cNvSpPr/>
            <p:nvPr/>
          </p:nvSpPr>
          <p:spPr>
            <a:xfrm>
              <a:off x="11235932" y="4613226"/>
              <a:ext cx="955433" cy="214852"/>
            </a:xfrm>
            <a:custGeom>
              <a:avLst/>
              <a:gdLst/>
              <a:ahLst/>
              <a:cxnLst/>
              <a:rect l="l" t="t" r="r" b="b"/>
              <a:pathLst>
                <a:path w="955433" h="214852" extrusionOk="0">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3" name="Google Shape;3733;p26"/>
            <p:cNvSpPr/>
            <p:nvPr/>
          </p:nvSpPr>
          <p:spPr>
            <a:xfrm>
              <a:off x="10947232" y="6003988"/>
              <a:ext cx="696084" cy="204052"/>
            </a:xfrm>
            <a:custGeom>
              <a:avLst/>
              <a:gdLst/>
              <a:ahLst/>
              <a:cxnLst/>
              <a:rect l="l" t="t" r="r" b="b"/>
              <a:pathLst>
                <a:path w="696084" h="204052" extrusionOk="0">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4" name="Google Shape;3734;p26"/>
            <p:cNvSpPr/>
            <p:nvPr/>
          </p:nvSpPr>
          <p:spPr>
            <a:xfrm>
              <a:off x="11922106" y="4273985"/>
              <a:ext cx="23889" cy="305317"/>
            </a:xfrm>
            <a:custGeom>
              <a:avLst/>
              <a:gdLst/>
              <a:ahLst/>
              <a:cxnLst/>
              <a:rect l="l" t="t" r="r" b="b"/>
              <a:pathLst>
                <a:path w="23889" h="305317" extrusionOk="0">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5" name="Google Shape;3735;p26"/>
            <p:cNvSpPr/>
            <p:nvPr/>
          </p:nvSpPr>
          <p:spPr>
            <a:xfrm>
              <a:off x="11838749" y="4223290"/>
              <a:ext cx="90600" cy="46629"/>
            </a:xfrm>
            <a:custGeom>
              <a:avLst/>
              <a:gdLst/>
              <a:ahLst/>
              <a:cxnLst/>
              <a:rect l="l" t="t" r="r" b="b"/>
              <a:pathLst>
                <a:path w="90600" h="46629" extrusionOk="0">
                  <a:moveTo>
                    <a:pt x="90600" y="46503"/>
                  </a:moveTo>
                  <a:lnTo>
                    <a:pt x="22110" y="8386"/>
                  </a:lnTo>
                  <a:cubicBezTo>
                    <a:pt x="19048" y="6582"/>
                    <a:pt x="16951" y="3507"/>
                    <a:pt x="16392" y="0"/>
                  </a:cubicBezTo>
                  <a:lnTo>
                    <a:pt x="0" y="0"/>
                  </a:lnTo>
                  <a:lnTo>
                    <a:pt x="81833" y="4663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6" name="Google Shape;3736;p26"/>
            <p:cNvSpPr/>
            <p:nvPr/>
          </p:nvSpPr>
          <p:spPr>
            <a:xfrm>
              <a:off x="11311284" y="4273985"/>
              <a:ext cx="606755" cy="301759"/>
            </a:xfrm>
            <a:custGeom>
              <a:avLst/>
              <a:gdLst/>
              <a:ahLst/>
              <a:cxnLst/>
              <a:rect l="l" t="t" r="r" b="b"/>
              <a:pathLst>
                <a:path w="606755" h="301759" extrusionOk="0">
                  <a:moveTo>
                    <a:pt x="9149" y="0"/>
                  </a:moveTo>
                  <a:cubicBezTo>
                    <a:pt x="8323" y="4739"/>
                    <a:pt x="4701" y="8513"/>
                    <a:pt x="0" y="9529"/>
                  </a:cubicBezTo>
                  <a:lnTo>
                    <a:pt x="0" y="301760"/>
                  </a:lnTo>
                  <a:lnTo>
                    <a:pt x="606756" y="301760"/>
                  </a:lnTo>
                  <a:lnTo>
                    <a:pt x="606756"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7" name="Google Shape;3737;p26"/>
            <p:cNvSpPr/>
            <p:nvPr/>
          </p:nvSpPr>
          <p:spPr>
            <a:xfrm>
              <a:off x="10845322" y="4881189"/>
              <a:ext cx="225420" cy="1118352"/>
            </a:xfrm>
            <a:custGeom>
              <a:avLst/>
              <a:gdLst/>
              <a:ahLst/>
              <a:cxnLst/>
              <a:rect l="l" t="t" r="r" b="b"/>
              <a:pathLst>
                <a:path w="225420" h="1118352" extrusionOk="0">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8" name="Google Shape;3738;p26"/>
            <p:cNvSpPr/>
            <p:nvPr/>
          </p:nvSpPr>
          <p:spPr>
            <a:xfrm>
              <a:off x="10861205" y="3291964"/>
              <a:ext cx="201023" cy="1584904"/>
            </a:xfrm>
            <a:custGeom>
              <a:avLst/>
              <a:gdLst/>
              <a:ahLst/>
              <a:cxnLst/>
              <a:rect l="l" t="t" r="r" b="b"/>
              <a:pathLst>
                <a:path w="201023" h="1584904" extrusionOk="0">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39" name="Google Shape;3739;p26"/>
            <p:cNvSpPr/>
            <p:nvPr/>
          </p:nvSpPr>
          <p:spPr>
            <a:xfrm>
              <a:off x="10702242" y="2272716"/>
              <a:ext cx="535469" cy="1119750"/>
            </a:xfrm>
            <a:custGeom>
              <a:avLst/>
              <a:gdLst/>
              <a:ahLst/>
              <a:cxnLst/>
              <a:rect l="l" t="t" r="r" b="b"/>
              <a:pathLst>
                <a:path w="535469" h="1119750" extrusionOk="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0" name="Google Shape;3740;p26"/>
            <p:cNvSpPr/>
            <p:nvPr/>
          </p:nvSpPr>
          <p:spPr>
            <a:xfrm>
              <a:off x="8465188" y="5979848"/>
              <a:ext cx="2458534" cy="336954"/>
            </a:xfrm>
            <a:custGeom>
              <a:avLst/>
              <a:gdLst/>
              <a:ahLst/>
              <a:cxnLst/>
              <a:rect l="l" t="t" r="r" b="b"/>
              <a:pathLst>
                <a:path w="2458534" h="336954" extrusionOk="0">
                  <a:moveTo>
                    <a:pt x="635" y="0"/>
                  </a:moveTo>
                  <a:lnTo>
                    <a:pt x="0" y="1271"/>
                  </a:lnTo>
                  <a:lnTo>
                    <a:pt x="0" y="336954"/>
                  </a:lnTo>
                  <a:lnTo>
                    <a:pt x="2458535" y="336954"/>
                  </a:lnTo>
                  <a:lnTo>
                    <a:pt x="2458535" y="230227"/>
                  </a:lnTo>
                  <a:lnTo>
                    <a:pt x="2458535" y="21981"/>
                  </a:lnTo>
                  <a:lnTo>
                    <a:pt x="2458535" y="0"/>
                  </a:lnTo>
                  <a:lnTo>
                    <a:pt x="635"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1" name="Google Shape;3741;p26"/>
            <p:cNvSpPr/>
            <p:nvPr/>
          </p:nvSpPr>
          <p:spPr>
            <a:xfrm>
              <a:off x="8518684" y="5545822"/>
              <a:ext cx="41043" cy="315608"/>
            </a:xfrm>
            <a:custGeom>
              <a:avLst/>
              <a:gdLst/>
              <a:ahLst/>
              <a:cxnLst/>
              <a:rect l="l" t="t" r="r" b="b"/>
              <a:pathLst>
                <a:path w="41043" h="315608" extrusionOk="0">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2" name="Google Shape;3742;p26"/>
            <p:cNvSpPr/>
            <p:nvPr/>
          </p:nvSpPr>
          <p:spPr>
            <a:xfrm>
              <a:off x="11969503" y="4524287"/>
              <a:ext cx="24905" cy="32272"/>
            </a:xfrm>
            <a:custGeom>
              <a:avLst/>
              <a:gdLst/>
              <a:ahLst/>
              <a:cxnLst/>
              <a:rect l="l" t="t" r="r" b="b"/>
              <a:pathLst>
                <a:path w="24905" h="32272" extrusionOk="0">
                  <a:moveTo>
                    <a:pt x="0" y="0"/>
                  </a:moveTo>
                  <a:lnTo>
                    <a:pt x="24906" y="0"/>
                  </a:lnTo>
                  <a:lnTo>
                    <a:pt x="24906" y="32273"/>
                  </a:lnTo>
                  <a:lnTo>
                    <a:pt x="0" y="32273"/>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3" name="Google Shape;3743;p26"/>
            <p:cNvSpPr/>
            <p:nvPr/>
          </p:nvSpPr>
          <p:spPr>
            <a:xfrm>
              <a:off x="11320942" y="4223162"/>
              <a:ext cx="591126" cy="46629"/>
            </a:xfrm>
            <a:custGeom>
              <a:avLst/>
              <a:gdLst/>
              <a:ahLst/>
              <a:cxnLst/>
              <a:rect l="l" t="t" r="r" b="b"/>
              <a:pathLst>
                <a:path w="591126" h="46629" extrusionOk="0">
                  <a:moveTo>
                    <a:pt x="591126" y="46630"/>
                  </a:moveTo>
                  <a:lnTo>
                    <a:pt x="509166" y="0"/>
                  </a:lnTo>
                  <a:lnTo>
                    <a:pt x="0" y="0"/>
                  </a:lnTo>
                  <a:lnTo>
                    <a:pt x="0" y="46630"/>
                  </a:lnTo>
                  <a:lnTo>
                    <a:pt x="591126" y="4663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4" name="Google Shape;3744;p26"/>
            <p:cNvSpPr/>
            <p:nvPr/>
          </p:nvSpPr>
          <p:spPr>
            <a:xfrm>
              <a:off x="11251054" y="3401868"/>
              <a:ext cx="741830" cy="1118098"/>
            </a:xfrm>
            <a:custGeom>
              <a:avLst/>
              <a:gdLst/>
              <a:ahLst/>
              <a:cxnLst/>
              <a:rect l="l" t="t" r="r" b="b"/>
              <a:pathLst>
                <a:path w="741830" h="1118098" extrusionOk="0">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5" name="Google Shape;3745;p26"/>
            <p:cNvSpPr/>
            <p:nvPr/>
          </p:nvSpPr>
          <p:spPr>
            <a:xfrm>
              <a:off x="11085229" y="3396786"/>
              <a:ext cx="161758" cy="521059"/>
            </a:xfrm>
            <a:custGeom>
              <a:avLst/>
              <a:gdLst/>
              <a:ahLst/>
              <a:cxnLst/>
              <a:rect l="l" t="t" r="r" b="b"/>
              <a:pathLst>
                <a:path w="161758" h="521059" extrusionOk="0">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6" name="Google Shape;3746;p26"/>
            <p:cNvSpPr/>
            <p:nvPr/>
          </p:nvSpPr>
          <p:spPr>
            <a:xfrm>
              <a:off x="11085229" y="4615132"/>
              <a:ext cx="278408" cy="261736"/>
            </a:xfrm>
            <a:custGeom>
              <a:avLst/>
              <a:gdLst/>
              <a:ahLst/>
              <a:cxnLst/>
              <a:rect l="l" t="t" r="r" b="b"/>
              <a:pathLst>
                <a:path w="278408" h="261736" extrusionOk="0">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7" name="Google Shape;3747;p26"/>
            <p:cNvSpPr/>
            <p:nvPr/>
          </p:nvSpPr>
          <p:spPr>
            <a:xfrm>
              <a:off x="11075571" y="4881189"/>
              <a:ext cx="293148" cy="1118479"/>
            </a:xfrm>
            <a:custGeom>
              <a:avLst/>
              <a:gdLst/>
              <a:ahLst/>
              <a:cxnLst/>
              <a:rect l="l" t="t" r="r" b="b"/>
              <a:pathLst>
                <a:path w="293148" h="1118479" extrusionOk="0">
                  <a:moveTo>
                    <a:pt x="291370" y="0"/>
                  </a:moveTo>
                  <a:lnTo>
                    <a:pt x="9276" y="0"/>
                  </a:lnTo>
                  <a:cubicBezTo>
                    <a:pt x="8425" y="4752"/>
                    <a:pt x="4740" y="8487"/>
                    <a:pt x="0" y="9402"/>
                  </a:cubicBezTo>
                  <a:lnTo>
                    <a:pt x="0" y="1118480"/>
                  </a:lnTo>
                  <a:lnTo>
                    <a:pt x="293149" y="1118480"/>
                  </a:lnTo>
                  <a:lnTo>
                    <a:pt x="293149" y="2160"/>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8" name="Google Shape;3748;p26"/>
            <p:cNvSpPr/>
            <p:nvPr/>
          </p:nvSpPr>
          <p:spPr>
            <a:xfrm>
              <a:off x="8469509" y="5487630"/>
              <a:ext cx="2452944" cy="487389"/>
            </a:xfrm>
            <a:custGeom>
              <a:avLst/>
              <a:gdLst/>
              <a:ahLst/>
              <a:cxnLst/>
              <a:rect l="l" t="t" r="r" b="b"/>
              <a:pathLst>
                <a:path w="2452944" h="487389" extrusionOk="0">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49" name="Google Shape;3749;p26"/>
            <p:cNvSpPr/>
            <p:nvPr/>
          </p:nvSpPr>
          <p:spPr>
            <a:xfrm>
              <a:off x="8741056" y="4871914"/>
              <a:ext cx="147908" cy="611396"/>
            </a:xfrm>
            <a:custGeom>
              <a:avLst/>
              <a:gdLst/>
              <a:ahLst/>
              <a:cxnLst/>
              <a:rect l="l" t="t" r="r" b="b"/>
              <a:pathLst>
                <a:path w="147908" h="611396" extrusionOk="0">
                  <a:moveTo>
                    <a:pt x="0" y="0"/>
                  </a:moveTo>
                  <a:lnTo>
                    <a:pt x="147909" y="0"/>
                  </a:lnTo>
                  <a:lnTo>
                    <a:pt x="147909" y="611396"/>
                  </a:lnTo>
                  <a:lnTo>
                    <a:pt x="0" y="611396"/>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0" name="Google Shape;3750;p26"/>
            <p:cNvSpPr/>
            <p:nvPr/>
          </p:nvSpPr>
          <p:spPr>
            <a:xfrm>
              <a:off x="8893157" y="4871914"/>
              <a:ext cx="50954" cy="611396"/>
            </a:xfrm>
            <a:custGeom>
              <a:avLst/>
              <a:gdLst/>
              <a:ahLst/>
              <a:cxnLst/>
              <a:rect l="l" t="t" r="r" b="b"/>
              <a:pathLst>
                <a:path w="50954" h="611396" extrusionOk="0">
                  <a:moveTo>
                    <a:pt x="0" y="0"/>
                  </a:moveTo>
                  <a:lnTo>
                    <a:pt x="0" y="611397"/>
                  </a:lnTo>
                  <a:lnTo>
                    <a:pt x="41679" y="611397"/>
                  </a:lnTo>
                  <a:cubicBezTo>
                    <a:pt x="42466" y="606619"/>
                    <a:pt x="46177" y="602846"/>
                    <a:pt x="50955" y="601994"/>
                  </a:cubicBezTo>
                  <a:lnTo>
                    <a:pt x="50955"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1" name="Google Shape;3751;p26"/>
            <p:cNvSpPr/>
            <p:nvPr/>
          </p:nvSpPr>
          <p:spPr>
            <a:xfrm>
              <a:off x="8640290" y="4871914"/>
              <a:ext cx="96699" cy="779619"/>
            </a:xfrm>
            <a:custGeom>
              <a:avLst/>
              <a:gdLst/>
              <a:ahLst/>
              <a:cxnLst/>
              <a:rect l="l" t="t" r="r" b="b"/>
              <a:pathLst>
                <a:path w="96699" h="779619" extrusionOk="0">
                  <a:moveTo>
                    <a:pt x="96699" y="612922"/>
                  </a:moveTo>
                  <a:lnTo>
                    <a:pt x="96699" y="0"/>
                  </a:lnTo>
                  <a:lnTo>
                    <a:pt x="0" y="0"/>
                  </a:lnTo>
                  <a:lnTo>
                    <a:pt x="0" y="779620"/>
                  </a:lnTo>
                  <a:lnTo>
                    <a:pt x="96699" y="612922"/>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2" name="Google Shape;3752;p26"/>
            <p:cNvSpPr/>
            <p:nvPr/>
          </p:nvSpPr>
          <p:spPr>
            <a:xfrm>
              <a:off x="8948178" y="4871914"/>
              <a:ext cx="82722" cy="601486"/>
            </a:xfrm>
            <a:custGeom>
              <a:avLst/>
              <a:gdLst/>
              <a:ahLst/>
              <a:cxnLst/>
              <a:rect l="l" t="t" r="r" b="b"/>
              <a:pathLst>
                <a:path w="82722" h="601486" extrusionOk="0">
                  <a:moveTo>
                    <a:pt x="0" y="0"/>
                  </a:moveTo>
                  <a:lnTo>
                    <a:pt x="82722" y="0"/>
                  </a:lnTo>
                  <a:lnTo>
                    <a:pt x="82722" y="601486"/>
                  </a:lnTo>
                  <a:lnTo>
                    <a:pt x="0" y="60148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3" name="Google Shape;3753;p26"/>
            <p:cNvSpPr/>
            <p:nvPr/>
          </p:nvSpPr>
          <p:spPr>
            <a:xfrm>
              <a:off x="10831344" y="5643020"/>
              <a:ext cx="9784" cy="31129"/>
            </a:xfrm>
            <a:custGeom>
              <a:avLst/>
              <a:gdLst/>
              <a:ahLst/>
              <a:cxnLst/>
              <a:rect l="l" t="t" r="r" b="b"/>
              <a:pathLst>
                <a:path w="9784" h="31129" extrusionOk="0">
                  <a:moveTo>
                    <a:pt x="9785" y="31129"/>
                  </a:moveTo>
                  <a:lnTo>
                    <a:pt x="9785" y="0"/>
                  </a:lnTo>
                  <a:lnTo>
                    <a:pt x="0" y="0"/>
                  </a:lnTo>
                  <a:lnTo>
                    <a:pt x="9785" y="31129"/>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4" name="Google Shape;3754;p26"/>
            <p:cNvSpPr/>
            <p:nvPr/>
          </p:nvSpPr>
          <p:spPr>
            <a:xfrm>
              <a:off x="8633555" y="3291964"/>
              <a:ext cx="2541" cy="1556951"/>
            </a:xfrm>
            <a:custGeom>
              <a:avLst/>
              <a:gdLst/>
              <a:ahLst/>
              <a:cxnLst/>
              <a:rect l="l" t="t" r="r" b="b"/>
              <a:pathLst>
                <a:path w="2541" h="1556951" extrusionOk="0">
                  <a:moveTo>
                    <a:pt x="2541" y="0"/>
                  </a:moveTo>
                  <a:lnTo>
                    <a:pt x="0" y="0"/>
                  </a:lnTo>
                  <a:lnTo>
                    <a:pt x="0" y="1556952"/>
                  </a:lnTo>
                  <a:lnTo>
                    <a:pt x="2541" y="1556952"/>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5" name="Google Shape;3755;p26"/>
            <p:cNvSpPr/>
            <p:nvPr/>
          </p:nvSpPr>
          <p:spPr>
            <a:xfrm>
              <a:off x="8623898" y="4870897"/>
              <a:ext cx="12706" cy="808969"/>
            </a:xfrm>
            <a:custGeom>
              <a:avLst/>
              <a:gdLst/>
              <a:ahLst/>
              <a:cxnLst/>
              <a:rect l="l" t="t" r="r" b="b"/>
              <a:pathLst>
                <a:path w="12706" h="808969" extrusionOk="0">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6" name="Google Shape;3756;p26"/>
            <p:cNvSpPr/>
            <p:nvPr/>
          </p:nvSpPr>
          <p:spPr>
            <a:xfrm>
              <a:off x="8640035" y="3291964"/>
              <a:ext cx="410306" cy="1555935"/>
            </a:xfrm>
            <a:custGeom>
              <a:avLst/>
              <a:gdLst/>
              <a:ahLst/>
              <a:cxnLst/>
              <a:rect l="l" t="t" r="r" b="b"/>
              <a:pathLst>
                <a:path w="410306" h="1555935" extrusionOk="0">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7" name="Google Shape;3757;p26"/>
            <p:cNvSpPr/>
            <p:nvPr/>
          </p:nvSpPr>
          <p:spPr>
            <a:xfrm>
              <a:off x="8588064" y="5567549"/>
              <a:ext cx="31640" cy="173940"/>
            </a:xfrm>
            <a:custGeom>
              <a:avLst/>
              <a:gdLst/>
              <a:ahLst/>
              <a:cxnLst/>
              <a:rect l="l" t="t" r="r" b="b"/>
              <a:pathLst>
                <a:path w="31640" h="173940" extrusionOk="0">
                  <a:moveTo>
                    <a:pt x="28845" y="0"/>
                  </a:moveTo>
                  <a:lnTo>
                    <a:pt x="0" y="46884"/>
                  </a:lnTo>
                  <a:lnTo>
                    <a:pt x="0" y="62004"/>
                  </a:lnTo>
                  <a:lnTo>
                    <a:pt x="0" y="173941"/>
                  </a:lnTo>
                  <a:lnTo>
                    <a:pt x="31640" y="119433"/>
                  </a:lnTo>
                  <a:lnTo>
                    <a:pt x="31640" y="0"/>
                  </a:lnTo>
                  <a:lnTo>
                    <a:pt x="28845"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8" name="Google Shape;3758;p26"/>
            <p:cNvSpPr/>
            <p:nvPr/>
          </p:nvSpPr>
          <p:spPr>
            <a:xfrm>
              <a:off x="9745411" y="2214905"/>
              <a:ext cx="51970" cy="507464"/>
            </a:xfrm>
            <a:custGeom>
              <a:avLst/>
              <a:gdLst/>
              <a:ahLst/>
              <a:cxnLst/>
              <a:rect l="l" t="t" r="r" b="b"/>
              <a:pathLst>
                <a:path w="51970" h="507464" extrusionOk="0">
                  <a:moveTo>
                    <a:pt x="0" y="0"/>
                  </a:moveTo>
                  <a:lnTo>
                    <a:pt x="0" y="507464"/>
                  </a:lnTo>
                  <a:lnTo>
                    <a:pt x="51971" y="507464"/>
                  </a:lnTo>
                  <a:lnTo>
                    <a:pt x="51971" y="28461"/>
                  </a:lnTo>
                  <a:cubicBezTo>
                    <a:pt x="49303" y="26224"/>
                    <a:pt x="47765" y="22921"/>
                    <a:pt x="47778" y="19440"/>
                  </a:cubicBezTo>
                  <a:lnTo>
                    <a:pt x="47778" y="254"/>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59" name="Google Shape;3759;p26"/>
            <p:cNvSpPr/>
            <p:nvPr/>
          </p:nvSpPr>
          <p:spPr>
            <a:xfrm>
              <a:off x="10355343" y="2245272"/>
              <a:ext cx="2287" cy="1021408"/>
            </a:xfrm>
            <a:custGeom>
              <a:avLst/>
              <a:gdLst/>
              <a:ahLst/>
              <a:cxnLst/>
              <a:rect l="l" t="t" r="r" b="b"/>
              <a:pathLst>
                <a:path w="2287" h="1021408" extrusionOk="0">
                  <a:moveTo>
                    <a:pt x="2287" y="0"/>
                  </a:moveTo>
                  <a:lnTo>
                    <a:pt x="0" y="0"/>
                  </a:lnTo>
                  <a:lnTo>
                    <a:pt x="0" y="1021408"/>
                  </a:lnTo>
                  <a:lnTo>
                    <a:pt x="2287" y="1021408"/>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0" name="Google Shape;3760;p26"/>
            <p:cNvSpPr/>
            <p:nvPr/>
          </p:nvSpPr>
          <p:spPr>
            <a:xfrm>
              <a:off x="10361824" y="2188731"/>
              <a:ext cx="316656" cy="1078456"/>
            </a:xfrm>
            <a:custGeom>
              <a:avLst/>
              <a:gdLst/>
              <a:ahLst/>
              <a:cxnLst/>
              <a:rect l="l" t="t" r="r" b="b"/>
              <a:pathLst>
                <a:path w="316656" h="1078456" extrusionOk="0">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1" name="Google Shape;3761;p26"/>
            <p:cNvSpPr/>
            <p:nvPr/>
          </p:nvSpPr>
          <p:spPr>
            <a:xfrm>
              <a:off x="11085101" y="3922038"/>
              <a:ext cx="196957" cy="31383"/>
            </a:xfrm>
            <a:custGeom>
              <a:avLst/>
              <a:gdLst/>
              <a:ahLst/>
              <a:cxnLst/>
              <a:rect l="l" t="t" r="r" b="b"/>
              <a:pathLst>
                <a:path w="196957" h="31383" extrusionOk="0">
                  <a:moveTo>
                    <a:pt x="158074" y="8259"/>
                  </a:moveTo>
                  <a:cubicBezTo>
                    <a:pt x="155063" y="6492"/>
                    <a:pt x="153004" y="3456"/>
                    <a:pt x="152483" y="0"/>
                  </a:cubicBezTo>
                  <a:lnTo>
                    <a:pt x="0" y="0"/>
                  </a:lnTo>
                  <a:lnTo>
                    <a:pt x="0" y="31383"/>
                  </a:lnTo>
                  <a:lnTo>
                    <a:pt x="196957" y="31383"/>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2" name="Google Shape;3762;p26"/>
            <p:cNvSpPr/>
            <p:nvPr/>
          </p:nvSpPr>
          <p:spPr>
            <a:xfrm>
              <a:off x="11085229" y="3957741"/>
              <a:ext cx="221862" cy="628294"/>
            </a:xfrm>
            <a:custGeom>
              <a:avLst/>
              <a:gdLst/>
              <a:ahLst/>
              <a:cxnLst/>
              <a:rect l="l" t="t" r="r" b="b"/>
              <a:pathLst>
                <a:path w="221862" h="628294" extrusionOk="0">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3" name="Google Shape;3763;p26"/>
            <p:cNvSpPr/>
            <p:nvPr/>
          </p:nvSpPr>
          <p:spPr>
            <a:xfrm>
              <a:off x="8588064" y="5567549"/>
              <a:ext cx="23889" cy="38879"/>
            </a:xfrm>
            <a:custGeom>
              <a:avLst/>
              <a:gdLst/>
              <a:ahLst/>
              <a:cxnLst/>
              <a:rect l="l" t="t" r="r" b="b"/>
              <a:pathLst>
                <a:path w="23889" h="38879" extrusionOk="0">
                  <a:moveTo>
                    <a:pt x="0" y="0"/>
                  </a:moveTo>
                  <a:lnTo>
                    <a:pt x="0" y="38879"/>
                  </a:lnTo>
                  <a:lnTo>
                    <a:pt x="23889" y="0"/>
                  </a:lnTo>
                  <a:lnTo>
                    <a:pt x="0"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4" name="Google Shape;3764;p26"/>
            <p:cNvSpPr/>
            <p:nvPr/>
          </p:nvSpPr>
          <p:spPr>
            <a:xfrm>
              <a:off x="9453660" y="2239808"/>
              <a:ext cx="8387" cy="471126"/>
            </a:xfrm>
            <a:custGeom>
              <a:avLst/>
              <a:gdLst/>
              <a:ahLst/>
              <a:cxnLst/>
              <a:rect l="l" t="t" r="r" b="b"/>
              <a:pathLst>
                <a:path w="8387" h="471126" extrusionOk="0">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5" name="Google Shape;3765;p26"/>
            <p:cNvSpPr/>
            <p:nvPr/>
          </p:nvSpPr>
          <p:spPr>
            <a:xfrm>
              <a:off x="9449848" y="2700516"/>
              <a:ext cx="12706" cy="12705"/>
            </a:xfrm>
            <a:custGeom>
              <a:avLst/>
              <a:gdLst/>
              <a:ahLst/>
              <a:cxnLst/>
              <a:rect l="l" t="t" r="r" b="b"/>
              <a:pathLst>
                <a:path w="12706" h="12705" extrusionOk="0">
                  <a:moveTo>
                    <a:pt x="0" y="0"/>
                  </a:moveTo>
                  <a:lnTo>
                    <a:pt x="0"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6" name="Google Shape;3766;p26"/>
            <p:cNvSpPr/>
            <p:nvPr/>
          </p:nvSpPr>
          <p:spPr>
            <a:xfrm>
              <a:off x="7923874" y="2155697"/>
              <a:ext cx="686173" cy="523600"/>
            </a:xfrm>
            <a:custGeom>
              <a:avLst/>
              <a:gdLst/>
              <a:ahLst/>
              <a:cxnLst/>
              <a:rect l="l" t="t" r="r" b="b"/>
              <a:pathLst>
                <a:path w="686173" h="523600" extrusionOk="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7" name="Google Shape;3767;p26"/>
            <p:cNvSpPr/>
            <p:nvPr/>
          </p:nvSpPr>
          <p:spPr>
            <a:xfrm>
              <a:off x="8093130" y="2499766"/>
              <a:ext cx="517552" cy="765643"/>
            </a:xfrm>
            <a:custGeom>
              <a:avLst/>
              <a:gdLst/>
              <a:ahLst/>
              <a:cxnLst/>
              <a:rect l="l" t="t" r="r" b="b"/>
              <a:pathLst>
                <a:path w="517552" h="765643" extrusionOk="0">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8" name="Google Shape;3768;p26"/>
            <p:cNvSpPr/>
            <p:nvPr/>
          </p:nvSpPr>
          <p:spPr>
            <a:xfrm>
              <a:off x="9412235" y="2169927"/>
              <a:ext cx="33292" cy="530207"/>
            </a:xfrm>
            <a:custGeom>
              <a:avLst/>
              <a:gdLst/>
              <a:ahLst/>
              <a:cxnLst/>
              <a:rect l="l" t="t" r="r" b="b"/>
              <a:pathLst>
                <a:path w="33292" h="530207" extrusionOk="0">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69" name="Google Shape;3769;p26"/>
            <p:cNvSpPr/>
            <p:nvPr/>
          </p:nvSpPr>
          <p:spPr>
            <a:xfrm>
              <a:off x="9092529" y="2155697"/>
              <a:ext cx="314750" cy="523727"/>
            </a:xfrm>
            <a:custGeom>
              <a:avLst/>
              <a:gdLst/>
              <a:ahLst/>
              <a:cxnLst/>
              <a:rect l="l" t="t" r="r" b="b"/>
              <a:pathLst>
                <a:path w="314750" h="523727" extrusionOk="0">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0" name="Google Shape;3770;p26"/>
            <p:cNvSpPr/>
            <p:nvPr/>
          </p:nvSpPr>
          <p:spPr>
            <a:xfrm>
              <a:off x="9114004" y="2683490"/>
              <a:ext cx="315639" cy="16644"/>
            </a:xfrm>
            <a:custGeom>
              <a:avLst/>
              <a:gdLst/>
              <a:ahLst/>
              <a:cxnLst/>
              <a:rect l="l" t="t" r="r" b="b"/>
              <a:pathLst>
                <a:path w="315639" h="16644" extrusionOk="0">
                  <a:moveTo>
                    <a:pt x="315639" y="16644"/>
                  </a:moveTo>
                  <a:lnTo>
                    <a:pt x="295436" y="0"/>
                  </a:lnTo>
                  <a:lnTo>
                    <a:pt x="0" y="0"/>
                  </a:lnTo>
                  <a:lnTo>
                    <a:pt x="0" y="16644"/>
                  </a:lnTo>
                  <a:lnTo>
                    <a:pt x="315639" y="16644"/>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1" name="Google Shape;3771;p26"/>
            <p:cNvSpPr/>
            <p:nvPr/>
          </p:nvSpPr>
          <p:spPr>
            <a:xfrm>
              <a:off x="9082872" y="2559102"/>
              <a:ext cx="7624" cy="163013"/>
            </a:xfrm>
            <a:custGeom>
              <a:avLst/>
              <a:gdLst/>
              <a:ahLst/>
              <a:cxnLst/>
              <a:rect l="l" t="t" r="r" b="b"/>
              <a:pathLst>
                <a:path w="7624" h="163013" extrusionOk="0">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2" name="Google Shape;3772;p26"/>
            <p:cNvSpPr/>
            <p:nvPr/>
          </p:nvSpPr>
          <p:spPr>
            <a:xfrm>
              <a:off x="5418958" y="4139559"/>
              <a:ext cx="208139" cy="1630390"/>
            </a:xfrm>
            <a:custGeom>
              <a:avLst/>
              <a:gdLst/>
              <a:ahLst/>
              <a:cxnLst/>
              <a:rect l="l" t="t" r="r" b="b"/>
              <a:pathLst>
                <a:path w="208139" h="1630390" extrusionOk="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3" name="Google Shape;3773;p26"/>
            <p:cNvSpPr/>
            <p:nvPr/>
          </p:nvSpPr>
          <p:spPr>
            <a:xfrm>
              <a:off x="3375431" y="5382681"/>
              <a:ext cx="2040858" cy="953178"/>
            </a:xfrm>
            <a:custGeom>
              <a:avLst/>
              <a:gdLst/>
              <a:ahLst/>
              <a:cxnLst/>
              <a:rect l="l" t="t" r="r" b="b"/>
              <a:pathLst>
                <a:path w="2040858" h="953178" extrusionOk="0">
                  <a:moveTo>
                    <a:pt x="2040859" y="0"/>
                  </a:moveTo>
                  <a:lnTo>
                    <a:pt x="0" y="953179"/>
                  </a:lnTo>
                  <a:lnTo>
                    <a:pt x="1002576" y="953179"/>
                  </a:lnTo>
                  <a:lnTo>
                    <a:pt x="1019985" y="953179"/>
                  </a:lnTo>
                  <a:lnTo>
                    <a:pt x="2040859" y="389556"/>
                  </a:lnTo>
                  <a:lnTo>
                    <a:pt x="2040859"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4" name="Google Shape;3774;p26"/>
            <p:cNvSpPr/>
            <p:nvPr/>
          </p:nvSpPr>
          <p:spPr>
            <a:xfrm>
              <a:off x="5189852" y="4180217"/>
              <a:ext cx="226437" cy="1197000"/>
            </a:xfrm>
            <a:custGeom>
              <a:avLst/>
              <a:gdLst/>
              <a:ahLst/>
              <a:cxnLst/>
              <a:rect l="l" t="t" r="r" b="b"/>
              <a:pathLst>
                <a:path w="226437" h="1197000" extrusionOk="0">
                  <a:moveTo>
                    <a:pt x="226437" y="1652"/>
                  </a:moveTo>
                  <a:lnTo>
                    <a:pt x="37231" y="0"/>
                  </a:lnTo>
                  <a:lnTo>
                    <a:pt x="0" y="7370"/>
                  </a:lnTo>
                  <a:lnTo>
                    <a:pt x="0" y="1192554"/>
                  </a:lnTo>
                  <a:lnTo>
                    <a:pt x="226437" y="1197001"/>
                  </a:lnTo>
                  <a:lnTo>
                    <a:pt x="226437" y="165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5" name="Google Shape;3775;p26"/>
            <p:cNvSpPr/>
            <p:nvPr/>
          </p:nvSpPr>
          <p:spPr>
            <a:xfrm>
              <a:off x="5247796" y="4139559"/>
              <a:ext cx="352998" cy="38116"/>
            </a:xfrm>
            <a:custGeom>
              <a:avLst/>
              <a:gdLst/>
              <a:ahLst/>
              <a:cxnLst/>
              <a:rect l="l" t="t" r="r" b="b"/>
              <a:pathLst>
                <a:path w="352998" h="38116" extrusionOk="0">
                  <a:moveTo>
                    <a:pt x="352998" y="0"/>
                  </a:moveTo>
                  <a:lnTo>
                    <a:pt x="184886" y="0"/>
                  </a:lnTo>
                  <a:lnTo>
                    <a:pt x="0" y="36592"/>
                  </a:lnTo>
                  <a:lnTo>
                    <a:pt x="170400" y="38117"/>
                  </a:lnTo>
                  <a:lnTo>
                    <a:pt x="352998"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6" name="Google Shape;3776;p26"/>
            <p:cNvSpPr/>
            <p:nvPr/>
          </p:nvSpPr>
          <p:spPr>
            <a:xfrm>
              <a:off x="5632816" y="4139559"/>
              <a:ext cx="336606" cy="542785"/>
            </a:xfrm>
            <a:custGeom>
              <a:avLst/>
              <a:gdLst/>
              <a:ahLst/>
              <a:cxnLst/>
              <a:rect l="l" t="t" r="r" b="b"/>
              <a:pathLst>
                <a:path w="336606" h="542785" extrusionOk="0">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7" name="Google Shape;3777;p26"/>
            <p:cNvSpPr/>
            <p:nvPr/>
          </p:nvSpPr>
          <p:spPr>
            <a:xfrm>
              <a:off x="5633324" y="4598488"/>
              <a:ext cx="336352" cy="108887"/>
            </a:xfrm>
            <a:custGeom>
              <a:avLst/>
              <a:gdLst/>
              <a:ahLst/>
              <a:cxnLst/>
              <a:rect l="l" t="t" r="r" b="b"/>
              <a:pathLst>
                <a:path w="336352" h="108887" extrusionOk="0">
                  <a:moveTo>
                    <a:pt x="336352" y="0"/>
                  </a:moveTo>
                  <a:lnTo>
                    <a:pt x="325170" y="0"/>
                  </a:lnTo>
                  <a:lnTo>
                    <a:pt x="1017" y="108506"/>
                  </a:lnTo>
                  <a:lnTo>
                    <a:pt x="0" y="108888"/>
                  </a:lnTo>
                  <a:lnTo>
                    <a:pt x="336352" y="108888"/>
                  </a:lnTo>
                  <a:lnTo>
                    <a:pt x="336352"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8" name="Google Shape;3778;p26"/>
            <p:cNvSpPr/>
            <p:nvPr/>
          </p:nvSpPr>
          <p:spPr>
            <a:xfrm>
              <a:off x="5600921" y="4711949"/>
              <a:ext cx="367484" cy="983545"/>
            </a:xfrm>
            <a:custGeom>
              <a:avLst/>
              <a:gdLst/>
              <a:ahLst/>
              <a:cxnLst/>
              <a:rect l="l" t="t" r="r" b="b"/>
              <a:pathLst>
                <a:path w="367484" h="983545" extrusionOk="0">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79" name="Google Shape;3779;p26"/>
            <p:cNvSpPr/>
            <p:nvPr/>
          </p:nvSpPr>
          <p:spPr>
            <a:xfrm>
              <a:off x="8623135" y="2746129"/>
              <a:ext cx="1185428" cy="531732"/>
            </a:xfrm>
            <a:custGeom>
              <a:avLst/>
              <a:gdLst/>
              <a:ahLst/>
              <a:cxnLst/>
              <a:rect l="l" t="t" r="r" b="b"/>
              <a:pathLst>
                <a:path w="1185428" h="531732" extrusionOk="0">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0" name="Google Shape;3780;p26"/>
            <p:cNvSpPr/>
            <p:nvPr/>
          </p:nvSpPr>
          <p:spPr>
            <a:xfrm>
              <a:off x="8633555" y="2937858"/>
              <a:ext cx="417040" cy="330093"/>
            </a:xfrm>
            <a:custGeom>
              <a:avLst/>
              <a:gdLst/>
              <a:ahLst/>
              <a:cxnLst/>
              <a:rect l="l" t="t" r="r" b="b"/>
              <a:pathLst>
                <a:path w="417040" h="330093" extrusionOk="0">
                  <a:moveTo>
                    <a:pt x="0" y="0"/>
                  </a:moveTo>
                  <a:lnTo>
                    <a:pt x="0" y="330093"/>
                  </a:lnTo>
                  <a:lnTo>
                    <a:pt x="4701" y="330093"/>
                  </a:lnTo>
                  <a:lnTo>
                    <a:pt x="417041" y="330093"/>
                  </a:lnTo>
                  <a:lnTo>
                    <a:pt x="417041" y="0"/>
                  </a:lnTo>
                  <a:lnTo>
                    <a:pt x="0"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1" name="Google Shape;3781;p26"/>
            <p:cNvSpPr/>
            <p:nvPr/>
          </p:nvSpPr>
          <p:spPr>
            <a:xfrm>
              <a:off x="9071817" y="2550589"/>
              <a:ext cx="7115" cy="171780"/>
            </a:xfrm>
            <a:custGeom>
              <a:avLst/>
              <a:gdLst/>
              <a:ahLst/>
              <a:cxnLst/>
              <a:rect l="l" t="t" r="r" b="b"/>
              <a:pathLst>
                <a:path w="7115" h="171780" extrusionOk="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2" name="Google Shape;3782;p26"/>
            <p:cNvSpPr/>
            <p:nvPr/>
          </p:nvSpPr>
          <p:spPr>
            <a:xfrm>
              <a:off x="8633555" y="786153"/>
              <a:ext cx="433814" cy="1935961"/>
            </a:xfrm>
            <a:custGeom>
              <a:avLst/>
              <a:gdLst/>
              <a:ahLst/>
              <a:cxnLst/>
              <a:rect l="l" t="t" r="r" b="b"/>
              <a:pathLst>
                <a:path w="433814" h="1935961" extrusionOk="0">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3" name="Google Shape;3783;p26"/>
            <p:cNvSpPr/>
            <p:nvPr/>
          </p:nvSpPr>
          <p:spPr>
            <a:xfrm>
              <a:off x="9073596" y="3282562"/>
              <a:ext cx="1764483" cy="805285"/>
            </a:xfrm>
            <a:custGeom>
              <a:avLst/>
              <a:gdLst/>
              <a:ahLst/>
              <a:cxnLst/>
              <a:rect l="l" t="t" r="r" b="b"/>
              <a:pathLst>
                <a:path w="1764483" h="805285" extrusionOk="0">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4" name="Google Shape;3784;p26"/>
            <p:cNvSpPr/>
            <p:nvPr/>
          </p:nvSpPr>
          <p:spPr>
            <a:xfrm>
              <a:off x="7030704" y="4959456"/>
              <a:ext cx="1521526" cy="578361"/>
            </a:xfrm>
            <a:custGeom>
              <a:avLst/>
              <a:gdLst/>
              <a:ahLst/>
              <a:cxnLst/>
              <a:rect l="l" t="t" r="r" b="b"/>
              <a:pathLst>
                <a:path w="1521526" h="578361" extrusionOk="0">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5" name="Google Shape;3785;p26"/>
            <p:cNvSpPr/>
            <p:nvPr/>
          </p:nvSpPr>
          <p:spPr>
            <a:xfrm>
              <a:off x="6961705" y="5537817"/>
              <a:ext cx="1589889" cy="59335"/>
            </a:xfrm>
            <a:custGeom>
              <a:avLst/>
              <a:gdLst/>
              <a:ahLst/>
              <a:cxnLst/>
              <a:rect l="l" t="t" r="r" b="b"/>
              <a:pathLst>
                <a:path w="1589889" h="59335" extrusionOk="0">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6" name="Google Shape;3786;p26"/>
            <p:cNvSpPr/>
            <p:nvPr/>
          </p:nvSpPr>
          <p:spPr>
            <a:xfrm>
              <a:off x="8555916" y="4948529"/>
              <a:ext cx="8259" cy="581792"/>
            </a:xfrm>
            <a:custGeom>
              <a:avLst/>
              <a:gdLst/>
              <a:ahLst/>
              <a:cxnLst/>
              <a:rect l="l" t="t" r="r" b="b"/>
              <a:pathLst>
                <a:path w="8259" h="581792" extrusionOk="0">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7" name="Google Shape;3787;p26"/>
            <p:cNvSpPr/>
            <p:nvPr/>
          </p:nvSpPr>
          <p:spPr>
            <a:xfrm>
              <a:off x="8556424" y="5527907"/>
              <a:ext cx="6734" cy="111682"/>
            </a:xfrm>
            <a:custGeom>
              <a:avLst/>
              <a:gdLst/>
              <a:ahLst/>
              <a:cxnLst/>
              <a:rect l="l" t="t" r="r" b="b"/>
              <a:pathLst>
                <a:path w="6734" h="111682" extrusionOk="0">
                  <a:moveTo>
                    <a:pt x="6735" y="0"/>
                  </a:moveTo>
                  <a:lnTo>
                    <a:pt x="0" y="10546"/>
                  </a:lnTo>
                  <a:lnTo>
                    <a:pt x="0" y="111683"/>
                  </a:lnTo>
                  <a:lnTo>
                    <a:pt x="6735" y="100629"/>
                  </a:lnTo>
                  <a:lnTo>
                    <a:pt x="6735"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8" name="Google Shape;3788;p26"/>
            <p:cNvSpPr/>
            <p:nvPr/>
          </p:nvSpPr>
          <p:spPr>
            <a:xfrm>
              <a:off x="9074104" y="4111861"/>
              <a:ext cx="1763085" cy="1507146"/>
            </a:xfrm>
            <a:custGeom>
              <a:avLst/>
              <a:gdLst/>
              <a:ahLst/>
              <a:cxnLst/>
              <a:rect l="l" t="t" r="r" b="b"/>
              <a:pathLst>
                <a:path w="1763085" h="1507146" extrusionOk="0">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89" name="Google Shape;3789;p26"/>
            <p:cNvSpPr/>
            <p:nvPr/>
          </p:nvSpPr>
          <p:spPr>
            <a:xfrm>
              <a:off x="5955063" y="4574348"/>
              <a:ext cx="14612" cy="24139"/>
            </a:xfrm>
            <a:custGeom>
              <a:avLst/>
              <a:gdLst/>
              <a:ahLst/>
              <a:cxnLst/>
              <a:rect l="l" t="t" r="r" b="b"/>
              <a:pathLst>
                <a:path w="14612" h="24139" extrusionOk="0">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0" name="Google Shape;3790;p26"/>
            <p:cNvSpPr/>
            <p:nvPr/>
          </p:nvSpPr>
          <p:spPr>
            <a:xfrm>
              <a:off x="11965945" y="4593151"/>
              <a:ext cx="28463" cy="24141"/>
            </a:xfrm>
            <a:custGeom>
              <a:avLst/>
              <a:gdLst/>
              <a:ahLst/>
              <a:cxnLst/>
              <a:rect l="l" t="t" r="r" b="b"/>
              <a:pathLst>
                <a:path w="28463" h="24141" extrusionOk="0">
                  <a:moveTo>
                    <a:pt x="0" y="3558"/>
                  </a:moveTo>
                  <a:lnTo>
                    <a:pt x="28463" y="24141"/>
                  </a:lnTo>
                  <a:lnTo>
                    <a:pt x="28463" y="18932"/>
                  </a:lnTo>
                  <a:lnTo>
                    <a:pt x="2414" y="0"/>
                  </a:lnTo>
                  <a:cubicBezTo>
                    <a:pt x="1842" y="1321"/>
                    <a:pt x="1017" y="2528"/>
                    <a:pt x="0" y="35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1" name="Google Shape;3791;p26"/>
            <p:cNvSpPr/>
            <p:nvPr/>
          </p:nvSpPr>
          <p:spPr>
            <a:xfrm>
              <a:off x="5439493" y="5791296"/>
              <a:ext cx="23685" cy="544564"/>
            </a:xfrm>
            <a:custGeom>
              <a:avLst/>
              <a:gdLst/>
              <a:ahLst/>
              <a:cxnLst/>
              <a:rect l="l" t="t" r="r" b="b"/>
              <a:pathLst>
                <a:path w="23685" h="544564" extrusionOk="0">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2" name="Google Shape;3792;p26"/>
            <p:cNvSpPr/>
            <p:nvPr/>
          </p:nvSpPr>
          <p:spPr>
            <a:xfrm>
              <a:off x="11919437" y="4269030"/>
              <a:ext cx="16392" cy="4192"/>
            </a:xfrm>
            <a:custGeom>
              <a:avLst/>
              <a:gdLst/>
              <a:ahLst/>
              <a:cxnLst/>
              <a:rect l="l" t="t" r="r" b="b"/>
              <a:pathLst>
                <a:path w="16392" h="4192" extrusionOk="0">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3" name="Google Shape;3793;p26"/>
            <p:cNvSpPr/>
            <p:nvPr/>
          </p:nvSpPr>
          <p:spPr>
            <a:xfrm>
              <a:off x="11918421" y="4272460"/>
              <a:ext cx="4192" cy="303665"/>
            </a:xfrm>
            <a:custGeom>
              <a:avLst/>
              <a:gdLst/>
              <a:ahLst/>
              <a:cxnLst/>
              <a:rect l="l" t="t" r="r" b="b"/>
              <a:pathLst>
                <a:path w="4192" h="303665" extrusionOk="0">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4" name="Google Shape;3794;p26"/>
            <p:cNvSpPr/>
            <p:nvPr/>
          </p:nvSpPr>
          <p:spPr>
            <a:xfrm>
              <a:off x="8588064" y="5477212"/>
              <a:ext cx="21983" cy="4319"/>
            </a:xfrm>
            <a:custGeom>
              <a:avLst/>
              <a:gdLst/>
              <a:ahLst/>
              <a:cxnLst/>
              <a:rect l="l" t="t" r="r" b="b"/>
              <a:pathLst>
                <a:path w="21983" h="4319" extrusionOk="0">
                  <a:moveTo>
                    <a:pt x="0" y="4320"/>
                  </a:moveTo>
                  <a:lnTo>
                    <a:pt x="21983" y="4320"/>
                  </a:lnTo>
                  <a:lnTo>
                    <a:pt x="21983" y="2160"/>
                  </a:lnTo>
                  <a:lnTo>
                    <a:pt x="21983" y="0"/>
                  </a:lnTo>
                  <a:lnTo>
                    <a:pt x="0" y="0"/>
                  </a:lnTo>
                  <a:lnTo>
                    <a:pt x="0" y="216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5" name="Google Shape;3795;p26"/>
            <p:cNvSpPr/>
            <p:nvPr/>
          </p:nvSpPr>
          <p:spPr>
            <a:xfrm>
              <a:off x="8740420" y="5483310"/>
              <a:ext cx="150958" cy="3336"/>
            </a:xfrm>
            <a:custGeom>
              <a:avLst/>
              <a:gdLst/>
              <a:ahLst/>
              <a:cxnLst/>
              <a:rect l="l" t="t" r="r" b="b"/>
              <a:pathLst>
                <a:path w="150958" h="3336" extrusionOk="0">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6" name="Google Shape;3796;p26"/>
            <p:cNvSpPr/>
            <p:nvPr/>
          </p:nvSpPr>
          <p:spPr>
            <a:xfrm>
              <a:off x="11959337" y="4616276"/>
              <a:ext cx="58452" cy="44850"/>
            </a:xfrm>
            <a:custGeom>
              <a:avLst/>
              <a:gdLst/>
              <a:ahLst/>
              <a:cxnLst/>
              <a:rect l="l" t="t" r="r" b="b"/>
              <a:pathLst>
                <a:path w="58452" h="44850" extrusionOk="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7" name="Google Shape;3797;p26"/>
            <p:cNvSpPr/>
            <p:nvPr/>
          </p:nvSpPr>
          <p:spPr>
            <a:xfrm>
              <a:off x="12069506" y="4654393"/>
              <a:ext cx="3558" cy="2668"/>
            </a:xfrm>
            <a:custGeom>
              <a:avLst/>
              <a:gdLst/>
              <a:ahLst/>
              <a:cxnLst/>
              <a:rect l="l" t="t" r="r" b="b"/>
              <a:pathLst>
                <a:path w="3558" h="2668" extrusionOk="0">
                  <a:moveTo>
                    <a:pt x="3558" y="2668"/>
                  </a:moveTo>
                  <a:lnTo>
                    <a:pt x="3558" y="2668"/>
                  </a:lnTo>
                  <a:lnTo>
                    <a:pt x="0" y="0"/>
                  </a:lnTo>
                  <a:lnTo>
                    <a:pt x="0" y="1017"/>
                  </a:lnTo>
                  <a:cubicBezTo>
                    <a:pt x="1258" y="1385"/>
                    <a:pt x="2453" y="1944"/>
                    <a:pt x="3558" y="26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8" name="Google Shape;3798;p26"/>
            <p:cNvSpPr/>
            <p:nvPr/>
          </p:nvSpPr>
          <p:spPr>
            <a:xfrm>
              <a:off x="12052860" y="4671164"/>
              <a:ext cx="12706" cy="12705"/>
            </a:xfrm>
            <a:custGeom>
              <a:avLst/>
              <a:gdLst/>
              <a:ahLst/>
              <a:cxnLst/>
              <a:rect l="l" t="t" r="r" b="b"/>
              <a:pathLst>
                <a:path w="12706" h="1270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799" name="Google Shape;3799;p26"/>
            <p:cNvSpPr/>
            <p:nvPr/>
          </p:nvSpPr>
          <p:spPr>
            <a:xfrm>
              <a:off x="8889091" y="4871914"/>
              <a:ext cx="4066" cy="613556"/>
            </a:xfrm>
            <a:custGeom>
              <a:avLst/>
              <a:gdLst/>
              <a:ahLst/>
              <a:cxnLst/>
              <a:rect l="l" t="t" r="r" b="b"/>
              <a:pathLst>
                <a:path w="4066" h="613556" extrusionOk="0">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0" name="Google Shape;3800;p26"/>
            <p:cNvSpPr/>
            <p:nvPr/>
          </p:nvSpPr>
          <p:spPr>
            <a:xfrm>
              <a:off x="8636096" y="3291964"/>
              <a:ext cx="4193" cy="1556443"/>
            </a:xfrm>
            <a:custGeom>
              <a:avLst/>
              <a:gdLst/>
              <a:ahLst/>
              <a:cxnLst/>
              <a:rect l="l" t="t" r="r" b="b"/>
              <a:pathLst>
                <a:path w="4193" h="1556443" extrusionOk="0">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1" name="Google Shape;3801;p26"/>
            <p:cNvSpPr/>
            <p:nvPr/>
          </p:nvSpPr>
          <p:spPr>
            <a:xfrm>
              <a:off x="6621923" y="3296538"/>
              <a:ext cx="4193" cy="1434850"/>
            </a:xfrm>
            <a:custGeom>
              <a:avLst/>
              <a:gdLst/>
              <a:ahLst/>
              <a:cxnLst/>
              <a:rect l="l" t="t" r="r" b="b"/>
              <a:pathLst>
                <a:path w="4193" h="1434850" extrusionOk="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2" name="Google Shape;3802;p26"/>
            <p:cNvSpPr/>
            <p:nvPr/>
          </p:nvSpPr>
          <p:spPr>
            <a:xfrm>
              <a:off x="5717317" y="4929597"/>
              <a:ext cx="471681" cy="4319"/>
            </a:xfrm>
            <a:custGeom>
              <a:avLst/>
              <a:gdLst/>
              <a:ahLst/>
              <a:cxnLst/>
              <a:rect l="l" t="t" r="r" b="b"/>
              <a:pathLst>
                <a:path w="471681" h="4319" extrusionOk="0">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3" name="Google Shape;3803;p26"/>
            <p:cNvSpPr/>
            <p:nvPr/>
          </p:nvSpPr>
          <p:spPr>
            <a:xfrm>
              <a:off x="6623955" y="4730881"/>
              <a:ext cx="1378319" cy="24013"/>
            </a:xfrm>
            <a:custGeom>
              <a:avLst/>
              <a:gdLst/>
              <a:ahLst/>
              <a:cxnLst/>
              <a:rect l="l" t="t" r="r" b="b"/>
              <a:pathLst>
                <a:path w="1378319" h="24013" extrusionOk="0">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4" name="Google Shape;3804;p26"/>
            <p:cNvSpPr/>
            <p:nvPr/>
          </p:nvSpPr>
          <p:spPr>
            <a:xfrm>
              <a:off x="11646112" y="6210074"/>
              <a:ext cx="23508" cy="125785"/>
            </a:xfrm>
            <a:custGeom>
              <a:avLst/>
              <a:gdLst/>
              <a:ahLst/>
              <a:cxnLst/>
              <a:rect l="l" t="t" r="r" b="b"/>
              <a:pathLst>
                <a:path w="23508" h="125785" extrusionOk="0">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5" name="Google Shape;3805;p26"/>
            <p:cNvSpPr/>
            <p:nvPr/>
          </p:nvSpPr>
          <p:spPr>
            <a:xfrm>
              <a:off x="6643143" y="3298571"/>
              <a:ext cx="169256" cy="4319"/>
            </a:xfrm>
            <a:custGeom>
              <a:avLst/>
              <a:gdLst/>
              <a:ahLst/>
              <a:cxnLst/>
              <a:rect l="l" t="t" r="r" b="b"/>
              <a:pathLst>
                <a:path w="169256" h="4319" extrusionOk="0">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6" name="Google Shape;3806;p26"/>
            <p:cNvSpPr/>
            <p:nvPr/>
          </p:nvSpPr>
          <p:spPr>
            <a:xfrm>
              <a:off x="6645430" y="3292854"/>
              <a:ext cx="161886" cy="1270"/>
            </a:xfrm>
            <a:custGeom>
              <a:avLst/>
              <a:gdLst/>
              <a:ahLst/>
              <a:cxnLst/>
              <a:rect l="l" t="t" r="r" b="b"/>
              <a:pathLst>
                <a:path w="161886" h="1270" extrusionOk="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7" name="Google Shape;3807;p26"/>
            <p:cNvSpPr/>
            <p:nvPr/>
          </p:nvSpPr>
          <p:spPr>
            <a:xfrm>
              <a:off x="8081312" y="2475752"/>
              <a:ext cx="528735" cy="24013"/>
            </a:xfrm>
            <a:custGeom>
              <a:avLst/>
              <a:gdLst/>
              <a:ahLst/>
              <a:cxnLst/>
              <a:rect l="l" t="t" r="r" b="b"/>
              <a:pathLst>
                <a:path w="528735" h="24013" extrusionOk="0">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8" name="Google Shape;3808;p26"/>
            <p:cNvSpPr/>
            <p:nvPr/>
          </p:nvSpPr>
          <p:spPr>
            <a:xfrm>
              <a:off x="6499936" y="2340818"/>
              <a:ext cx="4193" cy="2444315"/>
            </a:xfrm>
            <a:custGeom>
              <a:avLst/>
              <a:gdLst/>
              <a:ahLst/>
              <a:cxnLst/>
              <a:rect l="l" t="t" r="r" b="b"/>
              <a:pathLst>
                <a:path w="4193" h="2444315" extrusionOk="0">
                  <a:moveTo>
                    <a:pt x="4193" y="2442410"/>
                  </a:moveTo>
                  <a:lnTo>
                    <a:pt x="4193" y="889"/>
                  </a:lnTo>
                  <a:lnTo>
                    <a:pt x="635" y="0"/>
                  </a:lnTo>
                  <a:lnTo>
                    <a:pt x="0" y="0"/>
                  </a:lnTo>
                  <a:lnTo>
                    <a:pt x="0" y="2444316"/>
                  </a:lnTo>
                  <a:lnTo>
                    <a:pt x="4193" y="24424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09" name="Google Shape;3809;p26"/>
            <p:cNvSpPr/>
            <p:nvPr/>
          </p:nvSpPr>
          <p:spPr>
            <a:xfrm>
              <a:off x="6829045" y="3295649"/>
              <a:ext cx="236221" cy="3303"/>
            </a:xfrm>
            <a:custGeom>
              <a:avLst/>
              <a:gdLst/>
              <a:ahLst/>
              <a:cxnLst/>
              <a:rect l="l" t="t" r="r" b="b"/>
              <a:pathLst>
                <a:path w="236221" h="3303" extrusionOk="0">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0" name="Google Shape;3810;p26"/>
            <p:cNvSpPr/>
            <p:nvPr/>
          </p:nvSpPr>
          <p:spPr>
            <a:xfrm>
              <a:off x="7087504" y="3296665"/>
              <a:ext cx="641318" cy="1905"/>
            </a:xfrm>
            <a:custGeom>
              <a:avLst/>
              <a:gdLst/>
              <a:ahLst/>
              <a:cxnLst/>
              <a:rect l="l" t="t" r="r" b="b"/>
              <a:pathLst>
                <a:path w="641318" h="1905" extrusionOk="0">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1" name="Google Shape;3811;p26"/>
            <p:cNvSpPr/>
            <p:nvPr/>
          </p:nvSpPr>
          <p:spPr>
            <a:xfrm>
              <a:off x="6645430" y="3294124"/>
              <a:ext cx="163538" cy="4192"/>
            </a:xfrm>
            <a:custGeom>
              <a:avLst/>
              <a:gdLst/>
              <a:ahLst/>
              <a:cxnLst/>
              <a:rect l="l" t="t" r="r" b="b"/>
              <a:pathLst>
                <a:path w="163538" h="4192" extrusionOk="0">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2" name="Google Shape;3812;p26"/>
            <p:cNvSpPr/>
            <p:nvPr/>
          </p:nvSpPr>
          <p:spPr>
            <a:xfrm>
              <a:off x="6500571" y="2317313"/>
              <a:ext cx="136726" cy="53363"/>
            </a:xfrm>
            <a:custGeom>
              <a:avLst/>
              <a:gdLst/>
              <a:ahLst/>
              <a:cxnLst/>
              <a:rect l="l" t="t" r="r" b="b"/>
              <a:pathLst>
                <a:path w="136726" h="53363" extrusionOk="0">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3" name="Google Shape;3813;p26"/>
            <p:cNvSpPr/>
            <p:nvPr/>
          </p:nvSpPr>
          <p:spPr>
            <a:xfrm>
              <a:off x="5980477" y="2317414"/>
              <a:ext cx="532801" cy="23785"/>
            </a:xfrm>
            <a:custGeom>
              <a:avLst/>
              <a:gdLst/>
              <a:ahLst/>
              <a:cxnLst/>
              <a:rect l="l" t="t" r="r" b="b"/>
              <a:pathLst>
                <a:path w="532801" h="23785" extrusionOk="0">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4" name="Google Shape;3814;p26"/>
            <p:cNvSpPr/>
            <p:nvPr/>
          </p:nvSpPr>
          <p:spPr>
            <a:xfrm>
              <a:off x="12006099" y="3243302"/>
              <a:ext cx="187935" cy="10799"/>
            </a:xfrm>
            <a:custGeom>
              <a:avLst/>
              <a:gdLst/>
              <a:ahLst/>
              <a:cxnLst/>
              <a:rect l="l" t="t" r="r" b="b"/>
              <a:pathLst>
                <a:path w="187935" h="10799" extrusionOk="0">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5" name="Google Shape;3815;p26"/>
            <p:cNvSpPr/>
            <p:nvPr/>
          </p:nvSpPr>
          <p:spPr>
            <a:xfrm>
              <a:off x="12017916" y="3257532"/>
              <a:ext cx="37104" cy="9656"/>
            </a:xfrm>
            <a:custGeom>
              <a:avLst/>
              <a:gdLst/>
              <a:ahLst/>
              <a:cxnLst/>
              <a:rect l="l" t="t" r="r" b="b"/>
              <a:pathLst>
                <a:path w="37104" h="9656" extrusionOk="0">
                  <a:moveTo>
                    <a:pt x="37105" y="762"/>
                  </a:moveTo>
                  <a:lnTo>
                    <a:pt x="0" y="0"/>
                  </a:lnTo>
                  <a:lnTo>
                    <a:pt x="0" y="9656"/>
                  </a:lnTo>
                  <a:lnTo>
                    <a:pt x="37105" y="9656"/>
                  </a:lnTo>
                  <a:lnTo>
                    <a:pt x="37105"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6" name="Google Shape;3816;p26"/>
            <p:cNvSpPr/>
            <p:nvPr/>
          </p:nvSpPr>
          <p:spPr>
            <a:xfrm>
              <a:off x="12059214" y="3258421"/>
              <a:ext cx="134820" cy="8766"/>
            </a:xfrm>
            <a:custGeom>
              <a:avLst/>
              <a:gdLst/>
              <a:ahLst/>
              <a:cxnLst/>
              <a:rect l="l" t="t" r="r" b="b"/>
              <a:pathLst>
                <a:path w="134820" h="8766" extrusionOk="0">
                  <a:moveTo>
                    <a:pt x="0" y="0"/>
                  </a:moveTo>
                  <a:lnTo>
                    <a:pt x="134820" y="0"/>
                  </a:lnTo>
                  <a:lnTo>
                    <a:pt x="134820" y="8767"/>
                  </a:lnTo>
                  <a:lnTo>
                    <a:pt x="0" y="87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7" name="Google Shape;3817;p26"/>
            <p:cNvSpPr/>
            <p:nvPr/>
          </p:nvSpPr>
          <p:spPr>
            <a:xfrm>
              <a:off x="12017408" y="3252958"/>
              <a:ext cx="39645" cy="5082"/>
            </a:xfrm>
            <a:custGeom>
              <a:avLst/>
              <a:gdLst/>
              <a:ahLst/>
              <a:cxnLst/>
              <a:rect l="l" t="t" r="r" b="b"/>
              <a:pathLst>
                <a:path w="39645" h="5082" extrusionOk="0">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8" name="Google Shape;3818;p26"/>
            <p:cNvSpPr/>
            <p:nvPr/>
          </p:nvSpPr>
          <p:spPr>
            <a:xfrm>
              <a:off x="12057054" y="3254101"/>
              <a:ext cx="136980" cy="4319"/>
            </a:xfrm>
            <a:custGeom>
              <a:avLst/>
              <a:gdLst/>
              <a:ahLst/>
              <a:cxnLst/>
              <a:rect l="l" t="t" r="r" b="b"/>
              <a:pathLst>
                <a:path w="136980" h="4319" extrusionOk="0">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19" name="Google Shape;3819;p26"/>
            <p:cNvSpPr/>
            <p:nvPr/>
          </p:nvSpPr>
          <p:spPr>
            <a:xfrm>
              <a:off x="12055021" y="3253847"/>
              <a:ext cx="4192" cy="132138"/>
            </a:xfrm>
            <a:custGeom>
              <a:avLst/>
              <a:gdLst/>
              <a:ahLst/>
              <a:cxnLst/>
              <a:rect l="l" t="t" r="r" b="b"/>
              <a:pathLst>
                <a:path w="4192" h="132138" extrusionOk="0">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0" name="Google Shape;3820;p26"/>
            <p:cNvSpPr/>
            <p:nvPr/>
          </p:nvSpPr>
          <p:spPr>
            <a:xfrm>
              <a:off x="11411539" y="4859970"/>
              <a:ext cx="4196" cy="1111999"/>
            </a:xfrm>
            <a:custGeom>
              <a:avLst/>
              <a:gdLst/>
              <a:ahLst/>
              <a:cxnLst/>
              <a:rect l="l" t="t" r="r" b="b"/>
              <a:pathLst>
                <a:path w="4196" h="1111999" extrusionOk="0">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1" name="Google Shape;3821;p26"/>
            <p:cNvSpPr/>
            <p:nvPr/>
          </p:nvSpPr>
          <p:spPr>
            <a:xfrm>
              <a:off x="11411539" y="4831510"/>
              <a:ext cx="4196" cy="28968"/>
            </a:xfrm>
            <a:custGeom>
              <a:avLst/>
              <a:gdLst/>
              <a:ahLst/>
              <a:cxnLst/>
              <a:rect l="l" t="t" r="r" b="b"/>
              <a:pathLst>
                <a:path w="4196" h="28968" extrusionOk="0">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2" name="Google Shape;3822;p26"/>
            <p:cNvSpPr/>
            <p:nvPr/>
          </p:nvSpPr>
          <p:spPr>
            <a:xfrm>
              <a:off x="11210519" y="4590102"/>
              <a:ext cx="23507" cy="84619"/>
            </a:xfrm>
            <a:custGeom>
              <a:avLst/>
              <a:gdLst/>
              <a:ahLst/>
              <a:cxnLst/>
              <a:rect l="l" t="t" r="r" b="b"/>
              <a:pathLst>
                <a:path w="23507" h="84619" extrusionOk="0">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3" name="Google Shape;3823;p26"/>
            <p:cNvSpPr/>
            <p:nvPr/>
          </p:nvSpPr>
          <p:spPr>
            <a:xfrm>
              <a:off x="11231866" y="4601410"/>
              <a:ext cx="1524" cy="7496"/>
            </a:xfrm>
            <a:custGeom>
              <a:avLst/>
              <a:gdLst/>
              <a:ahLst/>
              <a:cxnLst/>
              <a:rect l="l" t="t" r="r" b="b"/>
              <a:pathLst>
                <a:path w="1524" h="7496" extrusionOk="0">
                  <a:moveTo>
                    <a:pt x="0" y="0"/>
                  </a:moveTo>
                  <a:lnTo>
                    <a:pt x="1525" y="0"/>
                  </a:lnTo>
                  <a:lnTo>
                    <a:pt x="1525" y="7496"/>
                  </a:lnTo>
                  <a:lnTo>
                    <a:pt x="0" y="7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4" name="Google Shape;3824;p26"/>
            <p:cNvSpPr/>
            <p:nvPr/>
          </p:nvSpPr>
          <p:spPr>
            <a:xfrm>
              <a:off x="12043584" y="4664049"/>
              <a:ext cx="5591" cy="4065"/>
            </a:xfrm>
            <a:custGeom>
              <a:avLst/>
              <a:gdLst/>
              <a:ahLst/>
              <a:cxnLst/>
              <a:rect l="l" t="t" r="r" b="b"/>
              <a:pathLst>
                <a:path w="5591" h="4065" extrusionOk="0">
                  <a:moveTo>
                    <a:pt x="5591" y="4066"/>
                  </a:moveTo>
                  <a:cubicBezTo>
                    <a:pt x="4524" y="2884"/>
                    <a:pt x="3698" y="1499"/>
                    <a:pt x="3177"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5" name="Google Shape;3825;p26"/>
            <p:cNvSpPr/>
            <p:nvPr/>
          </p:nvSpPr>
          <p:spPr>
            <a:xfrm>
              <a:off x="12070269" y="4661254"/>
              <a:ext cx="123766" cy="24140"/>
            </a:xfrm>
            <a:custGeom>
              <a:avLst/>
              <a:gdLst/>
              <a:ahLst/>
              <a:cxnLst/>
              <a:rect l="l" t="t" r="r" b="b"/>
              <a:pathLst>
                <a:path w="123766" h="24140" extrusionOk="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6" name="Google Shape;3826;p26"/>
            <p:cNvSpPr/>
            <p:nvPr/>
          </p:nvSpPr>
          <p:spPr>
            <a:xfrm>
              <a:off x="12052860" y="4671418"/>
              <a:ext cx="1016" cy="635"/>
            </a:xfrm>
            <a:custGeom>
              <a:avLst/>
              <a:gdLst/>
              <a:ahLst/>
              <a:cxnLst/>
              <a:rect l="l" t="t" r="r" b="b"/>
              <a:pathLst>
                <a:path w="1016" h="635" extrusionOk="0">
                  <a:moveTo>
                    <a:pt x="1017" y="636"/>
                  </a:moveTo>
                  <a:lnTo>
                    <a:pt x="1017"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7" name="Google Shape;3827;p26"/>
            <p:cNvSpPr/>
            <p:nvPr/>
          </p:nvSpPr>
          <p:spPr>
            <a:xfrm>
              <a:off x="12053877" y="4655409"/>
              <a:ext cx="23507" cy="29350"/>
            </a:xfrm>
            <a:custGeom>
              <a:avLst/>
              <a:gdLst/>
              <a:ahLst/>
              <a:cxnLst/>
              <a:rect l="l" t="t" r="r" b="b"/>
              <a:pathLst>
                <a:path w="23507" h="29350" extrusionOk="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8" name="Google Shape;3828;p26"/>
            <p:cNvSpPr/>
            <p:nvPr/>
          </p:nvSpPr>
          <p:spPr>
            <a:xfrm>
              <a:off x="8888964" y="5483310"/>
              <a:ext cx="45872" cy="4320"/>
            </a:xfrm>
            <a:custGeom>
              <a:avLst/>
              <a:gdLst/>
              <a:ahLst/>
              <a:cxnLst/>
              <a:rect l="l" t="t" r="r" b="b"/>
              <a:pathLst>
                <a:path w="45872" h="4320" extrusionOk="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29" name="Google Shape;3829;p26"/>
            <p:cNvSpPr/>
            <p:nvPr/>
          </p:nvSpPr>
          <p:spPr>
            <a:xfrm>
              <a:off x="7064250" y="4919052"/>
              <a:ext cx="1512123" cy="24013"/>
            </a:xfrm>
            <a:custGeom>
              <a:avLst/>
              <a:gdLst/>
              <a:ahLst/>
              <a:cxnLst/>
              <a:rect l="l" t="t" r="r" b="b"/>
              <a:pathLst>
                <a:path w="1512123" h="24013" extrusionOk="0">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0" name="Google Shape;3830;p26"/>
            <p:cNvSpPr/>
            <p:nvPr/>
          </p:nvSpPr>
          <p:spPr>
            <a:xfrm>
              <a:off x="11617522" y="6109445"/>
              <a:ext cx="576512" cy="4320"/>
            </a:xfrm>
            <a:custGeom>
              <a:avLst/>
              <a:gdLst/>
              <a:ahLst/>
              <a:cxnLst/>
              <a:rect l="l" t="t" r="r" b="b"/>
              <a:pathLst>
                <a:path w="576512" h="4320" extrusionOk="0">
                  <a:moveTo>
                    <a:pt x="2287" y="4320"/>
                  </a:moveTo>
                  <a:lnTo>
                    <a:pt x="576513" y="4320"/>
                  </a:lnTo>
                  <a:lnTo>
                    <a:pt x="576513" y="0"/>
                  </a:lnTo>
                  <a:lnTo>
                    <a:pt x="0" y="0"/>
                  </a:lnTo>
                  <a:lnTo>
                    <a:pt x="2287"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1" name="Google Shape;3831;p26"/>
            <p:cNvSpPr/>
            <p:nvPr/>
          </p:nvSpPr>
          <p:spPr>
            <a:xfrm>
              <a:off x="8563159" y="5525747"/>
              <a:ext cx="1397" cy="102788"/>
            </a:xfrm>
            <a:custGeom>
              <a:avLst/>
              <a:gdLst/>
              <a:ahLst/>
              <a:cxnLst/>
              <a:rect l="l" t="t" r="r" b="b"/>
              <a:pathLst>
                <a:path w="1397" h="102788" extrusionOk="0">
                  <a:moveTo>
                    <a:pt x="0" y="102789"/>
                  </a:moveTo>
                  <a:lnTo>
                    <a:pt x="1398" y="100375"/>
                  </a:lnTo>
                  <a:lnTo>
                    <a:pt x="1398" y="29731"/>
                  </a:lnTo>
                  <a:lnTo>
                    <a:pt x="1398" y="0"/>
                  </a:lnTo>
                  <a:lnTo>
                    <a:pt x="0" y="2160"/>
                  </a:lnTo>
                  <a:lnTo>
                    <a:pt x="0" y="1027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2" name="Google Shape;3832;p26"/>
            <p:cNvSpPr/>
            <p:nvPr/>
          </p:nvSpPr>
          <p:spPr>
            <a:xfrm>
              <a:off x="9733721" y="1854938"/>
              <a:ext cx="66964" cy="23902"/>
            </a:xfrm>
            <a:custGeom>
              <a:avLst/>
              <a:gdLst/>
              <a:ahLst/>
              <a:cxnLst/>
              <a:rect l="l" t="t" r="r" b="b"/>
              <a:pathLst>
                <a:path w="66964" h="23902" extrusionOk="0">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3" name="Google Shape;3833;p26"/>
            <p:cNvSpPr/>
            <p:nvPr/>
          </p:nvSpPr>
          <p:spPr>
            <a:xfrm>
              <a:off x="5620617" y="4707375"/>
              <a:ext cx="349059" cy="4319"/>
            </a:xfrm>
            <a:custGeom>
              <a:avLst/>
              <a:gdLst/>
              <a:ahLst/>
              <a:cxnLst/>
              <a:rect l="l" t="t" r="r" b="b"/>
              <a:pathLst>
                <a:path w="349059" h="4319" extrusionOk="0">
                  <a:moveTo>
                    <a:pt x="349059" y="2160"/>
                  </a:moveTo>
                  <a:lnTo>
                    <a:pt x="349059" y="0"/>
                  </a:lnTo>
                  <a:lnTo>
                    <a:pt x="12707" y="0"/>
                  </a:lnTo>
                  <a:lnTo>
                    <a:pt x="0" y="4320"/>
                  </a:lnTo>
                  <a:lnTo>
                    <a:pt x="349059" y="4320"/>
                  </a:lnTo>
                  <a:lnTo>
                    <a:pt x="349059" y="21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4" name="Google Shape;3834;p26"/>
            <p:cNvSpPr/>
            <p:nvPr/>
          </p:nvSpPr>
          <p:spPr>
            <a:xfrm>
              <a:off x="8898749" y="460126"/>
              <a:ext cx="23507" cy="302013"/>
            </a:xfrm>
            <a:custGeom>
              <a:avLst/>
              <a:gdLst/>
              <a:ahLst/>
              <a:cxnLst/>
              <a:rect l="l" t="t" r="r" b="b"/>
              <a:pathLst>
                <a:path w="23507" h="302013" extrusionOk="0">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5" name="Google Shape;3835;p26"/>
            <p:cNvSpPr/>
            <p:nvPr/>
          </p:nvSpPr>
          <p:spPr>
            <a:xfrm>
              <a:off x="6830570" y="3290948"/>
              <a:ext cx="234569" cy="4319"/>
            </a:xfrm>
            <a:custGeom>
              <a:avLst/>
              <a:gdLst/>
              <a:ahLst/>
              <a:cxnLst/>
              <a:rect l="l" t="t" r="r" b="b"/>
              <a:pathLst>
                <a:path w="234569" h="4319" extrusionOk="0">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6" name="Google Shape;3836;p26"/>
            <p:cNvSpPr/>
            <p:nvPr/>
          </p:nvSpPr>
          <p:spPr>
            <a:xfrm>
              <a:off x="7698453" y="3292472"/>
              <a:ext cx="30369" cy="5336"/>
            </a:xfrm>
            <a:custGeom>
              <a:avLst/>
              <a:gdLst/>
              <a:ahLst/>
              <a:cxnLst/>
              <a:rect l="l" t="t" r="r" b="b"/>
              <a:pathLst>
                <a:path w="30369" h="5336" extrusionOk="0">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7" name="Google Shape;3837;p26"/>
            <p:cNvSpPr/>
            <p:nvPr/>
          </p:nvSpPr>
          <p:spPr>
            <a:xfrm>
              <a:off x="7087758" y="3294124"/>
              <a:ext cx="609932" cy="3684"/>
            </a:xfrm>
            <a:custGeom>
              <a:avLst/>
              <a:gdLst/>
              <a:ahLst/>
              <a:cxnLst/>
              <a:rect l="l" t="t" r="r" b="b"/>
              <a:pathLst>
                <a:path w="609932" h="3684" extrusionOk="0">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8" name="Google Shape;3838;p26"/>
            <p:cNvSpPr/>
            <p:nvPr/>
          </p:nvSpPr>
          <p:spPr>
            <a:xfrm>
              <a:off x="8898723" y="447912"/>
              <a:ext cx="442353" cy="24157"/>
            </a:xfrm>
            <a:custGeom>
              <a:avLst/>
              <a:gdLst/>
              <a:ahLst/>
              <a:cxnLst/>
              <a:rect l="l" t="t" r="r" b="b"/>
              <a:pathLst>
                <a:path w="442353" h="24157" extrusionOk="0">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39" name="Google Shape;3839;p26"/>
            <p:cNvSpPr/>
            <p:nvPr/>
          </p:nvSpPr>
          <p:spPr>
            <a:xfrm>
              <a:off x="9328636" y="448547"/>
              <a:ext cx="35360" cy="56302"/>
            </a:xfrm>
            <a:custGeom>
              <a:avLst/>
              <a:gdLst/>
              <a:ahLst/>
              <a:cxnLst/>
              <a:rect l="l" t="t" r="r" b="b"/>
              <a:pathLst>
                <a:path w="35360" h="56302" extrusionOk="0">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0" name="Google Shape;3840;p26"/>
            <p:cNvSpPr/>
            <p:nvPr/>
          </p:nvSpPr>
          <p:spPr>
            <a:xfrm>
              <a:off x="9337773" y="458597"/>
              <a:ext cx="4198" cy="1673086"/>
            </a:xfrm>
            <a:custGeom>
              <a:avLst/>
              <a:gdLst/>
              <a:ahLst/>
              <a:cxnLst/>
              <a:rect l="l" t="t" r="r" b="b"/>
              <a:pathLst>
                <a:path w="4198" h="1673086" extrusionOk="0">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1" name="Google Shape;3841;p26"/>
            <p:cNvSpPr/>
            <p:nvPr/>
          </p:nvSpPr>
          <p:spPr>
            <a:xfrm>
              <a:off x="9340568" y="494431"/>
              <a:ext cx="23555" cy="1637252"/>
            </a:xfrm>
            <a:custGeom>
              <a:avLst/>
              <a:gdLst/>
              <a:ahLst/>
              <a:cxnLst/>
              <a:rect l="l" t="t" r="r" b="b"/>
              <a:pathLst>
                <a:path w="23555" h="1637252" extrusionOk="0">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2" name="Google Shape;3842;p26"/>
            <p:cNvSpPr/>
            <p:nvPr/>
          </p:nvSpPr>
          <p:spPr>
            <a:xfrm>
              <a:off x="7076449" y="1542280"/>
              <a:ext cx="622130" cy="23874"/>
            </a:xfrm>
            <a:custGeom>
              <a:avLst/>
              <a:gdLst/>
              <a:ahLst/>
              <a:cxnLst/>
              <a:rect l="l" t="t" r="r" b="b"/>
              <a:pathLst>
                <a:path w="622130" h="23874" extrusionOk="0">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3" name="Google Shape;3843;p26"/>
            <p:cNvSpPr/>
            <p:nvPr/>
          </p:nvSpPr>
          <p:spPr>
            <a:xfrm>
              <a:off x="7685920" y="1542256"/>
              <a:ext cx="60945" cy="47149"/>
            </a:xfrm>
            <a:custGeom>
              <a:avLst/>
              <a:gdLst/>
              <a:ahLst/>
              <a:cxnLst/>
              <a:rect l="l" t="t" r="r" b="b"/>
              <a:pathLst>
                <a:path w="60945" h="47149" extrusionOk="0">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4" name="Google Shape;3844;p26"/>
            <p:cNvSpPr/>
            <p:nvPr/>
          </p:nvSpPr>
          <p:spPr>
            <a:xfrm>
              <a:off x="7695403" y="1551415"/>
              <a:ext cx="4066" cy="1746266"/>
            </a:xfrm>
            <a:custGeom>
              <a:avLst/>
              <a:gdLst/>
              <a:ahLst/>
              <a:cxnLst/>
              <a:rect l="l" t="t" r="r" b="b"/>
              <a:pathLst>
                <a:path w="4066" h="1746266" extrusionOk="0">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5" name="Google Shape;3845;p26"/>
            <p:cNvSpPr/>
            <p:nvPr/>
          </p:nvSpPr>
          <p:spPr>
            <a:xfrm>
              <a:off x="6818753" y="2046301"/>
              <a:ext cx="245878" cy="24013"/>
            </a:xfrm>
            <a:custGeom>
              <a:avLst/>
              <a:gdLst/>
              <a:ahLst/>
              <a:cxnLst/>
              <a:rect l="l" t="t" r="r" b="b"/>
              <a:pathLst>
                <a:path w="245878" h="24013" extrusionOk="0">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6" name="Google Shape;3846;p26"/>
            <p:cNvSpPr/>
            <p:nvPr/>
          </p:nvSpPr>
          <p:spPr>
            <a:xfrm>
              <a:off x="7774313" y="1829924"/>
              <a:ext cx="42441" cy="39768"/>
            </a:xfrm>
            <a:custGeom>
              <a:avLst/>
              <a:gdLst/>
              <a:ahLst/>
              <a:cxnLst/>
              <a:rect l="l" t="t" r="r" b="b"/>
              <a:pathLst>
                <a:path w="42441" h="39768" extrusionOk="0">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7" name="Google Shape;3847;p26"/>
            <p:cNvSpPr/>
            <p:nvPr/>
          </p:nvSpPr>
          <p:spPr>
            <a:xfrm>
              <a:off x="7768976" y="1852285"/>
              <a:ext cx="1143" cy="635"/>
            </a:xfrm>
            <a:custGeom>
              <a:avLst/>
              <a:gdLst/>
              <a:ahLst/>
              <a:cxnLst/>
              <a:rect l="l" t="t" r="r" b="b"/>
              <a:pathLst>
                <a:path w="1143" h="635" extrusionOk="0">
                  <a:moveTo>
                    <a:pt x="1144" y="0"/>
                  </a:moveTo>
                  <a:lnTo>
                    <a:pt x="0" y="0"/>
                  </a:lnTo>
                  <a:lnTo>
                    <a:pt x="1144" y="635"/>
                  </a:lnTo>
                  <a:lnTo>
                    <a:pt x="114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8" name="Google Shape;3848;p26"/>
            <p:cNvSpPr/>
            <p:nvPr/>
          </p:nvSpPr>
          <p:spPr>
            <a:xfrm>
              <a:off x="7751187" y="1828145"/>
              <a:ext cx="32706" cy="24140"/>
            </a:xfrm>
            <a:custGeom>
              <a:avLst/>
              <a:gdLst/>
              <a:ahLst/>
              <a:cxnLst/>
              <a:rect l="l" t="t" r="r" b="b"/>
              <a:pathLst>
                <a:path w="32706" h="24140" extrusionOk="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49" name="Google Shape;3849;p26"/>
            <p:cNvSpPr/>
            <p:nvPr/>
          </p:nvSpPr>
          <p:spPr>
            <a:xfrm>
              <a:off x="7798075" y="1850750"/>
              <a:ext cx="23564" cy="1428127"/>
            </a:xfrm>
            <a:custGeom>
              <a:avLst/>
              <a:gdLst/>
              <a:ahLst/>
              <a:cxnLst/>
              <a:rect l="l" t="t" r="r" b="b"/>
              <a:pathLst>
                <a:path w="23564" h="1428127" extrusionOk="0">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0" name="Google Shape;3850;p26"/>
            <p:cNvSpPr/>
            <p:nvPr/>
          </p:nvSpPr>
          <p:spPr>
            <a:xfrm>
              <a:off x="7770120" y="1838055"/>
              <a:ext cx="4193" cy="1440822"/>
            </a:xfrm>
            <a:custGeom>
              <a:avLst/>
              <a:gdLst/>
              <a:ahLst/>
              <a:cxnLst/>
              <a:rect l="l" t="t" r="r" b="b"/>
              <a:pathLst>
                <a:path w="4193" h="1440822" extrusionOk="0">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1" name="Google Shape;3851;p26"/>
            <p:cNvSpPr/>
            <p:nvPr/>
          </p:nvSpPr>
          <p:spPr>
            <a:xfrm>
              <a:off x="8013838" y="4847900"/>
              <a:ext cx="596208" cy="24013"/>
            </a:xfrm>
            <a:custGeom>
              <a:avLst/>
              <a:gdLst/>
              <a:ahLst/>
              <a:cxnLst/>
              <a:rect l="l" t="t" r="r" b="b"/>
              <a:pathLst>
                <a:path w="596208" h="24013" extrusionOk="0">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2" name="Google Shape;3852;p26"/>
            <p:cNvSpPr/>
            <p:nvPr/>
          </p:nvSpPr>
          <p:spPr>
            <a:xfrm>
              <a:off x="11943708" y="4579175"/>
              <a:ext cx="2287" cy="1651"/>
            </a:xfrm>
            <a:custGeom>
              <a:avLst/>
              <a:gdLst/>
              <a:ahLst/>
              <a:cxnLst/>
              <a:rect l="l" t="t" r="r" b="b"/>
              <a:pathLst>
                <a:path w="2287" h="1651" extrusionOk="0">
                  <a:moveTo>
                    <a:pt x="0" y="0"/>
                  </a:moveTo>
                  <a:cubicBezTo>
                    <a:pt x="838" y="432"/>
                    <a:pt x="1614" y="991"/>
                    <a:pt x="2287" y="1651"/>
                  </a:cubicBezTo>
                  <a:lnTo>
                    <a:pt x="2287" y="1651"/>
                  </a:ln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3" name="Google Shape;3853;p26"/>
            <p:cNvSpPr/>
            <p:nvPr/>
          </p:nvSpPr>
          <p:spPr>
            <a:xfrm>
              <a:off x="11944725" y="4594930"/>
              <a:ext cx="18171" cy="16136"/>
            </a:xfrm>
            <a:custGeom>
              <a:avLst/>
              <a:gdLst/>
              <a:ahLst/>
              <a:cxnLst/>
              <a:rect l="l" t="t" r="r" b="b"/>
              <a:pathLst>
                <a:path w="18171" h="16136" extrusionOk="0">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4" name="Google Shape;3854;p26"/>
            <p:cNvSpPr/>
            <p:nvPr/>
          </p:nvSpPr>
          <p:spPr>
            <a:xfrm>
              <a:off x="11231866" y="4608907"/>
              <a:ext cx="676262" cy="4319"/>
            </a:xfrm>
            <a:custGeom>
              <a:avLst/>
              <a:gdLst/>
              <a:ahLst/>
              <a:cxnLst/>
              <a:rect l="l" t="t" r="r" b="b"/>
              <a:pathLst>
                <a:path w="676262" h="4319" extrusionOk="0">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5" name="Google Shape;3855;p26"/>
            <p:cNvSpPr/>
            <p:nvPr/>
          </p:nvSpPr>
          <p:spPr>
            <a:xfrm>
              <a:off x="11228054" y="4610304"/>
              <a:ext cx="186156" cy="221332"/>
            </a:xfrm>
            <a:custGeom>
              <a:avLst/>
              <a:gdLst/>
              <a:ahLst/>
              <a:cxnLst/>
              <a:rect l="l" t="t" r="r" b="b"/>
              <a:pathLst>
                <a:path w="186156" h="221332" extrusionOk="0">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6" name="Google Shape;3856;p26"/>
            <p:cNvSpPr/>
            <p:nvPr/>
          </p:nvSpPr>
          <p:spPr>
            <a:xfrm>
              <a:off x="11411691" y="4827825"/>
              <a:ext cx="782343" cy="4575"/>
            </a:xfrm>
            <a:custGeom>
              <a:avLst/>
              <a:gdLst/>
              <a:ahLst/>
              <a:cxnLst/>
              <a:rect l="l" t="t" r="r" b="b"/>
              <a:pathLst>
                <a:path w="782343" h="4575" extrusionOk="0">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7" name="Google Shape;3857;p26"/>
            <p:cNvSpPr/>
            <p:nvPr/>
          </p:nvSpPr>
          <p:spPr>
            <a:xfrm>
              <a:off x="11227673" y="4601410"/>
              <a:ext cx="4193" cy="11816"/>
            </a:xfrm>
            <a:custGeom>
              <a:avLst/>
              <a:gdLst/>
              <a:ahLst/>
              <a:cxnLst/>
              <a:rect l="l" t="t" r="r" b="b"/>
              <a:pathLst>
                <a:path w="4193" h="11816" extrusionOk="0">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8" name="Google Shape;3858;p26"/>
            <p:cNvSpPr/>
            <p:nvPr/>
          </p:nvSpPr>
          <p:spPr>
            <a:xfrm>
              <a:off x="7984993" y="1842248"/>
              <a:ext cx="23381" cy="289434"/>
            </a:xfrm>
            <a:custGeom>
              <a:avLst/>
              <a:gdLst/>
              <a:ahLst/>
              <a:cxnLst/>
              <a:rect l="l" t="t" r="r" b="b"/>
              <a:pathLst>
                <a:path w="23381" h="289434" extrusionOk="0">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59" name="Google Shape;3859;p26"/>
            <p:cNvSpPr/>
            <p:nvPr/>
          </p:nvSpPr>
          <p:spPr>
            <a:xfrm>
              <a:off x="8025656" y="3281292"/>
              <a:ext cx="43330" cy="9529"/>
            </a:xfrm>
            <a:custGeom>
              <a:avLst/>
              <a:gdLst/>
              <a:ahLst/>
              <a:cxnLst/>
              <a:rect l="l" t="t" r="r" b="b"/>
              <a:pathLst>
                <a:path w="43330" h="9529" extrusionOk="0">
                  <a:moveTo>
                    <a:pt x="43204" y="8132"/>
                  </a:moveTo>
                  <a:cubicBezTo>
                    <a:pt x="38159" y="8055"/>
                    <a:pt x="33724" y="4790"/>
                    <a:pt x="32149" y="0"/>
                  </a:cubicBezTo>
                  <a:lnTo>
                    <a:pt x="0" y="0"/>
                  </a:lnTo>
                  <a:lnTo>
                    <a:pt x="0" y="9529"/>
                  </a:lnTo>
                  <a:lnTo>
                    <a:pt x="43331" y="81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0" name="Google Shape;3860;p26"/>
            <p:cNvSpPr/>
            <p:nvPr/>
          </p:nvSpPr>
          <p:spPr>
            <a:xfrm>
              <a:off x="8011678" y="3265410"/>
              <a:ext cx="56926" cy="11562"/>
            </a:xfrm>
            <a:custGeom>
              <a:avLst/>
              <a:gdLst/>
              <a:ahLst/>
              <a:cxnLst/>
              <a:rect l="l" t="t" r="r" b="b"/>
              <a:pathLst>
                <a:path w="56926" h="11562" extrusionOk="0">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1" name="Google Shape;3861;p26"/>
            <p:cNvSpPr/>
            <p:nvPr/>
          </p:nvSpPr>
          <p:spPr>
            <a:xfrm>
              <a:off x="8025148" y="3277353"/>
              <a:ext cx="32148" cy="4065"/>
            </a:xfrm>
            <a:custGeom>
              <a:avLst/>
              <a:gdLst/>
              <a:ahLst/>
              <a:cxnLst/>
              <a:rect l="l" t="t" r="r" b="b"/>
              <a:pathLst>
                <a:path w="32148" h="4065" extrusionOk="0">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2" name="Google Shape;3862;p26"/>
            <p:cNvSpPr/>
            <p:nvPr/>
          </p:nvSpPr>
          <p:spPr>
            <a:xfrm>
              <a:off x="11422216" y="6087973"/>
              <a:ext cx="159218" cy="4278"/>
            </a:xfrm>
            <a:custGeom>
              <a:avLst/>
              <a:gdLst/>
              <a:ahLst/>
              <a:cxnLst/>
              <a:rect l="l" t="t" r="r" b="b"/>
              <a:pathLst>
                <a:path w="159218" h="4278" extrusionOk="0">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3" name="Google Shape;3863;p26"/>
            <p:cNvSpPr/>
            <p:nvPr/>
          </p:nvSpPr>
          <p:spPr>
            <a:xfrm>
              <a:off x="11420691" y="6091149"/>
              <a:ext cx="1524" cy="1016"/>
            </a:xfrm>
            <a:custGeom>
              <a:avLst/>
              <a:gdLst/>
              <a:ahLst/>
              <a:cxnLst/>
              <a:rect l="l" t="t" r="r" b="b"/>
              <a:pathLst>
                <a:path w="1524" h="1016" extrusionOk="0">
                  <a:moveTo>
                    <a:pt x="1525" y="1016"/>
                  </a:moveTo>
                  <a:cubicBezTo>
                    <a:pt x="864" y="991"/>
                    <a:pt x="280" y="597"/>
                    <a:pt x="0" y="0"/>
                  </a:cubicBezTo>
                  <a:cubicBezTo>
                    <a:pt x="306" y="572"/>
                    <a:pt x="877" y="965"/>
                    <a:pt x="1525"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4" name="Google Shape;3864;p26"/>
            <p:cNvSpPr/>
            <p:nvPr/>
          </p:nvSpPr>
          <p:spPr>
            <a:xfrm>
              <a:off x="11383968" y="6011993"/>
              <a:ext cx="40751" cy="80766"/>
            </a:xfrm>
            <a:custGeom>
              <a:avLst/>
              <a:gdLst/>
              <a:ahLst/>
              <a:cxnLst/>
              <a:rect l="l" t="t" r="r" b="b"/>
              <a:pathLst>
                <a:path w="40751" h="80766" extrusionOk="0">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5" name="Google Shape;3865;p26"/>
            <p:cNvSpPr/>
            <p:nvPr/>
          </p:nvSpPr>
          <p:spPr>
            <a:xfrm>
              <a:off x="10947232" y="5999668"/>
              <a:ext cx="126179" cy="4319"/>
            </a:xfrm>
            <a:custGeom>
              <a:avLst/>
              <a:gdLst/>
              <a:ahLst/>
              <a:cxnLst/>
              <a:rect l="l" t="t" r="r" b="b"/>
              <a:pathLst>
                <a:path w="126179" h="4319" extrusionOk="0">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6" name="Google Shape;3866;p26"/>
            <p:cNvSpPr/>
            <p:nvPr/>
          </p:nvSpPr>
          <p:spPr>
            <a:xfrm>
              <a:off x="11085229" y="4876869"/>
              <a:ext cx="282093" cy="4319"/>
            </a:xfrm>
            <a:custGeom>
              <a:avLst/>
              <a:gdLst/>
              <a:ahLst/>
              <a:cxnLst/>
              <a:rect l="l" t="t" r="r" b="b"/>
              <a:pathLst>
                <a:path w="282093" h="4319" extrusionOk="0">
                  <a:moveTo>
                    <a:pt x="0" y="2160"/>
                  </a:moveTo>
                  <a:cubicBezTo>
                    <a:pt x="64" y="2884"/>
                    <a:pt x="64" y="3596"/>
                    <a:pt x="0" y="4320"/>
                  </a:cubicBezTo>
                  <a:lnTo>
                    <a:pt x="282094" y="4320"/>
                  </a:lnTo>
                  <a:lnTo>
                    <a:pt x="27879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7" name="Google Shape;3867;p26"/>
            <p:cNvSpPr/>
            <p:nvPr/>
          </p:nvSpPr>
          <p:spPr>
            <a:xfrm>
              <a:off x="10860697" y="4876869"/>
              <a:ext cx="201405" cy="4319"/>
            </a:xfrm>
            <a:custGeom>
              <a:avLst/>
              <a:gdLst/>
              <a:ahLst/>
              <a:cxnLst/>
              <a:rect l="l" t="t" r="r" b="b"/>
              <a:pathLst>
                <a:path w="201405" h="4319" extrusionOk="0">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8" name="Google Shape;3868;p26"/>
            <p:cNvSpPr/>
            <p:nvPr/>
          </p:nvSpPr>
          <p:spPr>
            <a:xfrm>
              <a:off x="10962098" y="3264266"/>
              <a:ext cx="110550" cy="24649"/>
            </a:xfrm>
            <a:custGeom>
              <a:avLst/>
              <a:gdLst/>
              <a:ahLst/>
              <a:cxnLst/>
              <a:rect l="l" t="t" r="r" b="b"/>
              <a:pathLst>
                <a:path w="110550" h="24649" extrusionOk="0">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69" name="Google Shape;3869;p26"/>
            <p:cNvSpPr/>
            <p:nvPr/>
          </p:nvSpPr>
          <p:spPr>
            <a:xfrm>
              <a:off x="8736862" y="4871914"/>
              <a:ext cx="4179" cy="614064"/>
            </a:xfrm>
            <a:custGeom>
              <a:avLst/>
              <a:gdLst/>
              <a:ahLst/>
              <a:cxnLst/>
              <a:rect l="l" t="t" r="r" b="b"/>
              <a:pathLst>
                <a:path w="4179" h="614064" extrusionOk="0">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0" name="Google Shape;3870;p26"/>
            <p:cNvSpPr/>
            <p:nvPr/>
          </p:nvSpPr>
          <p:spPr>
            <a:xfrm>
              <a:off x="8944112" y="4871914"/>
              <a:ext cx="4574" cy="601994"/>
            </a:xfrm>
            <a:custGeom>
              <a:avLst/>
              <a:gdLst/>
              <a:ahLst/>
              <a:cxnLst/>
              <a:rect l="l" t="t" r="r" b="b"/>
              <a:pathLst>
                <a:path w="4574" h="601994" extrusionOk="0">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1" name="Google Shape;3871;p26"/>
            <p:cNvSpPr/>
            <p:nvPr/>
          </p:nvSpPr>
          <p:spPr>
            <a:xfrm>
              <a:off x="8441797" y="5977052"/>
              <a:ext cx="24026" cy="351819"/>
            </a:xfrm>
            <a:custGeom>
              <a:avLst/>
              <a:gdLst/>
              <a:ahLst/>
              <a:cxnLst/>
              <a:rect l="l" t="t" r="r" b="b"/>
              <a:pathLst>
                <a:path w="24026" h="351819" extrusionOk="0">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2" name="Google Shape;3872;p26"/>
            <p:cNvSpPr/>
            <p:nvPr/>
          </p:nvSpPr>
          <p:spPr>
            <a:xfrm>
              <a:off x="8441299" y="6316802"/>
              <a:ext cx="2484838" cy="19694"/>
            </a:xfrm>
            <a:custGeom>
              <a:avLst/>
              <a:gdLst/>
              <a:ahLst/>
              <a:cxnLst/>
              <a:rect l="l" t="t" r="r" b="b"/>
              <a:pathLst>
                <a:path w="2484838" h="19694" extrusionOk="0">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3" name="Google Shape;3873;p26"/>
            <p:cNvSpPr/>
            <p:nvPr/>
          </p:nvSpPr>
          <p:spPr>
            <a:xfrm>
              <a:off x="8512966" y="5599948"/>
              <a:ext cx="4193" cy="260720"/>
            </a:xfrm>
            <a:custGeom>
              <a:avLst/>
              <a:gdLst/>
              <a:ahLst/>
              <a:cxnLst/>
              <a:rect l="l" t="t" r="r" b="b"/>
              <a:pathLst>
                <a:path w="4193" h="260720" extrusionOk="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4" name="Google Shape;3874;p26"/>
            <p:cNvSpPr/>
            <p:nvPr/>
          </p:nvSpPr>
          <p:spPr>
            <a:xfrm>
              <a:off x="11969503" y="4556559"/>
              <a:ext cx="24905" cy="4320"/>
            </a:xfrm>
            <a:custGeom>
              <a:avLst/>
              <a:gdLst/>
              <a:ahLst/>
              <a:cxnLst/>
              <a:rect l="l" t="t" r="r" b="b"/>
              <a:pathLst>
                <a:path w="24905" h="4320" extrusionOk="0">
                  <a:moveTo>
                    <a:pt x="0" y="2160"/>
                  </a:moveTo>
                  <a:lnTo>
                    <a:pt x="0" y="4320"/>
                  </a:lnTo>
                  <a:lnTo>
                    <a:pt x="24906" y="4320"/>
                  </a:lnTo>
                  <a:lnTo>
                    <a:pt x="24906" y="2160"/>
                  </a:lnTo>
                  <a:lnTo>
                    <a:pt x="24906" y="0"/>
                  </a:lnTo>
                  <a:lnTo>
                    <a:pt x="0" y="0"/>
                  </a:lnTo>
                  <a:lnTo>
                    <a:pt x="0" y="21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5" name="Google Shape;3875;p26"/>
            <p:cNvSpPr/>
            <p:nvPr/>
          </p:nvSpPr>
          <p:spPr>
            <a:xfrm>
              <a:off x="9802846" y="2246161"/>
              <a:ext cx="4193" cy="476208"/>
            </a:xfrm>
            <a:custGeom>
              <a:avLst/>
              <a:gdLst/>
              <a:ahLst/>
              <a:cxnLst/>
              <a:rect l="l" t="t" r="r" b="b"/>
              <a:pathLst>
                <a:path w="4193" h="476208" extrusionOk="0">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6" name="Google Shape;3876;p26"/>
            <p:cNvSpPr/>
            <p:nvPr/>
          </p:nvSpPr>
          <p:spPr>
            <a:xfrm>
              <a:off x="9787915" y="1855446"/>
              <a:ext cx="28526" cy="40801"/>
            </a:xfrm>
            <a:custGeom>
              <a:avLst/>
              <a:gdLst/>
              <a:ahLst/>
              <a:cxnLst/>
              <a:rect l="l" t="t" r="r" b="b"/>
              <a:pathLst>
                <a:path w="28526" h="40801" extrusionOk="0">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7" name="Google Shape;3877;p26"/>
            <p:cNvSpPr/>
            <p:nvPr/>
          </p:nvSpPr>
          <p:spPr>
            <a:xfrm>
              <a:off x="11830871" y="4223162"/>
              <a:ext cx="90473" cy="46629"/>
            </a:xfrm>
            <a:custGeom>
              <a:avLst/>
              <a:gdLst/>
              <a:ahLst/>
              <a:cxnLst/>
              <a:rect l="l" t="t" r="r" b="b"/>
              <a:pathLst>
                <a:path w="90473" h="46629" extrusionOk="0">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8" name="Google Shape;3878;p26"/>
            <p:cNvSpPr/>
            <p:nvPr/>
          </p:nvSpPr>
          <p:spPr>
            <a:xfrm>
              <a:off x="11922106" y="4272460"/>
              <a:ext cx="12706" cy="635"/>
            </a:xfrm>
            <a:custGeom>
              <a:avLst/>
              <a:gdLst/>
              <a:ahLst/>
              <a:cxnLst/>
              <a:rect l="l" t="t" r="r" b="b"/>
              <a:pathLst>
                <a:path w="12706" h="635" extrusionOk="0">
                  <a:moveTo>
                    <a:pt x="0" y="0"/>
                  </a:moveTo>
                  <a:lnTo>
                    <a:pt x="0" y="0"/>
                  </a:lnTo>
                  <a:cubicBezTo>
                    <a:pt x="0" y="0"/>
                    <a:pt x="0" y="0"/>
                    <a:pt x="0"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79" name="Google Shape;3879;p26"/>
            <p:cNvSpPr/>
            <p:nvPr/>
          </p:nvSpPr>
          <p:spPr>
            <a:xfrm>
              <a:off x="11855140" y="4209637"/>
              <a:ext cx="109407" cy="69938"/>
            </a:xfrm>
            <a:custGeom>
              <a:avLst/>
              <a:gdLst/>
              <a:ahLst/>
              <a:cxnLst/>
              <a:rect l="l" t="t" r="r" b="b"/>
              <a:pathLst>
                <a:path w="109407" h="69938" extrusionOk="0">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0" name="Google Shape;3880;p26"/>
            <p:cNvSpPr/>
            <p:nvPr/>
          </p:nvSpPr>
          <p:spPr>
            <a:xfrm>
              <a:off x="2861990" y="6394306"/>
              <a:ext cx="81" cy="1397"/>
            </a:xfrm>
            <a:custGeom>
              <a:avLst/>
              <a:gdLst/>
              <a:ahLst/>
              <a:cxnLst/>
              <a:rect l="l" t="t" r="r" b="b"/>
              <a:pathLst>
                <a:path w="81" h="1397" extrusionOk="0">
                  <a:moveTo>
                    <a:pt x="81" y="1397"/>
                  </a:moveTo>
                  <a:lnTo>
                    <a:pt x="81" y="1397"/>
                  </a:lnTo>
                  <a:cubicBezTo>
                    <a:pt x="-8" y="940"/>
                    <a:pt x="-8" y="458"/>
                    <a:pt x="81" y="0"/>
                  </a:cubicBezTo>
                  <a:cubicBezTo>
                    <a:pt x="-27" y="458"/>
                    <a:pt x="-27" y="940"/>
                    <a:pt x="81"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1" name="Google Shape;3881;p26"/>
            <p:cNvSpPr/>
            <p:nvPr/>
          </p:nvSpPr>
          <p:spPr>
            <a:xfrm>
              <a:off x="2862071" y="6395831"/>
              <a:ext cx="23507" cy="465027"/>
            </a:xfrm>
            <a:custGeom>
              <a:avLst/>
              <a:gdLst/>
              <a:ahLst/>
              <a:cxnLst/>
              <a:rect l="l" t="t" r="r" b="b"/>
              <a:pathLst>
                <a:path w="23507" h="465027" extrusionOk="0">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2" name="Google Shape;3882;p26"/>
            <p:cNvSpPr/>
            <p:nvPr/>
          </p:nvSpPr>
          <p:spPr>
            <a:xfrm>
              <a:off x="2898540" y="6393544"/>
              <a:ext cx="9295494" cy="4319"/>
            </a:xfrm>
            <a:custGeom>
              <a:avLst/>
              <a:gdLst/>
              <a:ahLst/>
              <a:cxnLst/>
              <a:rect l="l" t="t" r="r" b="b"/>
              <a:pathLst>
                <a:path w="9295494" h="4319" extrusionOk="0">
                  <a:moveTo>
                    <a:pt x="0" y="4320"/>
                  </a:moveTo>
                  <a:lnTo>
                    <a:pt x="9295494" y="4320"/>
                  </a:lnTo>
                  <a:lnTo>
                    <a:pt x="9295494" y="0"/>
                  </a:lnTo>
                  <a:lnTo>
                    <a:pt x="9657" y="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3" name="Google Shape;3883;p26"/>
            <p:cNvSpPr/>
            <p:nvPr/>
          </p:nvSpPr>
          <p:spPr>
            <a:xfrm>
              <a:off x="9797382" y="1864102"/>
              <a:ext cx="4193" cy="21980"/>
            </a:xfrm>
            <a:custGeom>
              <a:avLst/>
              <a:gdLst/>
              <a:ahLst/>
              <a:cxnLst/>
              <a:rect l="l" t="t" r="r" b="b"/>
              <a:pathLst>
                <a:path w="4193" h="21980" extrusionOk="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4" name="Google Shape;3884;p26"/>
            <p:cNvSpPr/>
            <p:nvPr/>
          </p:nvSpPr>
          <p:spPr>
            <a:xfrm>
              <a:off x="10344161" y="1918133"/>
              <a:ext cx="315639" cy="24744"/>
            </a:xfrm>
            <a:custGeom>
              <a:avLst/>
              <a:gdLst/>
              <a:ahLst/>
              <a:cxnLst/>
              <a:rect l="l" t="t" r="r" b="b"/>
              <a:pathLst>
                <a:path w="315639" h="24744" extrusionOk="0">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5" name="Google Shape;3885;p26"/>
            <p:cNvSpPr/>
            <p:nvPr/>
          </p:nvSpPr>
          <p:spPr>
            <a:xfrm>
              <a:off x="11830616" y="4219463"/>
              <a:ext cx="38375" cy="4334"/>
            </a:xfrm>
            <a:custGeom>
              <a:avLst/>
              <a:gdLst/>
              <a:ahLst/>
              <a:cxnLst/>
              <a:rect l="l" t="t" r="r" b="b"/>
              <a:pathLst>
                <a:path w="38375" h="4334" extrusionOk="0">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6" name="Google Shape;3886;p26"/>
            <p:cNvSpPr/>
            <p:nvPr/>
          </p:nvSpPr>
          <p:spPr>
            <a:xfrm>
              <a:off x="10330771" y="1919403"/>
              <a:ext cx="25554" cy="25633"/>
            </a:xfrm>
            <a:custGeom>
              <a:avLst/>
              <a:gdLst/>
              <a:ahLst/>
              <a:cxnLst/>
              <a:rect l="l" t="t" r="r" b="b"/>
              <a:pathLst>
                <a:path w="25554" h="25633" extrusionOk="0">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7" name="Google Shape;3887;p26"/>
            <p:cNvSpPr/>
            <p:nvPr/>
          </p:nvSpPr>
          <p:spPr>
            <a:xfrm>
              <a:off x="9464842" y="1883668"/>
              <a:ext cx="257187" cy="24013"/>
            </a:xfrm>
            <a:custGeom>
              <a:avLst/>
              <a:gdLst/>
              <a:ahLst/>
              <a:cxnLst/>
              <a:rect l="l" t="t" r="r" b="b"/>
              <a:pathLst>
                <a:path w="257187" h="24013" extrusionOk="0">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8" name="Google Shape;3888;p26"/>
            <p:cNvSpPr/>
            <p:nvPr/>
          </p:nvSpPr>
          <p:spPr>
            <a:xfrm>
              <a:off x="10330898" y="1931442"/>
              <a:ext cx="12245" cy="290959"/>
            </a:xfrm>
            <a:custGeom>
              <a:avLst/>
              <a:gdLst/>
              <a:ahLst/>
              <a:cxnLst/>
              <a:rect l="l" t="t" r="r" b="b"/>
              <a:pathLst>
                <a:path w="12245" h="290959" extrusionOk="0">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89" name="Google Shape;3889;p26"/>
            <p:cNvSpPr/>
            <p:nvPr/>
          </p:nvSpPr>
          <p:spPr>
            <a:xfrm>
              <a:off x="10346956" y="1932331"/>
              <a:ext cx="6862" cy="245473"/>
            </a:xfrm>
            <a:custGeom>
              <a:avLst/>
              <a:gdLst/>
              <a:ahLst/>
              <a:cxnLst/>
              <a:rect l="l" t="t" r="r" b="b"/>
              <a:pathLst>
                <a:path w="6862" h="245473" extrusionOk="0">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0" name="Google Shape;3890;p26"/>
            <p:cNvSpPr/>
            <p:nvPr/>
          </p:nvSpPr>
          <p:spPr>
            <a:xfrm>
              <a:off x="9793189" y="2214905"/>
              <a:ext cx="4192" cy="19185"/>
            </a:xfrm>
            <a:custGeom>
              <a:avLst/>
              <a:gdLst/>
              <a:ahLst/>
              <a:cxnLst/>
              <a:rect l="l" t="t" r="r" b="b"/>
              <a:pathLst>
                <a:path w="4192" h="19185" extrusionOk="0">
                  <a:moveTo>
                    <a:pt x="0" y="0"/>
                  </a:moveTo>
                  <a:lnTo>
                    <a:pt x="0" y="19186"/>
                  </a:lnTo>
                  <a:cubicBezTo>
                    <a:pt x="25" y="15742"/>
                    <a:pt x="1550" y="12490"/>
                    <a:pt x="4193" y="10292"/>
                  </a:cubicBezTo>
                  <a:lnTo>
                    <a:pt x="419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1" name="Google Shape;3891;p26"/>
            <p:cNvSpPr/>
            <p:nvPr/>
          </p:nvSpPr>
          <p:spPr>
            <a:xfrm>
              <a:off x="9793189" y="1882938"/>
              <a:ext cx="24190" cy="339336"/>
            </a:xfrm>
            <a:custGeom>
              <a:avLst/>
              <a:gdLst/>
              <a:ahLst/>
              <a:cxnLst/>
              <a:rect l="l" t="t" r="r" b="b"/>
              <a:pathLst>
                <a:path w="24190" h="339336" extrusionOk="0">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2" name="Google Shape;3892;p26"/>
            <p:cNvSpPr/>
            <p:nvPr/>
          </p:nvSpPr>
          <p:spPr>
            <a:xfrm>
              <a:off x="10355343" y="2210331"/>
              <a:ext cx="2287" cy="12705"/>
            </a:xfrm>
            <a:custGeom>
              <a:avLst/>
              <a:gdLst/>
              <a:ahLst/>
              <a:cxnLst/>
              <a:rect l="l" t="t" r="r" b="b"/>
              <a:pathLst>
                <a:path w="2287" h="12705" extrusionOk="0">
                  <a:moveTo>
                    <a:pt x="2287" y="12706"/>
                  </a:moveTo>
                  <a:lnTo>
                    <a:pt x="2287" y="0"/>
                  </a:lnTo>
                  <a:cubicBezTo>
                    <a:pt x="1563" y="330"/>
                    <a:pt x="788" y="546"/>
                    <a:pt x="0" y="635"/>
                  </a:cubicBezTo>
                  <a:lnTo>
                    <a:pt x="0" y="121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3" name="Google Shape;3893;p26"/>
            <p:cNvSpPr/>
            <p:nvPr/>
          </p:nvSpPr>
          <p:spPr>
            <a:xfrm>
              <a:off x="10361824" y="2202835"/>
              <a:ext cx="2667" cy="9148"/>
            </a:xfrm>
            <a:custGeom>
              <a:avLst/>
              <a:gdLst/>
              <a:ahLst/>
              <a:cxnLst/>
              <a:rect l="l" t="t" r="r" b="b"/>
              <a:pathLst>
                <a:path w="2667" h="9148" extrusionOk="0">
                  <a:moveTo>
                    <a:pt x="2668" y="0"/>
                  </a:moveTo>
                  <a:cubicBezTo>
                    <a:pt x="2109" y="1690"/>
                    <a:pt x="1207" y="3253"/>
                    <a:pt x="0" y="4574"/>
                  </a:cubicBezTo>
                  <a:lnTo>
                    <a:pt x="0" y="91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4" name="Google Shape;3894;p26"/>
            <p:cNvSpPr/>
            <p:nvPr/>
          </p:nvSpPr>
          <p:spPr>
            <a:xfrm>
              <a:off x="10334376" y="2195847"/>
              <a:ext cx="8767" cy="26300"/>
            </a:xfrm>
            <a:custGeom>
              <a:avLst/>
              <a:gdLst/>
              <a:ahLst/>
              <a:cxnLst/>
              <a:rect l="l" t="t" r="r" b="b"/>
              <a:pathLst>
                <a:path w="8767" h="26300" extrusionOk="0">
                  <a:moveTo>
                    <a:pt x="8768" y="26301"/>
                  </a:moveTo>
                  <a:lnTo>
                    <a:pt x="8768" y="9402"/>
                  </a:lnTo>
                  <a:cubicBezTo>
                    <a:pt x="7040" y="6582"/>
                    <a:pt x="6633" y="3151"/>
                    <a:pt x="7625" y="0"/>
                  </a:cubicBezTo>
                  <a:lnTo>
                    <a:pt x="0" y="26301"/>
                  </a:lnTo>
                  <a:lnTo>
                    <a:pt x="8768" y="263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5" name="Google Shape;3895;p26"/>
            <p:cNvSpPr/>
            <p:nvPr/>
          </p:nvSpPr>
          <p:spPr>
            <a:xfrm>
              <a:off x="10347210" y="2209696"/>
              <a:ext cx="3939" cy="12705"/>
            </a:xfrm>
            <a:custGeom>
              <a:avLst/>
              <a:gdLst/>
              <a:ahLst/>
              <a:cxnLst/>
              <a:rect l="l" t="t" r="r" b="b"/>
              <a:pathLst>
                <a:path w="3939" h="12705" extrusionOk="0">
                  <a:moveTo>
                    <a:pt x="3939" y="12452"/>
                  </a:moveTo>
                  <a:lnTo>
                    <a:pt x="3939" y="1398"/>
                  </a:lnTo>
                  <a:lnTo>
                    <a:pt x="2669" y="1398"/>
                  </a:lnTo>
                  <a:cubicBezTo>
                    <a:pt x="1716" y="1055"/>
                    <a:pt x="814" y="585"/>
                    <a:pt x="0" y="0"/>
                  </a:cubicBezTo>
                  <a:lnTo>
                    <a:pt x="0" y="127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6" name="Google Shape;3896;p26"/>
            <p:cNvSpPr/>
            <p:nvPr/>
          </p:nvSpPr>
          <p:spPr>
            <a:xfrm>
              <a:off x="8165051" y="1771821"/>
              <a:ext cx="272817" cy="23289"/>
            </a:xfrm>
            <a:custGeom>
              <a:avLst/>
              <a:gdLst/>
              <a:ahLst/>
              <a:cxnLst/>
              <a:rect l="l" t="t" r="r" b="b"/>
              <a:pathLst>
                <a:path w="272817" h="23289" extrusionOk="0">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7" name="Google Shape;3897;p26"/>
            <p:cNvSpPr/>
            <p:nvPr/>
          </p:nvSpPr>
          <p:spPr>
            <a:xfrm>
              <a:off x="8176741" y="1794602"/>
              <a:ext cx="762" cy="508"/>
            </a:xfrm>
            <a:custGeom>
              <a:avLst/>
              <a:gdLst/>
              <a:ahLst/>
              <a:cxnLst/>
              <a:rect l="l" t="t" r="r" b="b"/>
              <a:pathLst>
                <a:path w="762" h="508" extrusionOk="0">
                  <a:moveTo>
                    <a:pt x="0" y="0"/>
                  </a:moveTo>
                  <a:lnTo>
                    <a:pt x="0" y="508"/>
                  </a:lnTo>
                  <a:lnTo>
                    <a:pt x="762" y="508"/>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8" name="Google Shape;3898;p26"/>
            <p:cNvSpPr/>
            <p:nvPr/>
          </p:nvSpPr>
          <p:spPr>
            <a:xfrm>
              <a:off x="8176741" y="1789265"/>
              <a:ext cx="54131" cy="40912"/>
            </a:xfrm>
            <a:custGeom>
              <a:avLst/>
              <a:gdLst/>
              <a:ahLst/>
              <a:cxnLst/>
              <a:rect l="l" t="t" r="r" b="b"/>
              <a:pathLst>
                <a:path w="54131" h="40912" extrusionOk="0">
                  <a:moveTo>
                    <a:pt x="47143" y="40912"/>
                  </a:moveTo>
                  <a:lnTo>
                    <a:pt x="54132" y="40912"/>
                  </a:lnTo>
                  <a:lnTo>
                    <a:pt x="7751" y="5845"/>
                  </a:lnTo>
                  <a:lnTo>
                    <a:pt x="0" y="0"/>
                  </a:lnTo>
                  <a:lnTo>
                    <a:pt x="0" y="5336"/>
                  </a:lnTo>
                  <a:lnTo>
                    <a:pt x="762" y="5845"/>
                  </a:lnTo>
                  <a:lnTo>
                    <a:pt x="47143" y="409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899" name="Google Shape;3899;p26"/>
            <p:cNvSpPr/>
            <p:nvPr/>
          </p:nvSpPr>
          <p:spPr>
            <a:xfrm>
              <a:off x="8153361" y="1771350"/>
              <a:ext cx="23380" cy="58827"/>
            </a:xfrm>
            <a:custGeom>
              <a:avLst/>
              <a:gdLst/>
              <a:ahLst/>
              <a:cxnLst/>
              <a:rect l="l" t="t" r="r" b="b"/>
              <a:pathLst>
                <a:path w="23380" h="58827" extrusionOk="0">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0" name="Google Shape;3900;p26"/>
            <p:cNvSpPr/>
            <p:nvPr/>
          </p:nvSpPr>
          <p:spPr>
            <a:xfrm>
              <a:off x="11085229" y="3392593"/>
              <a:ext cx="152483" cy="4319"/>
            </a:xfrm>
            <a:custGeom>
              <a:avLst/>
              <a:gdLst/>
              <a:ahLst/>
              <a:cxnLst/>
              <a:rect l="l" t="t" r="r" b="b"/>
              <a:pathLst>
                <a:path w="152483" h="4319" extrusionOk="0">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1" name="Google Shape;3901;p26"/>
            <p:cNvSpPr/>
            <p:nvPr/>
          </p:nvSpPr>
          <p:spPr>
            <a:xfrm>
              <a:off x="11969503" y="4519967"/>
              <a:ext cx="24905" cy="4319"/>
            </a:xfrm>
            <a:custGeom>
              <a:avLst/>
              <a:gdLst/>
              <a:ahLst/>
              <a:cxnLst/>
              <a:rect l="l" t="t" r="r" b="b"/>
              <a:pathLst>
                <a:path w="24905" h="4319" extrusionOk="0">
                  <a:moveTo>
                    <a:pt x="0" y="2160"/>
                  </a:moveTo>
                  <a:lnTo>
                    <a:pt x="0" y="4320"/>
                  </a:lnTo>
                  <a:lnTo>
                    <a:pt x="24906" y="4320"/>
                  </a:lnTo>
                  <a:lnTo>
                    <a:pt x="24906" y="2160"/>
                  </a:lnTo>
                  <a:lnTo>
                    <a:pt x="24906" y="0"/>
                  </a:lnTo>
                  <a:lnTo>
                    <a:pt x="0" y="0"/>
                  </a:lnTo>
                  <a:lnTo>
                    <a:pt x="0" y="21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2" name="Google Shape;3902;p26"/>
            <p:cNvSpPr/>
            <p:nvPr/>
          </p:nvSpPr>
          <p:spPr>
            <a:xfrm>
              <a:off x="8446001" y="1773129"/>
              <a:ext cx="65059" cy="57048"/>
            </a:xfrm>
            <a:custGeom>
              <a:avLst/>
              <a:gdLst/>
              <a:ahLst/>
              <a:cxnLst/>
              <a:rect l="l" t="t" r="r" b="b"/>
              <a:pathLst>
                <a:path w="65059" h="57048" extrusionOk="0">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3" name="Google Shape;3903;p26"/>
            <p:cNvSpPr/>
            <p:nvPr/>
          </p:nvSpPr>
          <p:spPr>
            <a:xfrm>
              <a:off x="8430117" y="1774908"/>
              <a:ext cx="1143" cy="1778"/>
            </a:xfrm>
            <a:custGeom>
              <a:avLst/>
              <a:gdLst/>
              <a:ahLst/>
              <a:cxnLst/>
              <a:rect l="l" t="t" r="r" b="b"/>
              <a:pathLst>
                <a:path w="1143" h="1778" extrusionOk="0">
                  <a:moveTo>
                    <a:pt x="762" y="254"/>
                  </a:moveTo>
                  <a:cubicBezTo>
                    <a:pt x="458" y="737"/>
                    <a:pt x="203" y="1245"/>
                    <a:pt x="0" y="1779"/>
                  </a:cubicBezTo>
                  <a:cubicBezTo>
                    <a:pt x="305" y="1143"/>
                    <a:pt x="686" y="546"/>
                    <a:pt x="11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4" name="Google Shape;3904;p26"/>
            <p:cNvSpPr/>
            <p:nvPr/>
          </p:nvSpPr>
          <p:spPr>
            <a:xfrm>
              <a:off x="9452576" y="1881938"/>
              <a:ext cx="23658" cy="353550"/>
            </a:xfrm>
            <a:custGeom>
              <a:avLst/>
              <a:gdLst/>
              <a:ahLst/>
              <a:cxnLst/>
              <a:rect l="l" t="t" r="r" b="b"/>
              <a:pathLst>
                <a:path w="23658" h="353550" extrusionOk="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5" name="Google Shape;3905;p26"/>
            <p:cNvSpPr/>
            <p:nvPr/>
          </p:nvSpPr>
          <p:spPr>
            <a:xfrm>
              <a:off x="10343144" y="1928774"/>
              <a:ext cx="4066" cy="263261"/>
            </a:xfrm>
            <a:custGeom>
              <a:avLst/>
              <a:gdLst/>
              <a:ahLst/>
              <a:cxnLst/>
              <a:rect l="l" t="t" r="r" b="b"/>
              <a:pathLst>
                <a:path w="4066" h="263261" extrusionOk="0">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6" name="Google Shape;3906;p26"/>
            <p:cNvSpPr/>
            <p:nvPr/>
          </p:nvSpPr>
          <p:spPr>
            <a:xfrm>
              <a:off x="10343144" y="2205249"/>
              <a:ext cx="4066" cy="16898"/>
            </a:xfrm>
            <a:custGeom>
              <a:avLst/>
              <a:gdLst/>
              <a:ahLst/>
              <a:cxnLst/>
              <a:rect l="l" t="t" r="r" b="b"/>
              <a:pathLst>
                <a:path w="4066" h="16898" extrusionOk="0">
                  <a:moveTo>
                    <a:pt x="4066" y="16899"/>
                  </a:moveTo>
                  <a:lnTo>
                    <a:pt x="4066" y="4193"/>
                  </a:lnTo>
                  <a:cubicBezTo>
                    <a:pt x="2351" y="3189"/>
                    <a:pt x="941" y="1741"/>
                    <a:pt x="0" y="0"/>
                  </a:cubicBezTo>
                  <a:lnTo>
                    <a:pt x="0" y="16899"/>
                  </a:lnTo>
                  <a:lnTo>
                    <a:pt x="4066" y="168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7" name="Google Shape;3907;p26"/>
            <p:cNvSpPr/>
            <p:nvPr/>
          </p:nvSpPr>
          <p:spPr>
            <a:xfrm>
              <a:off x="11320942" y="4270939"/>
              <a:ext cx="601164" cy="3681"/>
            </a:xfrm>
            <a:custGeom>
              <a:avLst/>
              <a:gdLst/>
              <a:ahLst/>
              <a:cxnLst/>
              <a:rect l="l" t="t" r="r" b="b"/>
              <a:pathLst>
                <a:path w="601164" h="3681" extrusionOk="0">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8" name="Google Shape;3908;p26"/>
            <p:cNvSpPr/>
            <p:nvPr/>
          </p:nvSpPr>
          <p:spPr>
            <a:xfrm>
              <a:off x="11320942" y="4218842"/>
              <a:ext cx="511834" cy="4319"/>
            </a:xfrm>
            <a:custGeom>
              <a:avLst/>
              <a:gdLst/>
              <a:ahLst/>
              <a:cxnLst/>
              <a:rect l="l" t="t" r="r" b="b"/>
              <a:pathLst>
                <a:path w="511834" h="4319" extrusionOk="0">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09" name="Google Shape;3909;p26"/>
            <p:cNvSpPr/>
            <p:nvPr/>
          </p:nvSpPr>
          <p:spPr>
            <a:xfrm>
              <a:off x="11311284" y="4576078"/>
              <a:ext cx="613871" cy="937"/>
            </a:xfrm>
            <a:custGeom>
              <a:avLst/>
              <a:gdLst/>
              <a:ahLst/>
              <a:cxnLst/>
              <a:rect l="l" t="t" r="r" b="b"/>
              <a:pathLst>
                <a:path w="613871" h="937" extrusionOk="0">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0" name="Google Shape;3910;p26"/>
            <p:cNvSpPr/>
            <p:nvPr/>
          </p:nvSpPr>
          <p:spPr>
            <a:xfrm>
              <a:off x="11085229" y="4611193"/>
              <a:ext cx="72810" cy="4319"/>
            </a:xfrm>
            <a:custGeom>
              <a:avLst/>
              <a:gdLst/>
              <a:ahLst/>
              <a:cxnLst/>
              <a:rect l="l" t="t" r="r" b="b"/>
              <a:pathLst>
                <a:path w="72810" h="4319" extrusionOk="0">
                  <a:moveTo>
                    <a:pt x="0" y="4320"/>
                  </a:moveTo>
                  <a:lnTo>
                    <a:pt x="72810" y="4320"/>
                  </a:lnTo>
                  <a:cubicBezTo>
                    <a:pt x="72569" y="2897"/>
                    <a:pt x="72569" y="1423"/>
                    <a:pt x="72810" y="0"/>
                  </a:cubicBezTo>
                  <a:lnTo>
                    <a:pt x="0" y="0"/>
                  </a:ln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1" name="Google Shape;3911;p26"/>
            <p:cNvSpPr/>
            <p:nvPr/>
          </p:nvSpPr>
          <p:spPr>
            <a:xfrm>
              <a:off x="11311284" y="4576507"/>
              <a:ext cx="2922" cy="889"/>
            </a:xfrm>
            <a:custGeom>
              <a:avLst/>
              <a:gdLst/>
              <a:ahLst/>
              <a:cxnLst/>
              <a:rect l="l" t="t" r="r" b="b"/>
              <a:pathLst>
                <a:path w="2922" h="889" extrusionOk="0">
                  <a:moveTo>
                    <a:pt x="0" y="889"/>
                  </a:moveTo>
                  <a:lnTo>
                    <a:pt x="2922" y="889"/>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2" name="Google Shape;3912;p26"/>
            <p:cNvSpPr/>
            <p:nvPr/>
          </p:nvSpPr>
          <p:spPr>
            <a:xfrm>
              <a:off x="11304041" y="4576507"/>
              <a:ext cx="3049" cy="889"/>
            </a:xfrm>
            <a:custGeom>
              <a:avLst/>
              <a:gdLst/>
              <a:ahLst/>
              <a:cxnLst/>
              <a:rect l="l" t="t" r="r" b="b"/>
              <a:pathLst>
                <a:path w="3049" h="889" extrusionOk="0">
                  <a:moveTo>
                    <a:pt x="0" y="889"/>
                  </a:moveTo>
                  <a:lnTo>
                    <a:pt x="3050" y="889"/>
                  </a:lnTo>
                  <a:lnTo>
                    <a:pt x="305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3" name="Google Shape;3913;p26"/>
            <p:cNvSpPr/>
            <p:nvPr/>
          </p:nvSpPr>
          <p:spPr>
            <a:xfrm>
              <a:off x="10947104" y="6208041"/>
              <a:ext cx="698499" cy="4193"/>
            </a:xfrm>
            <a:custGeom>
              <a:avLst/>
              <a:gdLst/>
              <a:ahLst/>
              <a:cxnLst/>
              <a:rect l="l" t="t" r="r" b="b"/>
              <a:pathLst>
                <a:path w="698499" h="4193" extrusionOk="0">
                  <a:moveTo>
                    <a:pt x="0" y="4193"/>
                  </a:moveTo>
                  <a:lnTo>
                    <a:pt x="698499" y="4193"/>
                  </a:lnTo>
                  <a:lnTo>
                    <a:pt x="696212" y="0"/>
                  </a:lnTo>
                  <a:lnTo>
                    <a:pt x="0" y="0"/>
                  </a:lnTo>
                  <a:lnTo>
                    <a:pt x="0" y="2033"/>
                  </a:lnTo>
                  <a:lnTo>
                    <a:pt x="0" y="41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4" name="Google Shape;3914;p26"/>
            <p:cNvSpPr/>
            <p:nvPr/>
          </p:nvSpPr>
          <p:spPr>
            <a:xfrm>
              <a:off x="11071378" y="4890591"/>
              <a:ext cx="4193" cy="1111745"/>
            </a:xfrm>
            <a:custGeom>
              <a:avLst/>
              <a:gdLst/>
              <a:ahLst/>
              <a:cxnLst/>
              <a:rect l="l" t="t" r="r" b="b"/>
              <a:pathLst>
                <a:path w="4193" h="1111745" extrusionOk="0">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5" name="Google Shape;3915;p26"/>
            <p:cNvSpPr/>
            <p:nvPr/>
          </p:nvSpPr>
          <p:spPr>
            <a:xfrm>
              <a:off x="11071250" y="5999668"/>
              <a:ext cx="297850" cy="4319"/>
            </a:xfrm>
            <a:custGeom>
              <a:avLst/>
              <a:gdLst/>
              <a:ahLst/>
              <a:cxnLst/>
              <a:rect l="l" t="t" r="r" b="b"/>
              <a:pathLst>
                <a:path w="297850" h="4319" extrusionOk="0">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6" name="Google Shape;3916;p26"/>
            <p:cNvSpPr/>
            <p:nvPr/>
          </p:nvSpPr>
          <p:spPr>
            <a:xfrm>
              <a:off x="11598461" y="6102076"/>
              <a:ext cx="12706" cy="12705"/>
            </a:xfrm>
            <a:custGeom>
              <a:avLst/>
              <a:gdLst/>
              <a:ahLst/>
              <a:cxnLst/>
              <a:rect l="l" t="t" r="r" b="b"/>
              <a:pathLst>
                <a:path w="12706" h="1270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7" name="Google Shape;3917;p26"/>
            <p:cNvSpPr/>
            <p:nvPr/>
          </p:nvSpPr>
          <p:spPr>
            <a:xfrm>
              <a:off x="11593954" y="6102584"/>
              <a:ext cx="75116" cy="119560"/>
            </a:xfrm>
            <a:custGeom>
              <a:avLst/>
              <a:gdLst/>
              <a:ahLst/>
              <a:cxnLst/>
              <a:rect l="l" t="t" r="r" b="b"/>
              <a:pathLst>
                <a:path w="75116" h="119560" extrusionOk="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8" name="Google Shape;3918;p26"/>
            <p:cNvSpPr/>
            <p:nvPr/>
          </p:nvSpPr>
          <p:spPr>
            <a:xfrm>
              <a:off x="10826897" y="5643020"/>
              <a:ext cx="14231" cy="34178"/>
            </a:xfrm>
            <a:custGeom>
              <a:avLst/>
              <a:gdLst/>
              <a:ahLst/>
              <a:cxnLst/>
              <a:rect l="l" t="t" r="r" b="b"/>
              <a:pathLst>
                <a:path w="14231" h="34178" extrusionOk="0">
                  <a:moveTo>
                    <a:pt x="0" y="0"/>
                  </a:moveTo>
                  <a:lnTo>
                    <a:pt x="10928" y="34178"/>
                  </a:lnTo>
                  <a:lnTo>
                    <a:pt x="12707" y="33162"/>
                  </a:lnTo>
                  <a:lnTo>
                    <a:pt x="14232" y="33162"/>
                  </a:lnTo>
                  <a:lnTo>
                    <a:pt x="14232" y="31383"/>
                  </a:lnTo>
                  <a:lnTo>
                    <a:pt x="4447"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19" name="Google Shape;3919;p26"/>
            <p:cNvSpPr/>
            <p:nvPr/>
          </p:nvSpPr>
          <p:spPr>
            <a:xfrm>
              <a:off x="8640544" y="5483332"/>
              <a:ext cx="100765" cy="175443"/>
            </a:xfrm>
            <a:custGeom>
              <a:avLst/>
              <a:gdLst/>
              <a:ahLst/>
              <a:cxnLst/>
              <a:rect l="l" t="t" r="r" b="b"/>
              <a:pathLst>
                <a:path w="100765" h="175443" extrusionOk="0">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0" name="Google Shape;3920;p26"/>
            <p:cNvSpPr/>
            <p:nvPr/>
          </p:nvSpPr>
          <p:spPr>
            <a:xfrm>
              <a:off x="8623389" y="5659284"/>
              <a:ext cx="16519" cy="28968"/>
            </a:xfrm>
            <a:custGeom>
              <a:avLst/>
              <a:gdLst/>
              <a:ahLst/>
              <a:cxnLst/>
              <a:rect l="l" t="t" r="r" b="b"/>
              <a:pathLst>
                <a:path w="16519" h="28968" extrusionOk="0">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1" name="Google Shape;3921;p26"/>
            <p:cNvSpPr/>
            <p:nvPr/>
          </p:nvSpPr>
          <p:spPr>
            <a:xfrm>
              <a:off x="8588064" y="5686982"/>
              <a:ext cx="35452" cy="62893"/>
            </a:xfrm>
            <a:custGeom>
              <a:avLst/>
              <a:gdLst/>
              <a:ahLst/>
              <a:cxnLst/>
              <a:rect l="l" t="t" r="r" b="b"/>
              <a:pathLst>
                <a:path w="35452" h="62893" extrusionOk="0">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2" name="Google Shape;3922;p26"/>
            <p:cNvSpPr/>
            <p:nvPr/>
          </p:nvSpPr>
          <p:spPr>
            <a:xfrm>
              <a:off x="8561253" y="5796251"/>
              <a:ext cx="8005" cy="762"/>
            </a:xfrm>
            <a:custGeom>
              <a:avLst/>
              <a:gdLst/>
              <a:ahLst/>
              <a:cxnLst/>
              <a:rect l="l" t="t" r="r" b="b"/>
              <a:pathLst>
                <a:path w="8005" h="762" extrusionOk="0">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3" name="Google Shape;3923;p26"/>
            <p:cNvSpPr/>
            <p:nvPr/>
          </p:nvSpPr>
          <p:spPr>
            <a:xfrm>
              <a:off x="8573705" y="5771220"/>
              <a:ext cx="12706" cy="22108"/>
            </a:xfrm>
            <a:custGeom>
              <a:avLst/>
              <a:gdLst/>
              <a:ahLst/>
              <a:cxnLst/>
              <a:rect l="l" t="t" r="r" b="b"/>
              <a:pathLst>
                <a:path w="12706" h="22108" extrusionOk="0">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4" name="Google Shape;3924;p26"/>
            <p:cNvSpPr/>
            <p:nvPr/>
          </p:nvSpPr>
          <p:spPr>
            <a:xfrm>
              <a:off x="8518557" y="5793964"/>
              <a:ext cx="42695" cy="69627"/>
            </a:xfrm>
            <a:custGeom>
              <a:avLst/>
              <a:gdLst/>
              <a:ahLst/>
              <a:cxnLst/>
              <a:rect l="l" t="t" r="r" b="b"/>
              <a:pathLst>
                <a:path w="42695" h="69627" extrusionOk="0">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5" name="Google Shape;3925;p26"/>
            <p:cNvSpPr/>
            <p:nvPr/>
          </p:nvSpPr>
          <p:spPr>
            <a:xfrm>
              <a:off x="8442513" y="5860478"/>
              <a:ext cx="83357" cy="128908"/>
            </a:xfrm>
            <a:custGeom>
              <a:avLst/>
              <a:gdLst/>
              <a:ahLst/>
              <a:cxnLst/>
              <a:rect l="l" t="t" r="r" b="b"/>
              <a:pathLst>
                <a:path w="83357" h="128908" extrusionOk="0">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6" name="Google Shape;3926;p26"/>
            <p:cNvSpPr/>
            <p:nvPr/>
          </p:nvSpPr>
          <p:spPr>
            <a:xfrm>
              <a:off x="8450956" y="5975655"/>
              <a:ext cx="2472386" cy="4193"/>
            </a:xfrm>
            <a:custGeom>
              <a:avLst/>
              <a:gdLst/>
              <a:ahLst/>
              <a:cxnLst/>
              <a:rect l="l" t="t" r="r" b="b"/>
              <a:pathLst>
                <a:path w="2472386" h="4193" extrusionOk="0">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7" name="Google Shape;3927;p26"/>
            <p:cNvSpPr/>
            <p:nvPr/>
          </p:nvSpPr>
          <p:spPr>
            <a:xfrm>
              <a:off x="8635842" y="4872041"/>
              <a:ext cx="4193" cy="789275"/>
            </a:xfrm>
            <a:custGeom>
              <a:avLst/>
              <a:gdLst/>
              <a:ahLst/>
              <a:cxnLst/>
              <a:rect l="l" t="t" r="r" b="b"/>
              <a:pathLst>
                <a:path w="4193" h="789275" extrusionOk="0">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8" name="Google Shape;3928;p26"/>
            <p:cNvSpPr/>
            <p:nvPr/>
          </p:nvSpPr>
          <p:spPr>
            <a:xfrm>
              <a:off x="6497522" y="4730852"/>
              <a:ext cx="138084" cy="77533"/>
            </a:xfrm>
            <a:custGeom>
              <a:avLst/>
              <a:gdLst/>
              <a:ahLst/>
              <a:cxnLst/>
              <a:rect l="l" t="t" r="r" b="b"/>
              <a:pathLst>
                <a:path w="138084" h="77533" extrusionOk="0">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29" name="Google Shape;3929;p26"/>
            <p:cNvSpPr/>
            <p:nvPr/>
          </p:nvSpPr>
          <p:spPr>
            <a:xfrm>
              <a:off x="6042995" y="4795172"/>
              <a:ext cx="434449" cy="4319"/>
            </a:xfrm>
            <a:custGeom>
              <a:avLst/>
              <a:gdLst/>
              <a:ahLst/>
              <a:cxnLst/>
              <a:rect l="l" t="t" r="r" b="b"/>
              <a:pathLst>
                <a:path w="434449" h="4319" extrusionOk="0">
                  <a:moveTo>
                    <a:pt x="424792" y="4320"/>
                  </a:moveTo>
                  <a:lnTo>
                    <a:pt x="434449" y="0"/>
                  </a:lnTo>
                  <a:lnTo>
                    <a:pt x="0" y="0"/>
                  </a:lnTo>
                  <a:cubicBezTo>
                    <a:pt x="241" y="1435"/>
                    <a:pt x="241" y="2897"/>
                    <a:pt x="0" y="43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0" name="Google Shape;3930;p26"/>
            <p:cNvSpPr/>
            <p:nvPr/>
          </p:nvSpPr>
          <p:spPr>
            <a:xfrm>
              <a:off x="5701814" y="5687363"/>
              <a:ext cx="499000" cy="4334"/>
            </a:xfrm>
            <a:custGeom>
              <a:avLst/>
              <a:gdLst/>
              <a:ahLst/>
              <a:cxnLst/>
              <a:rect l="l" t="t" r="r" b="b"/>
              <a:pathLst>
                <a:path w="499000" h="4334" extrusionOk="0">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1" name="Google Shape;3931;p26"/>
            <p:cNvSpPr/>
            <p:nvPr/>
          </p:nvSpPr>
          <p:spPr>
            <a:xfrm>
              <a:off x="6200434" y="5687363"/>
              <a:ext cx="726581" cy="4320"/>
            </a:xfrm>
            <a:custGeom>
              <a:avLst/>
              <a:gdLst/>
              <a:ahLst/>
              <a:cxnLst/>
              <a:rect l="l" t="t" r="r" b="b"/>
              <a:pathLst>
                <a:path w="726581" h="4320" extrusionOk="0">
                  <a:moveTo>
                    <a:pt x="2033" y="2160"/>
                  </a:moveTo>
                  <a:cubicBezTo>
                    <a:pt x="2033" y="3304"/>
                    <a:pt x="1144" y="4257"/>
                    <a:pt x="0" y="4320"/>
                  </a:cubicBezTo>
                  <a:lnTo>
                    <a:pt x="726582" y="4320"/>
                  </a:lnTo>
                  <a:lnTo>
                    <a:pt x="726582" y="0"/>
                  </a:lnTo>
                  <a:lnTo>
                    <a:pt x="228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2" name="Google Shape;3932;p26"/>
            <p:cNvSpPr/>
            <p:nvPr/>
          </p:nvSpPr>
          <p:spPr>
            <a:xfrm>
              <a:off x="5472073" y="5790787"/>
              <a:ext cx="1455323" cy="4192"/>
            </a:xfrm>
            <a:custGeom>
              <a:avLst/>
              <a:gdLst/>
              <a:ahLst/>
              <a:cxnLst/>
              <a:rect l="l" t="t" r="r" b="b"/>
              <a:pathLst>
                <a:path w="1455323" h="4192" extrusionOk="0">
                  <a:moveTo>
                    <a:pt x="1454943" y="0"/>
                  </a:moveTo>
                  <a:lnTo>
                    <a:pt x="7624" y="0"/>
                  </a:lnTo>
                  <a:lnTo>
                    <a:pt x="0" y="4193"/>
                  </a:lnTo>
                  <a:lnTo>
                    <a:pt x="1455324" y="4193"/>
                  </a:lnTo>
                  <a:cubicBezTo>
                    <a:pt x="1455260" y="3469"/>
                    <a:pt x="1455260" y="2757"/>
                    <a:pt x="1455324" y="20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3" name="Google Shape;3933;p26"/>
            <p:cNvSpPr/>
            <p:nvPr/>
          </p:nvSpPr>
          <p:spPr>
            <a:xfrm>
              <a:off x="6198273" y="4943700"/>
              <a:ext cx="4193" cy="747982"/>
            </a:xfrm>
            <a:custGeom>
              <a:avLst/>
              <a:gdLst/>
              <a:ahLst/>
              <a:cxnLst/>
              <a:rect l="l" t="t" r="r" b="b"/>
              <a:pathLst>
                <a:path w="4193" h="747982" extrusionOk="0">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4" name="Google Shape;3934;p26"/>
            <p:cNvSpPr/>
            <p:nvPr/>
          </p:nvSpPr>
          <p:spPr>
            <a:xfrm>
              <a:off x="9745411" y="2210585"/>
              <a:ext cx="54004" cy="4319"/>
            </a:xfrm>
            <a:custGeom>
              <a:avLst/>
              <a:gdLst/>
              <a:ahLst/>
              <a:cxnLst/>
              <a:rect l="l" t="t" r="r" b="b"/>
              <a:pathLst>
                <a:path w="54004" h="4319" extrusionOk="0">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5" name="Google Shape;3935;p26"/>
            <p:cNvSpPr/>
            <p:nvPr/>
          </p:nvSpPr>
          <p:spPr>
            <a:xfrm>
              <a:off x="9722030" y="2212745"/>
              <a:ext cx="23381" cy="509624"/>
            </a:xfrm>
            <a:custGeom>
              <a:avLst/>
              <a:gdLst/>
              <a:ahLst/>
              <a:cxnLst/>
              <a:rect l="l" t="t" r="r" b="b"/>
              <a:pathLst>
                <a:path w="23381" h="509624" extrusionOk="0">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6" name="Google Shape;3936;p26"/>
            <p:cNvSpPr/>
            <p:nvPr/>
          </p:nvSpPr>
          <p:spPr>
            <a:xfrm>
              <a:off x="10357630" y="2242222"/>
              <a:ext cx="4193" cy="1024965"/>
            </a:xfrm>
            <a:custGeom>
              <a:avLst/>
              <a:gdLst/>
              <a:ahLst/>
              <a:cxnLst/>
              <a:rect l="l" t="t" r="r" b="b"/>
              <a:pathLst>
                <a:path w="4193" h="1024965" extrusionOk="0">
                  <a:moveTo>
                    <a:pt x="0" y="1024966"/>
                  </a:moveTo>
                  <a:lnTo>
                    <a:pt x="4194" y="1024966"/>
                  </a:lnTo>
                  <a:lnTo>
                    <a:pt x="4194" y="0"/>
                  </a:lnTo>
                  <a:cubicBezTo>
                    <a:pt x="3024" y="1296"/>
                    <a:pt x="1588" y="2338"/>
                    <a:pt x="0" y="30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7" name="Google Shape;3937;p26"/>
            <p:cNvSpPr/>
            <p:nvPr/>
          </p:nvSpPr>
          <p:spPr>
            <a:xfrm>
              <a:off x="10357630" y="2207409"/>
              <a:ext cx="4193" cy="18677"/>
            </a:xfrm>
            <a:custGeom>
              <a:avLst/>
              <a:gdLst/>
              <a:ahLst/>
              <a:cxnLst/>
              <a:rect l="l" t="t" r="r" b="b"/>
              <a:pathLst>
                <a:path w="4193" h="18677" extrusionOk="0">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8" name="Google Shape;3938;p26"/>
            <p:cNvSpPr/>
            <p:nvPr/>
          </p:nvSpPr>
          <p:spPr>
            <a:xfrm>
              <a:off x="10351149" y="2210585"/>
              <a:ext cx="4193" cy="11562"/>
            </a:xfrm>
            <a:custGeom>
              <a:avLst/>
              <a:gdLst/>
              <a:ahLst/>
              <a:cxnLst/>
              <a:rect l="l" t="t" r="r" b="b"/>
              <a:pathLst>
                <a:path w="4193" h="11562" extrusionOk="0">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39" name="Google Shape;3939;p26"/>
            <p:cNvSpPr/>
            <p:nvPr/>
          </p:nvSpPr>
          <p:spPr>
            <a:xfrm>
              <a:off x="10352801" y="2166370"/>
              <a:ext cx="1906" cy="1270"/>
            </a:xfrm>
            <a:custGeom>
              <a:avLst/>
              <a:gdLst/>
              <a:ahLst/>
              <a:cxnLst/>
              <a:rect l="l" t="t" r="r" b="b"/>
              <a:pathLst>
                <a:path w="1906" h="1270" extrusionOk="0">
                  <a:moveTo>
                    <a:pt x="1270" y="254"/>
                  </a:moveTo>
                  <a:cubicBezTo>
                    <a:pt x="1270" y="254"/>
                    <a:pt x="508" y="1016"/>
                    <a:pt x="0" y="1270"/>
                  </a:cubicBezTo>
                  <a:lnTo>
                    <a:pt x="190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0" name="Google Shape;3940;p26"/>
            <p:cNvSpPr/>
            <p:nvPr/>
          </p:nvSpPr>
          <p:spPr>
            <a:xfrm>
              <a:off x="10341133" y="2172976"/>
              <a:ext cx="27297" cy="37910"/>
            </a:xfrm>
            <a:custGeom>
              <a:avLst/>
              <a:gdLst/>
              <a:ahLst/>
              <a:cxnLst/>
              <a:rect l="l" t="t" r="r" b="b"/>
              <a:pathLst>
                <a:path w="27297" h="37910" extrusionOk="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1" name="Google Shape;3941;p26"/>
            <p:cNvSpPr/>
            <p:nvPr/>
          </p:nvSpPr>
          <p:spPr>
            <a:xfrm>
              <a:off x="11085229" y="3953421"/>
              <a:ext cx="204073" cy="4319"/>
            </a:xfrm>
            <a:custGeom>
              <a:avLst/>
              <a:gdLst/>
              <a:ahLst/>
              <a:cxnLst/>
              <a:rect l="l" t="t" r="r" b="b"/>
              <a:pathLst>
                <a:path w="204073" h="4319" extrusionOk="0">
                  <a:moveTo>
                    <a:pt x="196957" y="0"/>
                  </a:moveTo>
                  <a:lnTo>
                    <a:pt x="0" y="0"/>
                  </a:lnTo>
                  <a:lnTo>
                    <a:pt x="0" y="2160"/>
                  </a:lnTo>
                  <a:lnTo>
                    <a:pt x="0" y="4320"/>
                  </a:lnTo>
                  <a:lnTo>
                    <a:pt x="204073" y="4320"/>
                  </a:lnTo>
                  <a:lnTo>
                    <a:pt x="19695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2" name="Google Shape;3942;p26"/>
            <p:cNvSpPr/>
            <p:nvPr/>
          </p:nvSpPr>
          <p:spPr>
            <a:xfrm>
              <a:off x="11085101" y="3917845"/>
              <a:ext cx="152483" cy="4193"/>
            </a:xfrm>
            <a:custGeom>
              <a:avLst/>
              <a:gdLst/>
              <a:ahLst/>
              <a:cxnLst/>
              <a:rect l="l" t="t" r="r" b="b"/>
              <a:pathLst>
                <a:path w="152483" h="4193" extrusionOk="0">
                  <a:moveTo>
                    <a:pt x="152483" y="4193"/>
                  </a:moveTo>
                  <a:cubicBezTo>
                    <a:pt x="152229" y="2808"/>
                    <a:pt x="152229" y="1385"/>
                    <a:pt x="152483" y="0"/>
                  </a:cubicBezTo>
                  <a:lnTo>
                    <a:pt x="0" y="0"/>
                  </a:lnTo>
                  <a:lnTo>
                    <a:pt x="0" y="41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3" name="Google Shape;3943;p26"/>
            <p:cNvSpPr/>
            <p:nvPr/>
          </p:nvSpPr>
          <p:spPr>
            <a:xfrm>
              <a:off x="11237394" y="3908189"/>
              <a:ext cx="78719" cy="54380"/>
            </a:xfrm>
            <a:custGeom>
              <a:avLst/>
              <a:gdLst/>
              <a:ahLst/>
              <a:cxnLst/>
              <a:rect l="l" t="t" r="r" b="b"/>
              <a:pathLst>
                <a:path w="78719" h="54380" extrusionOk="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4" name="Google Shape;3944;p26"/>
            <p:cNvSpPr/>
            <p:nvPr/>
          </p:nvSpPr>
          <p:spPr>
            <a:xfrm>
              <a:off x="11246987" y="3406188"/>
              <a:ext cx="4066" cy="515722"/>
            </a:xfrm>
            <a:custGeom>
              <a:avLst/>
              <a:gdLst/>
              <a:ahLst/>
              <a:cxnLst/>
              <a:rect l="l" t="t" r="r" b="b"/>
              <a:pathLst>
                <a:path w="4066" h="515722" extrusionOk="0">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5" name="Google Shape;3945;p26"/>
            <p:cNvSpPr/>
            <p:nvPr/>
          </p:nvSpPr>
          <p:spPr>
            <a:xfrm>
              <a:off x="8633555" y="2935825"/>
              <a:ext cx="417041" cy="2032"/>
            </a:xfrm>
            <a:custGeom>
              <a:avLst/>
              <a:gdLst/>
              <a:ahLst/>
              <a:cxnLst/>
              <a:rect l="l" t="t" r="r" b="b"/>
              <a:pathLst>
                <a:path w="417041" h="2032" extrusionOk="0">
                  <a:moveTo>
                    <a:pt x="0" y="0"/>
                  </a:moveTo>
                  <a:lnTo>
                    <a:pt x="417041" y="0"/>
                  </a:lnTo>
                  <a:lnTo>
                    <a:pt x="417041" y="2033"/>
                  </a:lnTo>
                  <a:lnTo>
                    <a:pt x="0" y="20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6" name="Google Shape;3946;p26"/>
            <p:cNvSpPr/>
            <p:nvPr/>
          </p:nvSpPr>
          <p:spPr>
            <a:xfrm>
              <a:off x="8588064" y="5567549"/>
              <a:ext cx="28844" cy="46883"/>
            </a:xfrm>
            <a:custGeom>
              <a:avLst/>
              <a:gdLst/>
              <a:ahLst/>
              <a:cxnLst/>
              <a:rect l="l" t="t" r="r" b="b"/>
              <a:pathLst>
                <a:path w="28844" h="46883" extrusionOk="0">
                  <a:moveTo>
                    <a:pt x="23889" y="0"/>
                  </a:moveTo>
                  <a:lnTo>
                    <a:pt x="0" y="38879"/>
                  </a:lnTo>
                  <a:lnTo>
                    <a:pt x="0" y="46884"/>
                  </a:lnTo>
                  <a:lnTo>
                    <a:pt x="28845" y="0"/>
                  </a:lnTo>
                  <a:lnTo>
                    <a:pt x="238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7" name="Google Shape;3947;p26"/>
            <p:cNvSpPr/>
            <p:nvPr/>
          </p:nvSpPr>
          <p:spPr>
            <a:xfrm>
              <a:off x="8588064" y="5543027"/>
              <a:ext cx="31640" cy="24521"/>
            </a:xfrm>
            <a:custGeom>
              <a:avLst/>
              <a:gdLst/>
              <a:ahLst/>
              <a:cxnLst/>
              <a:rect l="l" t="t" r="r" b="b"/>
              <a:pathLst>
                <a:path w="31640" h="24521" extrusionOk="0">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8" name="Google Shape;3948;p26"/>
            <p:cNvSpPr/>
            <p:nvPr/>
          </p:nvSpPr>
          <p:spPr>
            <a:xfrm>
              <a:off x="8578026" y="5629552"/>
              <a:ext cx="10495" cy="148656"/>
            </a:xfrm>
            <a:custGeom>
              <a:avLst/>
              <a:gdLst/>
              <a:ahLst/>
              <a:cxnLst/>
              <a:rect l="l" t="t" r="r" b="b"/>
              <a:pathLst>
                <a:path w="10495" h="148656" extrusionOk="0">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49" name="Google Shape;3949;p26"/>
            <p:cNvSpPr/>
            <p:nvPr/>
          </p:nvSpPr>
          <p:spPr>
            <a:xfrm>
              <a:off x="8619450" y="5567549"/>
              <a:ext cx="4193" cy="122228"/>
            </a:xfrm>
            <a:custGeom>
              <a:avLst/>
              <a:gdLst/>
              <a:ahLst/>
              <a:cxnLst/>
              <a:rect l="l" t="t" r="r" b="b"/>
              <a:pathLst>
                <a:path w="4193" h="122228" extrusionOk="0">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0" name="Google Shape;3950;p26"/>
            <p:cNvSpPr/>
            <p:nvPr/>
          </p:nvSpPr>
          <p:spPr>
            <a:xfrm>
              <a:off x="9798018" y="2243112"/>
              <a:ext cx="4192" cy="479257"/>
            </a:xfrm>
            <a:custGeom>
              <a:avLst/>
              <a:gdLst/>
              <a:ahLst/>
              <a:cxnLst/>
              <a:rect l="l" t="t" r="r" b="b"/>
              <a:pathLst>
                <a:path w="4192" h="479257" extrusionOk="0">
                  <a:moveTo>
                    <a:pt x="2033" y="479258"/>
                  </a:moveTo>
                  <a:lnTo>
                    <a:pt x="4193" y="479258"/>
                  </a:lnTo>
                  <a:lnTo>
                    <a:pt x="4193" y="2287"/>
                  </a:lnTo>
                  <a:cubicBezTo>
                    <a:pt x="2630" y="1880"/>
                    <a:pt x="1181" y="1093"/>
                    <a:pt x="0" y="0"/>
                  </a:cubicBezTo>
                  <a:lnTo>
                    <a:pt x="0" y="4792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1" name="Google Shape;3951;p26"/>
            <p:cNvSpPr/>
            <p:nvPr/>
          </p:nvSpPr>
          <p:spPr>
            <a:xfrm>
              <a:off x="9797382" y="2210839"/>
              <a:ext cx="4193" cy="14611"/>
            </a:xfrm>
            <a:custGeom>
              <a:avLst/>
              <a:gdLst/>
              <a:ahLst/>
              <a:cxnLst/>
              <a:rect l="l" t="t" r="r" b="b"/>
              <a:pathLst>
                <a:path w="4193" h="14611" extrusionOk="0">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2" name="Google Shape;3952;p26"/>
            <p:cNvSpPr/>
            <p:nvPr/>
          </p:nvSpPr>
          <p:spPr>
            <a:xfrm>
              <a:off x="10351149" y="2245780"/>
              <a:ext cx="4193" cy="1021408"/>
            </a:xfrm>
            <a:custGeom>
              <a:avLst/>
              <a:gdLst/>
              <a:ahLst/>
              <a:cxnLst/>
              <a:rect l="l" t="t" r="r" b="b"/>
              <a:pathLst>
                <a:path w="4193" h="1021408" extrusionOk="0">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3" name="Google Shape;3953;p26"/>
            <p:cNvSpPr/>
            <p:nvPr/>
          </p:nvSpPr>
          <p:spPr>
            <a:xfrm>
              <a:off x="11307091" y="4283895"/>
              <a:ext cx="4193" cy="293500"/>
            </a:xfrm>
            <a:custGeom>
              <a:avLst/>
              <a:gdLst/>
              <a:ahLst/>
              <a:cxnLst/>
              <a:rect l="l" t="t" r="r" b="b"/>
              <a:pathLst>
                <a:path w="4193" h="293500" extrusionOk="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4" name="Google Shape;3954;p26"/>
            <p:cNvSpPr/>
            <p:nvPr/>
          </p:nvSpPr>
          <p:spPr>
            <a:xfrm>
              <a:off x="11085229" y="4586036"/>
              <a:ext cx="125290" cy="4065"/>
            </a:xfrm>
            <a:custGeom>
              <a:avLst/>
              <a:gdLst/>
              <a:ahLst/>
              <a:cxnLst/>
              <a:rect l="l" t="t" r="r" b="b"/>
              <a:pathLst>
                <a:path w="125290" h="4065" extrusionOk="0">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5" name="Google Shape;3955;p26"/>
            <p:cNvSpPr/>
            <p:nvPr/>
          </p:nvSpPr>
          <p:spPr>
            <a:xfrm>
              <a:off x="12014359" y="4628219"/>
              <a:ext cx="31004" cy="25411"/>
            </a:xfrm>
            <a:custGeom>
              <a:avLst/>
              <a:gdLst/>
              <a:ahLst/>
              <a:cxnLst/>
              <a:rect l="l" t="t" r="r" b="b"/>
              <a:pathLst>
                <a:path w="31004" h="25411" extrusionOk="0">
                  <a:moveTo>
                    <a:pt x="31005" y="25411"/>
                  </a:moveTo>
                  <a:lnTo>
                    <a:pt x="31005" y="20202"/>
                  </a:lnTo>
                  <a:lnTo>
                    <a:pt x="2414" y="0"/>
                  </a:lnTo>
                  <a:cubicBezTo>
                    <a:pt x="1804" y="1309"/>
                    <a:pt x="991" y="2503"/>
                    <a:pt x="0" y="35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6" name="Google Shape;3956;p26"/>
            <p:cNvSpPr/>
            <p:nvPr/>
          </p:nvSpPr>
          <p:spPr>
            <a:xfrm>
              <a:off x="10648110" y="1919117"/>
              <a:ext cx="23381" cy="245981"/>
            </a:xfrm>
            <a:custGeom>
              <a:avLst/>
              <a:gdLst/>
              <a:ahLst/>
              <a:cxnLst/>
              <a:rect l="l" t="t" r="r" b="b"/>
              <a:pathLst>
                <a:path w="23381" h="245981" extrusionOk="0">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7" name="Google Shape;3957;p26"/>
            <p:cNvSpPr/>
            <p:nvPr/>
          </p:nvSpPr>
          <p:spPr>
            <a:xfrm>
              <a:off x="6645430" y="3269094"/>
              <a:ext cx="17281" cy="24013"/>
            </a:xfrm>
            <a:custGeom>
              <a:avLst/>
              <a:gdLst/>
              <a:ahLst/>
              <a:cxnLst/>
              <a:rect l="l" t="t" r="r" b="b"/>
              <a:pathLst>
                <a:path w="17281" h="24013" extrusionOk="0">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8" name="Google Shape;3958;p26"/>
            <p:cNvSpPr/>
            <p:nvPr/>
          </p:nvSpPr>
          <p:spPr>
            <a:xfrm>
              <a:off x="6650739" y="3268713"/>
              <a:ext cx="156322" cy="24649"/>
            </a:xfrm>
            <a:custGeom>
              <a:avLst/>
              <a:gdLst/>
              <a:ahLst/>
              <a:cxnLst/>
              <a:rect l="l" t="t" r="r" b="b"/>
              <a:pathLst>
                <a:path w="156322" h="24649" extrusionOk="0">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59" name="Google Shape;3959;p26"/>
            <p:cNvSpPr/>
            <p:nvPr/>
          </p:nvSpPr>
          <p:spPr>
            <a:xfrm>
              <a:off x="9462173" y="2245907"/>
              <a:ext cx="4193" cy="475572"/>
            </a:xfrm>
            <a:custGeom>
              <a:avLst/>
              <a:gdLst/>
              <a:ahLst/>
              <a:cxnLst/>
              <a:rect l="l" t="t" r="r" b="b"/>
              <a:pathLst>
                <a:path w="4193" h="475572" extrusionOk="0">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0" name="Google Shape;3960;p26"/>
            <p:cNvSpPr/>
            <p:nvPr/>
          </p:nvSpPr>
          <p:spPr>
            <a:xfrm>
              <a:off x="9449340" y="2232566"/>
              <a:ext cx="4192" cy="469474"/>
            </a:xfrm>
            <a:custGeom>
              <a:avLst/>
              <a:gdLst/>
              <a:ahLst/>
              <a:cxnLst/>
              <a:rect l="l" t="t" r="r" b="b"/>
              <a:pathLst>
                <a:path w="4192" h="469474" extrusionOk="0">
                  <a:moveTo>
                    <a:pt x="2160" y="468458"/>
                  </a:moveTo>
                  <a:lnTo>
                    <a:pt x="4193" y="469474"/>
                  </a:lnTo>
                  <a:lnTo>
                    <a:pt x="4193" y="469474"/>
                  </a:lnTo>
                  <a:lnTo>
                    <a:pt x="4193" y="6988"/>
                  </a:lnTo>
                  <a:lnTo>
                    <a:pt x="0" y="0"/>
                  </a:lnTo>
                  <a:lnTo>
                    <a:pt x="0" y="4684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1" name="Google Shape;3961;p26"/>
            <p:cNvSpPr/>
            <p:nvPr/>
          </p:nvSpPr>
          <p:spPr>
            <a:xfrm>
              <a:off x="9407406" y="2163066"/>
              <a:ext cx="4193" cy="516231"/>
            </a:xfrm>
            <a:custGeom>
              <a:avLst/>
              <a:gdLst/>
              <a:ahLst/>
              <a:cxnLst/>
              <a:rect l="l" t="t" r="r" b="b"/>
              <a:pathLst>
                <a:path w="4193" h="516231" extrusionOk="0">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2" name="Google Shape;3962;p26"/>
            <p:cNvSpPr/>
            <p:nvPr/>
          </p:nvSpPr>
          <p:spPr>
            <a:xfrm>
              <a:off x="7952973" y="2679297"/>
              <a:ext cx="37103" cy="4192"/>
            </a:xfrm>
            <a:custGeom>
              <a:avLst/>
              <a:gdLst/>
              <a:ahLst/>
              <a:cxnLst/>
              <a:rect l="l" t="t" r="r" b="b"/>
              <a:pathLst>
                <a:path w="37103" h="4192" extrusionOk="0">
                  <a:moveTo>
                    <a:pt x="37104" y="0"/>
                  </a:moveTo>
                  <a:lnTo>
                    <a:pt x="0" y="0"/>
                  </a:lnTo>
                  <a:lnTo>
                    <a:pt x="17154" y="4193"/>
                  </a:lnTo>
                  <a:lnTo>
                    <a:pt x="33673" y="4193"/>
                  </a:lnTo>
                  <a:cubicBezTo>
                    <a:pt x="34448" y="2528"/>
                    <a:pt x="35630" y="1093"/>
                    <a:pt x="3710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3" name="Google Shape;3963;p26"/>
            <p:cNvSpPr/>
            <p:nvPr/>
          </p:nvSpPr>
          <p:spPr>
            <a:xfrm>
              <a:off x="8004435" y="2679297"/>
              <a:ext cx="65186" cy="4192"/>
            </a:xfrm>
            <a:custGeom>
              <a:avLst/>
              <a:gdLst/>
              <a:ahLst/>
              <a:cxnLst/>
              <a:rect l="l" t="t" r="r" b="b"/>
              <a:pathLst>
                <a:path w="65186" h="4192" extrusionOk="0">
                  <a:moveTo>
                    <a:pt x="65187" y="0"/>
                  </a:moveTo>
                  <a:lnTo>
                    <a:pt x="0" y="0"/>
                  </a:lnTo>
                  <a:cubicBezTo>
                    <a:pt x="1410" y="1156"/>
                    <a:pt x="2580" y="2579"/>
                    <a:pt x="3431" y="4193"/>
                  </a:cubicBezTo>
                  <a:lnTo>
                    <a:pt x="65187" y="4193"/>
                  </a:lnTo>
                  <a:lnTo>
                    <a:pt x="6518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4" name="Google Shape;3964;p26"/>
            <p:cNvSpPr/>
            <p:nvPr/>
          </p:nvSpPr>
          <p:spPr>
            <a:xfrm>
              <a:off x="9113877" y="2680117"/>
              <a:ext cx="297723" cy="4516"/>
            </a:xfrm>
            <a:custGeom>
              <a:avLst/>
              <a:gdLst/>
              <a:ahLst/>
              <a:cxnLst/>
              <a:rect l="l" t="t" r="r" b="b"/>
              <a:pathLst>
                <a:path w="297723" h="4516" extrusionOk="0">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5" name="Google Shape;3965;p26"/>
            <p:cNvSpPr/>
            <p:nvPr/>
          </p:nvSpPr>
          <p:spPr>
            <a:xfrm>
              <a:off x="7899667" y="2142991"/>
              <a:ext cx="23698" cy="538720"/>
            </a:xfrm>
            <a:custGeom>
              <a:avLst/>
              <a:gdLst/>
              <a:ahLst/>
              <a:cxnLst/>
              <a:rect l="l" t="t" r="r" b="b"/>
              <a:pathLst>
                <a:path w="23698" h="538720" extrusionOk="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6" name="Google Shape;3966;p26"/>
            <p:cNvSpPr/>
            <p:nvPr/>
          </p:nvSpPr>
          <p:spPr>
            <a:xfrm>
              <a:off x="9436251" y="2700516"/>
              <a:ext cx="9275" cy="3176"/>
            </a:xfrm>
            <a:custGeom>
              <a:avLst/>
              <a:gdLst/>
              <a:ahLst/>
              <a:cxnLst/>
              <a:rect l="l" t="t" r="r" b="b"/>
              <a:pathLst>
                <a:path w="9275" h="3176" extrusionOk="0">
                  <a:moveTo>
                    <a:pt x="9276" y="0"/>
                  </a:moveTo>
                  <a:lnTo>
                    <a:pt x="9276" y="0"/>
                  </a:lnTo>
                  <a:lnTo>
                    <a:pt x="0" y="0"/>
                  </a:lnTo>
                  <a:lnTo>
                    <a:pt x="3812" y="3176"/>
                  </a:lnTo>
                  <a:cubicBezTo>
                    <a:pt x="5312" y="1639"/>
                    <a:pt x="7205" y="546"/>
                    <a:pt x="927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7" name="Google Shape;3967;p26"/>
            <p:cNvSpPr/>
            <p:nvPr/>
          </p:nvSpPr>
          <p:spPr>
            <a:xfrm>
              <a:off x="9113877" y="2700134"/>
              <a:ext cx="323518" cy="14230"/>
            </a:xfrm>
            <a:custGeom>
              <a:avLst/>
              <a:gdLst/>
              <a:ahLst/>
              <a:cxnLst/>
              <a:rect l="l" t="t" r="r" b="b"/>
              <a:pathLst>
                <a:path w="323518" h="14230" extrusionOk="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8" name="Google Shape;3968;p26"/>
            <p:cNvSpPr/>
            <p:nvPr/>
          </p:nvSpPr>
          <p:spPr>
            <a:xfrm>
              <a:off x="9445527" y="2224943"/>
              <a:ext cx="4193" cy="475572"/>
            </a:xfrm>
            <a:custGeom>
              <a:avLst/>
              <a:gdLst/>
              <a:ahLst/>
              <a:cxnLst/>
              <a:rect l="l" t="t" r="r" b="b"/>
              <a:pathLst>
                <a:path w="4193" h="475572" extrusionOk="0">
                  <a:moveTo>
                    <a:pt x="4194" y="475573"/>
                  </a:moveTo>
                  <a:lnTo>
                    <a:pt x="4194" y="6861"/>
                  </a:lnTo>
                  <a:lnTo>
                    <a:pt x="0" y="0"/>
                  </a:lnTo>
                  <a:lnTo>
                    <a:pt x="0" y="475573"/>
                  </a:lnTo>
                  <a:cubicBezTo>
                    <a:pt x="1385" y="475319"/>
                    <a:pt x="2808" y="475319"/>
                    <a:pt x="4194" y="475573"/>
                  </a:cubicBezTo>
                  <a:close/>
                </a:path>
              </a:pathLst>
            </a:custGeom>
            <a:solidFill>
              <a:srgbClr val="C1E0D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69" name="Google Shape;3969;p26"/>
            <p:cNvSpPr/>
            <p:nvPr/>
          </p:nvSpPr>
          <p:spPr>
            <a:xfrm>
              <a:off x="9441969" y="2206265"/>
              <a:ext cx="33502" cy="38625"/>
            </a:xfrm>
            <a:custGeom>
              <a:avLst/>
              <a:gdLst/>
              <a:ahLst/>
              <a:cxnLst/>
              <a:rect l="l" t="t" r="r" b="b"/>
              <a:pathLst>
                <a:path w="33502" h="38625" extrusionOk="0">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0" name="Google Shape;3970;p26"/>
            <p:cNvSpPr/>
            <p:nvPr/>
          </p:nvSpPr>
          <p:spPr>
            <a:xfrm>
              <a:off x="7899921" y="2669446"/>
              <a:ext cx="85581" cy="42123"/>
            </a:xfrm>
            <a:custGeom>
              <a:avLst/>
              <a:gdLst/>
              <a:ahLst/>
              <a:cxnLst/>
              <a:rect l="l" t="t" r="r" b="b"/>
              <a:pathLst>
                <a:path w="85581" h="42123" extrusionOk="0">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1" name="Google Shape;3971;p26"/>
            <p:cNvSpPr/>
            <p:nvPr/>
          </p:nvSpPr>
          <p:spPr>
            <a:xfrm>
              <a:off x="9436032" y="2706614"/>
              <a:ext cx="5683" cy="7750"/>
            </a:xfrm>
            <a:custGeom>
              <a:avLst/>
              <a:gdLst/>
              <a:ahLst/>
              <a:cxnLst/>
              <a:rect l="l" t="t" r="r" b="b"/>
              <a:pathLst>
                <a:path w="5683" h="7750" extrusionOk="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2" name="Google Shape;3972;p26"/>
            <p:cNvSpPr/>
            <p:nvPr/>
          </p:nvSpPr>
          <p:spPr>
            <a:xfrm>
              <a:off x="9441080" y="2702104"/>
              <a:ext cx="19568" cy="6416"/>
            </a:xfrm>
            <a:custGeom>
              <a:avLst/>
              <a:gdLst/>
              <a:ahLst/>
              <a:cxnLst/>
              <a:rect l="l" t="t" r="r" b="b"/>
              <a:pathLst>
                <a:path w="19568" h="6416" extrusionOk="0">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3" name="Google Shape;3973;p26"/>
            <p:cNvSpPr/>
            <p:nvPr/>
          </p:nvSpPr>
          <p:spPr>
            <a:xfrm>
              <a:off x="9407921" y="2679802"/>
              <a:ext cx="35572" cy="29988"/>
            </a:xfrm>
            <a:custGeom>
              <a:avLst/>
              <a:gdLst/>
              <a:ahLst/>
              <a:cxnLst/>
              <a:rect l="l" t="t" r="r" b="b"/>
              <a:pathLst>
                <a:path w="35572" h="29988" extrusionOk="0">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4" name="Google Shape;3974;p26"/>
            <p:cNvSpPr/>
            <p:nvPr/>
          </p:nvSpPr>
          <p:spPr>
            <a:xfrm>
              <a:off x="9403594" y="2136892"/>
              <a:ext cx="54004" cy="74963"/>
            </a:xfrm>
            <a:custGeom>
              <a:avLst/>
              <a:gdLst/>
              <a:ahLst/>
              <a:cxnLst/>
              <a:rect l="l" t="t" r="r" b="b"/>
              <a:pathLst>
                <a:path w="54004" h="74963" extrusionOk="0">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5" name="Google Shape;3975;p26"/>
            <p:cNvSpPr/>
            <p:nvPr/>
          </p:nvSpPr>
          <p:spPr>
            <a:xfrm>
              <a:off x="9436070" y="2193559"/>
              <a:ext cx="27429" cy="31256"/>
            </a:xfrm>
            <a:custGeom>
              <a:avLst/>
              <a:gdLst/>
              <a:ahLst/>
              <a:cxnLst/>
              <a:rect l="l" t="t" r="r" b="b"/>
              <a:pathLst>
                <a:path w="27429" h="31256" extrusionOk="0">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6" name="Google Shape;3976;p26"/>
            <p:cNvSpPr/>
            <p:nvPr/>
          </p:nvSpPr>
          <p:spPr>
            <a:xfrm>
              <a:off x="10702242" y="2248702"/>
              <a:ext cx="547159" cy="24013"/>
            </a:xfrm>
            <a:custGeom>
              <a:avLst/>
              <a:gdLst/>
              <a:ahLst/>
              <a:cxnLst/>
              <a:rect l="l" t="t" r="r" b="b"/>
              <a:pathLst>
                <a:path w="547159" h="24013" extrusionOk="0">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7" name="Google Shape;3977;p26"/>
            <p:cNvSpPr/>
            <p:nvPr/>
          </p:nvSpPr>
          <p:spPr>
            <a:xfrm>
              <a:off x="11260711" y="3377728"/>
              <a:ext cx="733697" cy="11562"/>
            </a:xfrm>
            <a:custGeom>
              <a:avLst/>
              <a:gdLst/>
              <a:ahLst/>
              <a:cxnLst/>
              <a:rect l="l" t="t" r="r" b="b"/>
              <a:pathLst>
                <a:path w="733697" h="11562" extrusionOk="0">
                  <a:moveTo>
                    <a:pt x="0" y="0"/>
                  </a:moveTo>
                  <a:lnTo>
                    <a:pt x="733698" y="0"/>
                  </a:lnTo>
                  <a:lnTo>
                    <a:pt x="733698" y="11562"/>
                  </a:lnTo>
                  <a:lnTo>
                    <a:pt x="0" y="115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8" name="Google Shape;3978;p26"/>
            <p:cNvSpPr/>
            <p:nvPr/>
          </p:nvSpPr>
          <p:spPr>
            <a:xfrm>
              <a:off x="11258170" y="3393610"/>
              <a:ext cx="736239" cy="8131"/>
            </a:xfrm>
            <a:custGeom>
              <a:avLst/>
              <a:gdLst/>
              <a:ahLst/>
              <a:cxnLst/>
              <a:rect l="l" t="t" r="r" b="b"/>
              <a:pathLst>
                <a:path w="736239" h="8131" extrusionOk="0">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79" name="Google Shape;3979;p26"/>
            <p:cNvSpPr/>
            <p:nvPr/>
          </p:nvSpPr>
          <p:spPr>
            <a:xfrm>
              <a:off x="11260838" y="3389290"/>
              <a:ext cx="733570" cy="4319"/>
            </a:xfrm>
            <a:custGeom>
              <a:avLst/>
              <a:gdLst/>
              <a:ahLst/>
              <a:cxnLst/>
              <a:rect l="l" t="t" r="r" b="b"/>
              <a:pathLst>
                <a:path w="733570" h="4319" extrusionOk="0">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0" name="Google Shape;3980;p26"/>
            <p:cNvSpPr/>
            <p:nvPr/>
          </p:nvSpPr>
          <p:spPr>
            <a:xfrm>
              <a:off x="9082872" y="2536740"/>
              <a:ext cx="26684" cy="27571"/>
            </a:xfrm>
            <a:custGeom>
              <a:avLst/>
              <a:gdLst/>
              <a:ahLst/>
              <a:cxnLst/>
              <a:rect l="l" t="t" r="r" b="b"/>
              <a:pathLst>
                <a:path w="26684" h="27571" extrusionOk="0">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1" name="Google Shape;3981;p26"/>
            <p:cNvSpPr/>
            <p:nvPr/>
          </p:nvSpPr>
          <p:spPr>
            <a:xfrm>
              <a:off x="9073469" y="2552368"/>
              <a:ext cx="5209" cy="3811"/>
            </a:xfrm>
            <a:custGeom>
              <a:avLst/>
              <a:gdLst/>
              <a:ahLst/>
              <a:cxnLst/>
              <a:rect l="l" t="t" r="r" b="b"/>
              <a:pathLst>
                <a:path w="5209" h="3811" extrusionOk="0">
                  <a:moveTo>
                    <a:pt x="5210" y="3812"/>
                  </a:moveTo>
                  <a:lnTo>
                    <a:pt x="5210" y="2414"/>
                  </a:lnTo>
                  <a:cubicBezTo>
                    <a:pt x="3316" y="2020"/>
                    <a:pt x="1525" y="1194"/>
                    <a:pt x="0" y="0"/>
                  </a:cubicBezTo>
                  <a:lnTo>
                    <a:pt x="762"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2" name="Google Shape;3982;p26"/>
            <p:cNvSpPr/>
            <p:nvPr/>
          </p:nvSpPr>
          <p:spPr>
            <a:xfrm>
              <a:off x="9071563" y="2550208"/>
              <a:ext cx="12706" cy="12705"/>
            </a:xfrm>
            <a:custGeom>
              <a:avLst/>
              <a:gdLst/>
              <a:ahLst/>
              <a:cxnLst/>
              <a:rect l="l" t="t" r="r" b="b"/>
              <a:pathLst>
                <a:path w="12706" h="1270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3" name="Google Shape;3983;p26"/>
            <p:cNvSpPr/>
            <p:nvPr/>
          </p:nvSpPr>
          <p:spPr>
            <a:xfrm>
              <a:off x="5420356" y="5682789"/>
              <a:ext cx="158074" cy="91734"/>
            </a:xfrm>
            <a:custGeom>
              <a:avLst/>
              <a:gdLst/>
              <a:ahLst/>
              <a:cxnLst/>
              <a:rect l="l" t="t" r="r" b="b"/>
              <a:pathLst>
                <a:path w="158074" h="91734" extrusionOk="0">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4" name="Google Shape;3984;p26"/>
            <p:cNvSpPr/>
            <p:nvPr/>
          </p:nvSpPr>
          <p:spPr>
            <a:xfrm>
              <a:off x="5182737" y="5384968"/>
              <a:ext cx="1143" cy="762"/>
            </a:xfrm>
            <a:custGeom>
              <a:avLst/>
              <a:gdLst/>
              <a:ahLst/>
              <a:cxnLst/>
              <a:rect l="l" t="t" r="r" b="b"/>
              <a:pathLst>
                <a:path w="1143" h="762" extrusionOk="0">
                  <a:moveTo>
                    <a:pt x="1144" y="0"/>
                  </a:moveTo>
                  <a:lnTo>
                    <a:pt x="0" y="762"/>
                  </a:lnTo>
                  <a:lnTo>
                    <a:pt x="0" y="762"/>
                  </a:lnTo>
                  <a:cubicBezTo>
                    <a:pt x="0" y="762"/>
                    <a:pt x="762" y="254"/>
                    <a:pt x="11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5" name="Google Shape;3985;p26"/>
            <p:cNvSpPr/>
            <p:nvPr/>
          </p:nvSpPr>
          <p:spPr>
            <a:xfrm>
              <a:off x="5189471" y="5377091"/>
              <a:ext cx="47" cy="2159"/>
            </a:xfrm>
            <a:custGeom>
              <a:avLst/>
              <a:gdLst/>
              <a:ahLst/>
              <a:cxnLst/>
              <a:rect l="l" t="t" r="r" b="b"/>
              <a:pathLst>
                <a:path w="47" h="2159" extrusionOk="0">
                  <a:moveTo>
                    <a:pt x="0" y="0"/>
                  </a:moveTo>
                  <a:cubicBezTo>
                    <a:pt x="63" y="724"/>
                    <a:pt x="63" y="1436"/>
                    <a:pt x="0" y="2160"/>
                  </a:cubicBezTo>
                  <a:cubicBezTo>
                    <a:pt x="51" y="1436"/>
                    <a:pt x="51" y="72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6" name="Google Shape;3986;p26"/>
            <p:cNvSpPr/>
            <p:nvPr/>
          </p:nvSpPr>
          <p:spPr>
            <a:xfrm>
              <a:off x="2862027" y="5366799"/>
              <a:ext cx="2320455" cy="1040974"/>
            </a:xfrm>
            <a:custGeom>
              <a:avLst/>
              <a:gdLst/>
              <a:ahLst/>
              <a:cxnLst/>
              <a:rect l="l" t="t" r="r" b="b"/>
              <a:pathLst>
                <a:path w="2320455" h="1040974" extrusionOk="0">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7" name="Google Shape;3987;p26"/>
            <p:cNvSpPr/>
            <p:nvPr/>
          </p:nvSpPr>
          <p:spPr>
            <a:xfrm>
              <a:off x="3365393" y="5381284"/>
              <a:ext cx="2050896" cy="954576"/>
            </a:xfrm>
            <a:custGeom>
              <a:avLst/>
              <a:gdLst/>
              <a:ahLst/>
              <a:cxnLst/>
              <a:rect l="l" t="t" r="r" b="b"/>
              <a:pathLst>
                <a:path w="2050896" h="954576" extrusionOk="0">
                  <a:moveTo>
                    <a:pt x="2050897" y="1398"/>
                  </a:moveTo>
                  <a:lnTo>
                    <a:pt x="2050897" y="127"/>
                  </a:lnTo>
                  <a:lnTo>
                    <a:pt x="2043781" y="0"/>
                  </a:lnTo>
                  <a:lnTo>
                    <a:pt x="0" y="954577"/>
                  </a:lnTo>
                  <a:lnTo>
                    <a:pt x="10038" y="954577"/>
                  </a:lnTo>
                  <a:lnTo>
                    <a:pt x="2050897" y="13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8" name="Google Shape;3988;p26"/>
            <p:cNvSpPr/>
            <p:nvPr/>
          </p:nvSpPr>
          <p:spPr>
            <a:xfrm>
              <a:off x="5189725" y="5373406"/>
              <a:ext cx="226437" cy="7877"/>
            </a:xfrm>
            <a:custGeom>
              <a:avLst/>
              <a:gdLst/>
              <a:ahLst/>
              <a:cxnLst/>
              <a:rect l="l" t="t" r="r" b="b"/>
              <a:pathLst>
                <a:path w="226437" h="7877" extrusionOk="0">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89" name="Google Shape;3989;p26"/>
            <p:cNvSpPr/>
            <p:nvPr/>
          </p:nvSpPr>
          <p:spPr>
            <a:xfrm>
              <a:off x="5415908" y="5379378"/>
              <a:ext cx="4336" cy="393875"/>
            </a:xfrm>
            <a:custGeom>
              <a:avLst/>
              <a:gdLst/>
              <a:ahLst/>
              <a:cxnLst/>
              <a:rect l="l" t="t" r="r" b="b"/>
              <a:pathLst>
                <a:path w="4336" h="393875" extrusionOk="0">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0" name="Google Shape;3990;p26"/>
            <p:cNvSpPr/>
            <p:nvPr/>
          </p:nvSpPr>
          <p:spPr>
            <a:xfrm>
              <a:off x="4395416" y="5771729"/>
              <a:ext cx="1024320" cy="564131"/>
            </a:xfrm>
            <a:custGeom>
              <a:avLst/>
              <a:gdLst/>
              <a:ahLst/>
              <a:cxnLst/>
              <a:rect l="l" t="t" r="r" b="b"/>
              <a:pathLst>
                <a:path w="1024320" h="564131" extrusionOk="0">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1" name="Google Shape;3991;p26"/>
            <p:cNvSpPr/>
            <p:nvPr/>
          </p:nvSpPr>
          <p:spPr>
            <a:xfrm>
              <a:off x="5165614" y="4176278"/>
              <a:ext cx="23396" cy="1210478"/>
            </a:xfrm>
            <a:custGeom>
              <a:avLst/>
              <a:gdLst/>
              <a:ahLst/>
              <a:cxnLst/>
              <a:rect l="l" t="t" r="r" b="b"/>
              <a:pathLst>
                <a:path w="23396" h="1210478" extrusionOk="0">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2" name="Google Shape;3992;p26"/>
            <p:cNvSpPr/>
            <p:nvPr/>
          </p:nvSpPr>
          <p:spPr>
            <a:xfrm>
              <a:off x="5166503" y="4116435"/>
              <a:ext cx="266178" cy="73311"/>
            </a:xfrm>
            <a:custGeom>
              <a:avLst/>
              <a:gdLst/>
              <a:ahLst/>
              <a:cxnLst/>
              <a:rect l="l" t="t" r="r" b="b"/>
              <a:pathLst>
                <a:path w="266178" h="73311" extrusionOk="0">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3" name="Google Shape;3993;p26"/>
            <p:cNvSpPr/>
            <p:nvPr/>
          </p:nvSpPr>
          <p:spPr>
            <a:xfrm>
              <a:off x="5174726" y="4176914"/>
              <a:ext cx="242071" cy="5971"/>
            </a:xfrm>
            <a:custGeom>
              <a:avLst/>
              <a:gdLst/>
              <a:ahLst/>
              <a:cxnLst/>
              <a:rect l="l" t="t" r="r" b="b"/>
              <a:pathLst>
                <a:path w="242071" h="5971" extrusionOk="0">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4" name="Google Shape;3994;p26"/>
            <p:cNvSpPr/>
            <p:nvPr/>
          </p:nvSpPr>
          <p:spPr>
            <a:xfrm>
              <a:off x="5417942" y="4139559"/>
              <a:ext cx="204073" cy="41928"/>
            </a:xfrm>
            <a:custGeom>
              <a:avLst/>
              <a:gdLst/>
              <a:ahLst/>
              <a:cxnLst/>
              <a:rect l="l" t="t" r="r" b="b"/>
              <a:pathLst>
                <a:path w="204073" h="41928" extrusionOk="0">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5" name="Google Shape;3995;p26"/>
            <p:cNvSpPr/>
            <p:nvPr/>
          </p:nvSpPr>
          <p:spPr>
            <a:xfrm>
              <a:off x="5419843" y="4115545"/>
              <a:ext cx="549832" cy="24013"/>
            </a:xfrm>
            <a:custGeom>
              <a:avLst/>
              <a:gdLst/>
              <a:ahLst/>
              <a:cxnLst/>
              <a:rect l="l" t="t" r="r" b="b"/>
              <a:pathLst>
                <a:path w="549832" h="24013" extrusionOk="0">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6" name="Google Shape;3996;p26"/>
            <p:cNvSpPr/>
            <p:nvPr/>
          </p:nvSpPr>
          <p:spPr>
            <a:xfrm>
              <a:off x="5628622" y="4133969"/>
              <a:ext cx="4193" cy="550282"/>
            </a:xfrm>
            <a:custGeom>
              <a:avLst/>
              <a:gdLst/>
              <a:ahLst/>
              <a:cxnLst/>
              <a:rect l="l" t="t" r="r" b="b"/>
              <a:pathLst>
                <a:path w="4193" h="550282" extrusionOk="0">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7" name="Google Shape;3997;p26"/>
            <p:cNvSpPr/>
            <p:nvPr/>
          </p:nvSpPr>
          <p:spPr>
            <a:xfrm>
              <a:off x="5416522" y="4177619"/>
              <a:ext cx="3965" cy="1203918"/>
            </a:xfrm>
            <a:custGeom>
              <a:avLst/>
              <a:gdLst/>
              <a:ahLst/>
              <a:cxnLst/>
              <a:rect l="l" t="t" r="r" b="b"/>
              <a:pathLst>
                <a:path w="3965" h="1203918" extrusionOk="0">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8" name="Google Shape;3998;p26"/>
            <p:cNvSpPr/>
            <p:nvPr/>
          </p:nvSpPr>
          <p:spPr>
            <a:xfrm>
              <a:off x="10844305" y="3268675"/>
              <a:ext cx="118174" cy="38"/>
            </a:xfrm>
            <a:custGeom>
              <a:avLst/>
              <a:gdLst/>
              <a:ahLst/>
              <a:cxnLst/>
              <a:rect l="l" t="t" r="r" b="b"/>
              <a:pathLst>
                <a:path w="118174" h="38" extrusionOk="0">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99" name="Google Shape;3999;p26"/>
            <p:cNvSpPr/>
            <p:nvPr/>
          </p:nvSpPr>
          <p:spPr>
            <a:xfrm>
              <a:off x="8599532" y="2734059"/>
              <a:ext cx="23476" cy="200876"/>
            </a:xfrm>
            <a:custGeom>
              <a:avLst/>
              <a:gdLst/>
              <a:ahLst/>
              <a:cxnLst/>
              <a:rect l="l" t="t" r="r" b="b"/>
              <a:pathLst>
                <a:path w="23476" h="200876" extrusionOk="0">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0" name="Google Shape;4000;p26"/>
            <p:cNvSpPr/>
            <p:nvPr/>
          </p:nvSpPr>
          <p:spPr>
            <a:xfrm>
              <a:off x="8632666" y="2931505"/>
              <a:ext cx="417676" cy="4192"/>
            </a:xfrm>
            <a:custGeom>
              <a:avLst/>
              <a:gdLst/>
              <a:ahLst/>
              <a:cxnLst/>
              <a:rect l="l" t="t" r="r" b="b"/>
              <a:pathLst>
                <a:path w="417676" h="4192" extrusionOk="0">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1" name="Google Shape;4001;p26"/>
            <p:cNvSpPr/>
            <p:nvPr/>
          </p:nvSpPr>
          <p:spPr>
            <a:xfrm>
              <a:off x="8599659" y="2922295"/>
              <a:ext cx="25509" cy="23313"/>
            </a:xfrm>
            <a:custGeom>
              <a:avLst/>
              <a:gdLst/>
              <a:ahLst/>
              <a:cxnLst/>
              <a:rect l="l" t="t" r="r" b="b"/>
              <a:pathLst>
                <a:path w="25509" h="23313" extrusionOk="0">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2" name="Google Shape;4002;p26"/>
            <p:cNvSpPr/>
            <p:nvPr/>
          </p:nvSpPr>
          <p:spPr>
            <a:xfrm>
              <a:off x="9828133" y="2727833"/>
              <a:ext cx="2667" cy="4701"/>
            </a:xfrm>
            <a:custGeom>
              <a:avLst/>
              <a:gdLst/>
              <a:ahLst/>
              <a:cxnLst/>
              <a:rect l="l" t="t" r="r" b="b"/>
              <a:pathLst>
                <a:path w="2667" h="4701" extrusionOk="0">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3" name="Google Shape;4003;p26"/>
            <p:cNvSpPr/>
            <p:nvPr/>
          </p:nvSpPr>
          <p:spPr>
            <a:xfrm>
              <a:off x="10841128" y="5643020"/>
              <a:ext cx="4193" cy="32907"/>
            </a:xfrm>
            <a:custGeom>
              <a:avLst/>
              <a:gdLst/>
              <a:ahLst/>
              <a:cxnLst/>
              <a:rect l="l" t="t" r="r" b="b"/>
              <a:pathLst>
                <a:path w="4193" h="32907" extrusionOk="0">
                  <a:moveTo>
                    <a:pt x="0" y="0"/>
                  </a:moveTo>
                  <a:lnTo>
                    <a:pt x="0" y="32908"/>
                  </a:lnTo>
                  <a:cubicBezTo>
                    <a:pt x="1385" y="32654"/>
                    <a:pt x="2808" y="32654"/>
                    <a:pt x="4194" y="32908"/>
                  </a:cubicBezTo>
                  <a:lnTo>
                    <a:pt x="4194"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4" name="Google Shape;4004;p26"/>
            <p:cNvSpPr/>
            <p:nvPr/>
          </p:nvSpPr>
          <p:spPr>
            <a:xfrm>
              <a:off x="9091640" y="797461"/>
              <a:ext cx="47" cy="2032"/>
            </a:xfrm>
            <a:custGeom>
              <a:avLst/>
              <a:gdLst/>
              <a:ahLst/>
              <a:cxnLst/>
              <a:rect l="l" t="t" r="r" b="b"/>
              <a:pathLst>
                <a:path w="47" h="2032" extrusionOk="0">
                  <a:moveTo>
                    <a:pt x="0" y="0"/>
                  </a:moveTo>
                  <a:lnTo>
                    <a:pt x="0" y="0"/>
                  </a:lnTo>
                  <a:cubicBezTo>
                    <a:pt x="64" y="676"/>
                    <a:pt x="64" y="1357"/>
                    <a:pt x="0" y="2033"/>
                  </a:cubicBezTo>
                  <a:cubicBezTo>
                    <a:pt x="64" y="1357"/>
                    <a:pt x="64" y="67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5" name="Google Shape;4005;p26"/>
            <p:cNvSpPr/>
            <p:nvPr/>
          </p:nvSpPr>
          <p:spPr>
            <a:xfrm>
              <a:off x="9071563" y="769509"/>
              <a:ext cx="20076" cy="27952"/>
            </a:xfrm>
            <a:custGeom>
              <a:avLst/>
              <a:gdLst/>
              <a:ahLst/>
              <a:cxnLst/>
              <a:rect l="l" t="t" r="r" b="b"/>
              <a:pathLst>
                <a:path w="20076" h="27952" extrusionOk="0">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6" name="Google Shape;4006;p26"/>
            <p:cNvSpPr/>
            <p:nvPr/>
          </p:nvSpPr>
          <p:spPr>
            <a:xfrm>
              <a:off x="9061651" y="786153"/>
              <a:ext cx="5717" cy="14230"/>
            </a:xfrm>
            <a:custGeom>
              <a:avLst/>
              <a:gdLst/>
              <a:ahLst/>
              <a:cxnLst/>
              <a:rect l="l" t="t" r="r" b="b"/>
              <a:pathLst>
                <a:path w="5717" h="14230" extrusionOk="0">
                  <a:moveTo>
                    <a:pt x="0" y="0"/>
                  </a:moveTo>
                  <a:lnTo>
                    <a:pt x="5718" y="14230"/>
                  </a:lnTo>
                  <a:lnTo>
                    <a:pt x="571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7" name="Google Shape;4007;p26"/>
            <p:cNvSpPr/>
            <p:nvPr/>
          </p:nvSpPr>
          <p:spPr>
            <a:xfrm>
              <a:off x="9067369" y="786153"/>
              <a:ext cx="4193" cy="1936216"/>
            </a:xfrm>
            <a:custGeom>
              <a:avLst/>
              <a:gdLst/>
              <a:ahLst/>
              <a:cxnLst/>
              <a:rect l="l" t="t" r="r" b="b"/>
              <a:pathLst>
                <a:path w="4193" h="1936216" extrusionOk="0">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8" name="Google Shape;4008;p26"/>
            <p:cNvSpPr/>
            <p:nvPr/>
          </p:nvSpPr>
          <p:spPr>
            <a:xfrm>
              <a:off x="9078679" y="2554782"/>
              <a:ext cx="4193" cy="167587"/>
            </a:xfrm>
            <a:custGeom>
              <a:avLst/>
              <a:gdLst/>
              <a:ahLst/>
              <a:cxnLst/>
              <a:rect l="l" t="t" r="r" b="b"/>
              <a:pathLst>
                <a:path w="4193" h="167587" extrusionOk="0">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09" name="Google Shape;4009;p26"/>
            <p:cNvSpPr/>
            <p:nvPr/>
          </p:nvSpPr>
          <p:spPr>
            <a:xfrm>
              <a:off x="10969087" y="3292472"/>
              <a:ext cx="4447" cy="1016"/>
            </a:xfrm>
            <a:custGeom>
              <a:avLst/>
              <a:gdLst/>
              <a:ahLst/>
              <a:cxnLst/>
              <a:rect l="l" t="t" r="r" b="b"/>
              <a:pathLst>
                <a:path w="4447" h="1016" extrusionOk="0">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0" name="Google Shape;4010;p26"/>
            <p:cNvSpPr/>
            <p:nvPr/>
          </p:nvSpPr>
          <p:spPr>
            <a:xfrm>
              <a:off x="10980269" y="3281419"/>
              <a:ext cx="95" cy="2541"/>
            </a:xfrm>
            <a:custGeom>
              <a:avLst/>
              <a:gdLst/>
              <a:ahLst/>
              <a:cxnLst/>
              <a:rect l="l" t="t" r="r" b="b"/>
              <a:pathLst>
                <a:path w="95" h="2541" extrusionOk="0">
                  <a:moveTo>
                    <a:pt x="0" y="0"/>
                  </a:moveTo>
                  <a:lnTo>
                    <a:pt x="0" y="0"/>
                  </a:lnTo>
                  <a:cubicBezTo>
                    <a:pt x="127" y="839"/>
                    <a:pt x="127" y="1703"/>
                    <a:pt x="0" y="2541"/>
                  </a:cubicBezTo>
                  <a:cubicBezTo>
                    <a:pt x="114" y="1703"/>
                    <a:pt x="114" y="83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1" name="Google Shape;4011;p26"/>
            <p:cNvSpPr/>
            <p:nvPr/>
          </p:nvSpPr>
          <p:spPr>
            <a:xfrm>
              <a:off x="10959811" y="3268646"/>
              <a:ext cx="11435" cy="66"/>
            </a:xfrm>
            <a:custGeom>
              <a:avLst/>
              <a:gdLst/>
              <a:ahLst/>
              <a:cxnLst/>
              <a:rect l="l" t="t" r="r" b="b"/>
              <a:pathLst>
                <a:path w="11435" h="66" extrusionOk="0">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2" name="Google Shape;4012;p26"/>
            <p:cNvSpPr/>
            <p:nvPr/>
          </p:nvSpPr>
          <p:spPr>
            <a:xfrm>
              <a:off x="10847609" y="3268627"/>
              <a:ext cx="132247" cy="23591"/>
            </a:xfrm>
            <a:custGeom>
              <a:avLst/>
              <a:gdLst/>
              <a:ahLst/>
              <a:cxnLst/>
              <a:rect l="l" t="t" r="r" b="b"/>
              <a:pathLst>
                <a:path w="132247" h="23591" extrusionOk="0">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3" name="Google Shape;4013;p26"/>
            <p:cNvSpPr/>
            <p:nvPr/>
          </p:nvSpPr>
          <p:spPr>
            <a:xfrm>
              <a:off x="10837824" y="3278623"/>
              <a:ext cx="23819" cy="821167"/>
            </a:xfrm>
            <a:custGeom>
              <a:avLst/>
              <a:gdLst/>
              <a:ahLst/>
              <a:cxnLst/>
              <a:rect l="l" t="t" r="r" b="b"/>
              <a:pathLst>
                <a:path w="23819" h="821167" extrusionOk="0">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4" name="Google Shape;4014;p26"/>
            <p:cNvSpPr/>
            <p:nvPr/>
          </p:nvSpPr>
          <p:spPr>
            <a:xfrm>
              <a:off x="9074104" y="3277607"/>
              <a:ext cx="735476" cy="4192"/>
            </a:xfrm>
            <a:custGeom>
              <a:avLst/>
              <a:gdLst/>
              <a:ahLst/>
              <a:cxnLst/>
              <a:rect l="l" t="t" r="r" b="b"/>
              <a:pathLst>
                <a:path w="735476" h="4192" extrusionOk="0">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5" name="Google Shape;4015;p26"/>
            <p:cNvSpPr/>
            <p:nvPr/>
          </p:nvSpPr>
          <p:spPr>
            <a:xfrm>
              <a:off x="9049452" y="3285357"/>
              <a:ext cx="23507" cy="813670"/>
            </a:xfrm>
            <a:custGeom>
              <a:avLst/>
              <a:gdLst/>
              <a:ahLst/>
              <a:cxnLst/>
              <a:rect l="l" t="t" r="r" b="b"/>
              <a:pathLst>
                <a:path w="23507" h="813670" extrusionOk="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6" name="Google Shape;4016;p26"/>
            <p:cNvSpPr/>
            <p:nvPr/>
          </p:nvSpPr>
          <p:spPr>
            <a:xfrm>
              <a:off x="10835792" y="3267188"/>
              <a:ext cx="11309" cy="3430"/>
            </a:xfrm>
            <a:custGeom>
              <a:avLst/>
              <a:gdLst/>
              <a:ahLst/>
              <a:cxnLst/>
              <a:rect l="l" t="t" r="r" b="b"/>
              <a:pathLst>
                <a:path w="11309" h="3430" extrusionOk="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7" name="Google Shape;4017;p26"/>
            <p:cNvSpPr/>
            <p:nvPr/>
          </p:nvSpPr>
          <p:spPr>
            <a:xfrm>
              <a:off x="10834012" y="3289127"/>
              <a:ext cx="10927" cy="2709"/>
            </a:xfrm>
            <a:custGeom>
              <a:avLst/>
              <a:gdLst/>
              <a:ahLst/>
              <a:cxnLst/>
              <a:rect l="l" t="t" r="r" b="b"/>
              <a:pathLst>
                <a:path w="10927" h="2709" extrusionOk="0">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8" name="Google Shape;4018;p26"/>
            <p:cNvSpPr/>
            <p:nvPr/>
          </p:nvSpPr>
          <p:spPr>
            <a:xfrm>
              <a:off x="10841763" y="3268754"/>
              <a:ext cx="19918" cy="23591"/>
            </a:xfrm>
            <a:custGeom>
              <a:avLst/>
              <a:gdLst/>
              <a:ahLst/>
              <a:cxnLst/>
              <a:rect l="l" t="t" r="r" b="b"/>
              <a:pathLst>
                <a:path w="19918" h="23591" extrusionOk="0">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19" name="Google Shape;4019;p26"/>
            <p:cNvSpPr/>
            <p:nvPr/>
          </p:nvSpPr>
          <p:spPr>
            <a:xfrm>
              <a:off x="9073596" y="3282562"/>
              <a:ext cx="66" cy="2414"/>
            </a:xfrm>
            <a:custGeom>
              <a:avLst/>
              <a:gdLst/>
              <a:ahLst/>
              <a:cxnLst/>
              <a:rect l="l" t="t" r="r" b="b"/>
              <a:pathLst>
                <a:path w="66" h="2414" extrusionOk="0">
                  <a:moveTo>
                    <a:pt x="0" y="0"/>
                  </a:moveTo>
                  <a:lnTo>
                    <a:pt x="0" y="0"/>
                  </a:lnTo>
                  <a:cubicBezTo>
                    <a:pt x="64" y="801"/>
                    <a:pt x="64" y="1614"/>
                    <a:pt x="0" y="2414"/>
                  </a:cubicBezTo>
                  <a:cubicBezTo>
                    <a:pt x="89" y="1614"/>
                    <a:pt x="89" y="80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0" name="Google Shape;4020;p26"/>
            <p:cNvSpPr/>
            <p:nvPr/>
          </p:nvSpPr>
          <p:spPr>
            <a:xfrm>
              <a:off x="9058347" y="3292472"/>
              <a:ext cx="6607" cy="730"/>
            </a:xfrm>
            <a:custGeom>
              <a:avLst/>
              <a:gdLst/>
              <a:ahLst/>
              <a:cxnLst/>
              <a:rect l="l" t="t" r="r" b="b"/>
              <a:pathLst>
                <a:path w="6607" h="730" extrusionOk="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1" name="Google Shape;4021;p26"/>
            <p:cNvSpPr/>
            <p:nvPr/>
          </p:nvSpPr>
          <p:spPr>
            <a:xfrm>
              <a:off x="7039345" y="4955263"/>
              <a:ext cx="1513521" cy="4193"/>
            </a:xfrm>
            <a:custGeom>
              <a:avLst/>
              <a:gdLst/>
              <a:ahLst/>
              <a:cxnLst/>
              <a:rect l="l" t="t" r="r" b="b"/>
              <a:pathLst>
                <a:path w="1513521" h="4193" extrusionOk="0">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2" name="Google Shape;4022;p26"/>
            <p:cNvSpPr/>
            <p:nvPr/>
          </p:nvSpPr>
          <p:spPr>
            <a:xfrm>
              <a:off x="8553050" y="4956914"/>
              <a:ext cx="4136" cy="580521"/>
            </a:xfrm>
            <a:custGeom>
              <a:avLst/>
              <a:gdLst/>
              <a:ahLst/>
              <a:cxnLst/>
              <a:rect l="l" t="t" r="r" b="b"/>
              <a:pathLst>
                <a:path w="4136" h="580521" extrusionOk="0">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3" name="Google Shape;4023;p26"/>
            <p:cNvSpPr/>
            <p:nvPr/>
          </p:nvSpPr>
          <p:spPr>
            <a:xfrm>
              <a:off x="7007416" y="4955898"/>
              <a:ext cx="23479" cy="582808"/>
            </a:xfrm>
            <a:custGeom>
              <a:avLst/>
              <a:gdLst/>
              <a:ahLst/>
              <a:cxnLst/>
              <a:rect l="l" t="t" r="r" b="b"/>
              <a:pathLst>
                <a:path w="23479" h="582808" extrusionOk="0">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4" name="Google Shape;4024;p26"/>
            <p:cNvSpPr/>
            <p:nvPr/>
          </p:nvSpPr>
          <p:spPr>
            <a:xfrm>
              <a:off x="8552415" y="4942303"/>
              <a:ext cx="11506" cy="16777"/>
            </a:xfrm>
            <a:custGeom>
              <a:avLst/>
              <a:gdLst/>
              <a:ahLst/>
              <a:cxnLst/>
              <a:rect l="l" t="t" r="r" b="b"/>
              <a:pathLst>
                <a:path w="11506" h="16777" extrusionOk="0">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5" name="Google Shape;4025;p26"/>
            <p:cNvSpPr/>
            <p:nvPr/>
          </p:nvSpPr>
          <p:spPr>
            <a:xfrm>
              <a:off x="7007925" y="4941160"/>
              <a:ext cx="63060" cy="28215"/>
            </a:xfrm>
            <a:custGeom>
              <a:avLst/>
              <a:gdLst/>
              <a:ahLst/>
              <a:cxnLst/>
              <a:rect l="l" t="t" r="r" b="b"/>
              <a:pathLst>
                <a:path w="63060" h="28215" extrusionOk="0">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6" name="Google Shape;4026;p26"/>
            <p:cNvSpPr/>
            <p:nvPr/>
          </p:nvSpPr>
          <p:spPr>
            <a:xfrm>
              <a:off x="7072891" y="4924642"/>
              <a:ext cx="1143" cy="1778"/>
            </a:xfrm>
            <a:custGeom>
              <a:avLst/>
              <a:gdLst/>
              <a:ahLst/>
              <a:cxnLst/>
              <a:rect l="l" t="t" r="r" b="b"/>
              <a:pathLst>
                <a:path w="1143" h="1778" extrusionOk="0">
                  <a:moveTo>
                    <a:pt x="0" y="0"/>
                  </a:moveTo>
                  <a:cubicBezTo>
                    <a:pt x="419" y="559"/>
                    <a:pt x="813" y="1156"/>
                    <a:pt x="1144" y="1779"/>
                  </a:cubicBezTo>
                  <a:cubicBezTo>
                    <a:pt x="1144" y="1779"/>
                    <a:pt x="254"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7" name="Google Shape;4027;p26"/>
            <p:cNvSpPr/>
            <p:nvPr/>
          </p:nvSpPr>
          <p:spPr>
            <a:xfrm>
              <a:off x="8574976" y="5635397"/>
              <a:ext cx="11309" cy="16009"/>
            </a:xfrm>
            <a:custGeom>
              <a:avLst/>
              <a:gdLst/>
              <a:ahLst/>
              <a:cxnLst/>
              <a:rect l="l" t="t" r="r" b="b"/>
              <a:pathLst>
                <a:path w="11309" h="16009" extrusionOk="0">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8" name="Google Shape;4028;p26"/>
            <p:cNvSpPr/>
            <p:nvPr/>
          </p:nvSpPr>
          <p:spPr>
            <a:xfrm>
              <a:off x="8556297" y="5626122"/>
              <a:ext cx="10419" cy="13467"/>
            </a:xfrm>
            <a:custGeom>
              <a:avLst/>
              <a:gdLst/>
              <a:ahLst/>
              <a:cxnLst/>
              <a:rect l="l" t="t" r="r" b="b"/>
              <a:pathLst>
                <a:path w="10419" h="13467" extrusionOk="0">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29" name="Google Shape;4029;p26"/>
            <p:cNvSpPr/>
            <p:nvPr/>
          </p:nvSpPr>
          <p:spPr>
            <a:xfrm>
              <a:off x="8552866" y="5518886"/>
              <a:ext cx="11690" cy="19566"/>
            </a:xfrm>
            <a:custGeom>
              <a:avLst/>
              <a:gdLst/>
              <a:ahLst/>
              <a:cxnLst/>
              <a:rect l="l" t="t" r="r" b="b"/>
              <a:pathLst>
                <a:path w="11690" h="19566" extrusionOk="0">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0" name="Google Shape;4030;p26"/>
            <p:cNvSpPr/>
            <p:nvPr/>
          </p:nvSpPr>
          <p:spPr>
            <a:xfrm>
              <a:off x="6955479" y="5597153"/>
              <a:ext cx="1559011" cy="4201"/>
            </a:xfrm>
            <a:custGeom>
              <a:avLst/>
              <a:gdLst/>
              <a:ahLst/>
              <a:cxnLst/>
              <a:rect l="l" t="t" r="r" b="b"/>
              <a:pathLst>
                <a:path w="1559011" h="4201" extrusionOk="0">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1" name="Google Shape;4031;p26"/>
            <p:cNvSpPr/>
            <p:nvPr/>
          </p:nvSpPr>
          <p:spPr>
            <a:xfrm>
              <a:off x="8552955" y="5636032"/>
              <a:ext cx="24054" cy="161997"/>
            </a:xfrm>
            <a:custGeom>
              <a:avLst/>
              <a:gdLst/>
              <a:ahLst/>
              <a:cxnLst/>
              <a:rect l="l" t="t" r="r" b="b"/>
              <a:pathLst>
                <a:path w="24054" h="161997" extrusionOk="0">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2" name="Google Shape;4032;p26"/>
            <p:cNvSpPr/>
            <p:nvPr/>
          </p:nvSpPr>
          <p:spPr>
            <a:xfrm>
              <a:off x="8552399" y="5537563"/>
              <a:ext cx="3993" cy="128327"/>
            </a:xfrm>
            <a:custGeom>
              <a:avLst/>
              <a:gdLst/>
              <a:ahLst/>
              <a:cxnLst/>
              <a:rect l="l" t="t" r="r" b="b"/>
              <a:pathLst>
                <a:path w="3993" h="128327" extrusionOk="0">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3" name="Google Shape;4033;p26"/>
            <p:cNvSpPr/>
            <p:nvPr/>
          </p:nvSpPr>
          <p:spPr>
            <a:xfrm>
              <a:off x="8554010" y="5535784"/>
              <a:ext cx="762" cy="12705"/>
            </a:xfrm>
            <a:custGeom>
              <a:avLst/>
              <a:gdLst/>
              <a:ahLst/>
              <a:cxnLst/>
              <a:rect l="l" t="t" r="r" b="b"/>
              <a:pathLst>
                <a:path w="762" h="12705" extrusionOk="0">
                  <a:moveTo>
                    <a:pt x="0" y="0"/>
                  </a:moveTo>
                  <a:lnTo>
                    <a:pt x="762" y="0"/>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4" name="Google Shape;4034;p26"/>
            <p:cNvSpPr/>
            <p:nvPr/>
          </p:nvSpPr>
          <p:spPr>
            <a:xfrm>
              <a:off x="8554772" y="5666907"/>
              <a:ext cx="1651" cy="889"/>
            </a:xfrm>
            <a:custGeom>
              <a:avLst/>
              <a:gdLst/>
              <a:ahLst/>
              <a:cxnLst/>
              <a:rect l="l" t="t" r="r" b="b"/>
              <a:pathLst>
                <a:path w="1651" h="889" extrusionOk="0">
                  <a:moveTo>
                    <a:pt x="0" y="889"/>
                  </a:moveTo>
                  <a:cubicBezTo>
                    <a:pt x="661" y="864"/>
                    <a:pt x="1271" y="534"/>
                    <a:pt x="1652" y="0"/>
                  </a:cubicBezTo>
                  <a:cubicBezTo>
                    <a:pt x="1245" y="508"/>
                    <a:pt x="648" y="826"/>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5" name="Google Shape;4035;p26"/>
            <p:cNvSpPr/>
            <p:nvPr/>
          </p:nvSpPr>
          <p:spPr>
            <a:xfrm>
              <a:off x="8552907" y="5645460"/>
              <a:ext cx="14557" cy="21476"/>
            </a:xfrm>
            <a:custGeom>
              <a:avLst/>
              <a:gdLst/>
              <a:ahLst/>
              <a:cxnLst/>
              <a:rect l="l" t="t" r="r" b="b"/>
              <a:pathLst>
                <a:path w="14557" h="21476" extrusionOk="0">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6" name="Google Shape;4036;p26"/>
            <p:cNvSpPr/>
            <p:nvPr/>
          </p:nvSpPr>
          <p:spPr>
            <a:xfrm>
              <a:off x="8513910" y="5536128"/>
              <a:ext cx="42228" cy="63788"/>
            </a:xfrm>
            <a:custGeom>
              <a:avLst/>
              <a:gdLst/>
              <a:ahLst/>
              <a:cxnLst/>
              <a:rect l="l" t="t" r="r" b="b"/>
              <a:pathLst>
                <a:path w="42228" h="63788" extrusionOk="0">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7" name="Google Shape;4037;p26"/>
            <p:cNvSpPr/>
            <p:nvPr/>
          </p:nvSpPr>
          <p:spPr>
            <a:xfrm>
              <a:off x="6930573" y="5525838"/>
              <a:ext cx="99581" cy="79446"/>
            </a:xfrm>
            <a:custGeom>
              <a:avLst/>
              <a:gdLst/>
              <a:ahLst/>
              <a:cxnLst/>
              <a:rect l="l" t="t" r="r" b="b"/>
              <a:pathLst>
                <a:path w="99581" h="79446" extrusionOk="0">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8" name="Google Shape;4038;p26"/>
            <p:cNvSpPr/>
            <p:nvPr/>
          </p:nvSpPr>
          <p:spPr>
            <a:xfrm>
              <a:off x="5685676" y="4809021"/>
              <a:ext cx="300010" cy="130868"/>
            </a:xfrm>
            <a:custGeom>
              <a:avLst/>
              <a:gdLst/>
              <a:ahLst/>
              <a:cxnLst/>
              <a:rect l="l" t="t" r="r" b="b"/>
              <a:pathLst>
                <a:path w="300010" h="130868" extrusionOk="0">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39" name="Google Shape;4039;p26"/>
            <p:cNvSpPr/>
            <p:nvPr/>
          </p:nvSpPr>
          <p:spPr>
            <a:xfrm>
              <a:off x="5977300" y="4785343"/>
              <a:ext cx="66511" cy="43790"/>
            </a:xfrm>
            <a:custGeom>
              <a:avLst/>
              <a:gdLst/>
              <a:ahLst/>
              <a:cxnLst/>
              <a:rect l="l" t="t" r="r" b="b"/>
              <a:pathLst>
                <a:path w="66511" h="43790" extrusionOk="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0" name="Google Shape;4040;p26"/>
            <p:cNvSpPr/>
            <p:nvPr/>
          </p:nvSpPr>
          <p:spPr>
            <a:xfrm>
              <a:off x="5970508" y="4819185"/>
              <a:ext cx="57" cy="2414"/>
            </a:xfrm>
            <a:custGeom>
              <a:avLst/>
              <a:gdLst/>
              <a:ahLst/>
              <a:cxnLst/>
              <a:rect l="l" t="t" r="r" b="b"/>
              <a:pathLst>
                <a:path w="57" h="2414" extrusionOk="0">
                  <a:moveTo>
                    <a:pt x="57" y="2414"/>
                  </a:moveTo>
                  <a:cubicBezTo>
                    <a:pt x="57" y="1652"/>
                    <a:pt x="57" y="762"/>
                    <a:pt x="57" y="0"/>
                  </a:cubicBezTo>
                  <a:cubicBezTo>
                    <a:pt x="-19" y="724"/>
                    <a:pt x="-19" y="1436"/>
                    <a:pt x="57"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1" name="Google Shape;4041;p26"/>
            <p:cNvSpPr/>
            <p:nvPr/>
          </p:nvSpPr>
          <p:spPr>
            <a:xfrm>
              <a:off x="6400822" y="4920325"/>
              <a:ext cx="673806" cy="23375"/>
            </a:xfrm>
            <a:custGeom>
              <a:avLst/>
              <a:gdLst/>
              <a:ahLst/>
              <a:cxnLst/>
              <a:rect l="l" t="t" r="r" b="b"/>
              <a:pathLst>
                <a:path w="673806" h="23375" extrusionOk="0">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2" name="Google Shape;4042;p26"/>
            <p:cNvSpPr/>
            <p:nvPr/>
          </p:nvSpPr>
          <p:spPr>
            <a:xfrm>
              <a:off x="6200434" y="4919687"/>
              <a:ext cx="211226" cy="24014"/>
            </a:xfrm>
            <a:custGeom>
              <a:avLst/>
              <a:gdLst/>
              <a:ahLst/>
              <a:cxnLst/>
              <a:rect l="l" t="t" r="r" b="b"/>
              <a:pathLst>
                <a:path w="211226" h="24014" extrusionOk="0">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3" name="Google Shape;4043;p26"/>
            <p:cNvSpPr/>
            <p:nvPr/>
          </p:nvSpPr>
          <p:spPr>
            <a:xfrm>
              <a:off x="6188616" y="4930410"/>
              <a:ext cx="12706" cy="1347"/>
            </a:xfrm>
            <a:custGeom>
              <a:avLst/>
              <a:gdLst/>
              <a:ahLst/>
              <a:cxnLst/>
              <a:rect l="l" t="t" r="r" b="b"/>
              <a:pathLst>
                <a:path w="12706" h="1347" extrusionOk="0">
                  <a:moveTo>
                    <a:pt x="0" y="1347"/>
                  </a:moveTo>
                  <a:cubicBezTo>
                    <a:pt x="0" y="1347"/>
                    <a:pt x="0" y="458"/>
                    <a:pt x="0" y="76"/>
                  </a:cubicBezTo>
                  <a:cubicBezTo>
                    <a:pt x="0" y="-305"/>
                    <a:pt x="0" y="839"/>
                    <a:pt x="0" y="13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4" name="Google Shape;4044;p26"/>
            <p:cNvSpPr/>
            <p:nvPr/>
          </p:nvSpPr>
          <p:spPr>
            <a:xfrm>
              <a:off x="11926935" y="4601537"/>
              <a:ext cx="4319" cy="1651"/>
            </a:xfrm>
            <a:custGeom>
              <a:avLst/>
              <a:gdLst/>
              <a:ahLst/>
              <a:cxnLst/>
              <a:rect l="l" t="t" r="r" b="b"/>
              <a:pathLst>
                <a:path w="4319" h="1651" extrusionOk="0">
                  <a:moveTo>
                    <a:pt x="0" y="0"/>
                  </a:moveTo>
                  <a:lnTo>
                    <a:pt x="2287" y="1652"/>
                  </a:lnTo>
                  <a:lnTo>
                    <a:pt x="432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5" name="Google Shape;4045;p26"/>
            <p:cNvSpPr/>
            <p:nvPr/>
          </p:nvSpPr>
          <p:spPr>
            <a:xfrm>
              <a:off x="11908198" y="4609796"/>
              <a:ext cx="57" cy="2160"/>
            </a:xfrm>
            <a:custGeom>
              <a:avLst/>
              <a:gdLst/>
              <a:ahLst/>
              <a:cxnLst/>
              <a:rect l="l" t="t" r="r" b="b"/>
              <a:pathLst>
                <a:path w="57" h="2160" extrusionOk="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6" name="Google Shape;4046;p26"/>
            <p:cNvSpPr/>
            <p:nvPr/>
          </p:nvSpPr>
          <p:spPr>
            <a:xfrm>
              <a:off x="11929222" y="4599123"/>
              <a:ext cx="33674" cy="23251"/>
            </a:xfrm>
            <a:custGeom>
              <a:avLst/>
              <a:gdLst/>
              <a:ahLst/>
              <a:cxnLst/>
              <a:rect l="l" t="t" r="r" b="b"/>
              <a:pathLst>
                <a:path w="33674" h="23251" extrusionOk="0">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7" name="Google Shape;4047;p26"/>
            <p:cNvSpPr/>
            <p:nvPr/>
          </p:nvSpPr>
          <p:spPr>
            <a:xfrm>
              <a:off x="12044219" y="4622247"/>
              <a:ext cx="23509" cy="48916"/>
            </a:xfrm>
            <a:custGeom>
              <a:avLst/>
              <a:gdLst/>
              <a:ahLst/>
              <a:cxnLst/>
              <a:rect l="l" t="t" r="r" b="b"/>
              <a:pathLst>
                <a:path w="23509" h="48916" extrusionOk="0">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8" name="Google Shape;4048;p26"/>
            <p:cNvSpPr/>
            <p:nvPr/>
          </p:nvSpPr>
          <p:spPr>
            <a:xfrm>
              <a:off x="12045325" y="3397167"/>
              <a:ext cx="23545" cy="1225969"/>
            </a:xfrm>
            <a:custGeom>
              <a:avLst/>
              <a:gdLst/>
              <a:ahLst/>
              <a:cxnLst/>
              <a:rect l="l" t="t" r="r" b="b"/>
              <a:pathLst>
                <a:path w="23545" h="1225969" extrusionOk="0">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49" name="Google Shape;4049;p26"/>
            <p:cNvSpPr/>
            <p:nvPr/>
          </p:nvSpPr>
          <p:spPr>
            <a:xfrm>
              <a:off x="12045495" y="3385478"/>
              <a:ext cx="148539" cy="24013"/>
            </a:xfrm>
            <a:custGeom>
              <a:avLst/>
              <a:gdLst/>
              <a:ahLst/>
              <a:cxnLst/>
              <a:rect l="l" t="t" r="r" b="b"/>
              <a:pathLst>
                <a:path w="148539" h="24013" extrusionOk="0">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0" name="Google Shape;4050;p26"/>
            <p:cNvSpPr/>
            <p:nvPr/>
          </p:nvSpPr>
          <p:spPr>
            <a:xfrm>
              <a:off x="6189463" y="4829477"/>
              <a:ext cx="216059" cy="112319"/>
            </a:xfrm>
            <a:custGeom>
              <a:avLst/>
              <a:gdLst/>
              <a:ahLst/>
              <a:cxnLst/>
              <a:rect l="l" t="t" r="r" b="b"/>
              <a:pathLst>
                <a:path w="216059" h="112319" extrusionOk="0">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1" name="Google Shape;4051;p26"/>
            <p:cNvSpPr/>
            <p:nvPr/>
          </p:nvSpPr>
          <p:spPr>
            <a:xfrm>
              <a:off x="6389171" y="4785413"/>
              <a:ext cx="124955" cy="69093"/>
            </a:xfrm>
            <a:custGeom>
              <a:avLst/>
              <a:gdLst/>
              <a:ahLst/>
              <a:cxnLst/>
              <a:rect l="l" t="t" r="r" b="b"/>
              <a:pathLst>
                <a:path w="124955" h="69093" extrusionOk="0">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2" name="Google Shape;4052;p26"/>
            <p:cNvSpPr/>
            <p:nvPr/>
          </p:nvSpPr>
          <p:spPr>
            <a:xfrm>
              <a:off x="7986354" y="1830178"/>
              <a:ext cx="178696" cy="24013"/>
            </a:xfrm>
            <a:custGeom>
              <a:avLst/>
              <a:gdLst/>
              <a:ahLst/>
              <a:cxnLst/>
              <a:rect l="l" t="t" r="r" b="b"/>
              <a:pathLst>
                <a:path w="178696" h="24013" extrusionOk="0">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3" name="Google Shape;4053;p26"/>
            <p:cNvSpPr/>
            <p:nvPr/>
          </p:nvSpPr>
          <p:spPr>
            <a:xfrm>
              <a:off x="8069555" y="2474784"/>
              <a:ext cx="23638" cy="206673"/>
            </a:xfrm>
            <a:custGeom>
              <a:avLst/>
              <a:gdLst/>
              <a:ahLst/>
              <a:cxnLst/>
              <a:rect l="l" t="t" r="r" b="b"/>
              <a:pathLst>
                <a:path w="23638" h="206673" extrusionOk="0">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4" name="Google Shape;4054;p26"/>
            <p:cNvSpPr/>
            <p:nvPr/>
          </p:nvSpPr>
          <p:spPr>
            <a:xfrm>
              <a:off x="8069555" y="2667912"/>
              <a:ext cx="23638" cy="597497"/>
            </a:xfrm>
            <a:custGeom>
              <a:avLst/>
              <a:gdLst/>
              <a:ahLst/>
              <a:cxnLst/>
              <a:rect l="l" t="t" r="r" b="b"/>
              <a:pathLst>
                <a:path w="23638" h="597497" extrusionOk="0">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5" name="Google Shape;4055;p26"/>
            <p:cNvSpPr/>
            <p:nvPr/>
          </p:nvSpPr>
          <p:spPr>
            <a:xfrm>
              <a:off x="11994403" y="4558719"/>
              <a:ext cx="23513" cy="76481"/>
            </a:xfrm>
            <a:custGeom>
              <a:avLst/>
              <a:gdLst/>
              <a:ahLst/>
              <a:cxnLst/>
              <a:rect l="l" t="t" r="r" b="b"/>
              <a:pathLst>
                <a:path w="23513" h="76481" extrusionOk="0">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6" name="Google Shape;4056;p26"/>
            <p:cNvSpPr/>
            <p:nvPr/>
          </p:nvSpPr>
          <p:spPr>
            <a:xfrm>
              <a:off x="12067092" y="4685776"/>
              <a:ext cx="126434" cy="116256"/>
            </a:xfrm>
            <a:custGeom>
              <a:avLst/>
              <a:gdLst/>
              <a:ahLst/>
              <a:cxnLst/>
              <a:rect l="l" t="t" r="r" b="b"/>
              <a:pathLst>
                <a:path w="126434" h="116256" extrusionOk="0">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7" name="Google Shape;4057;p26"/>
            <p:cNvSpPr/>
            <p:nvPr/>
          </p:nvSpPr>
          <p:spPr>
            <a:xfrm>
              <a:off x="11594141" y="6078062"/>
              <a:ext cx="599894" cy="24013"/>
            </a:xfrm>
            <a:custGeom>
              <a:avLst/>
              <a:gdLst/>
              <a:ahLst/>
              <a:cxnLst/>
              <a:rect l="l" t="t" r="r" b="b"/>
              <a:pathLst>
                <a:path w="599894" h="24013" extrusionOk="0">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8" name="Google Shape;4058;p26"/>
            <p:cNvSpPr/>
            <p:nvPr/>
          </p:nvSpPr>
          <p:spPr>
            <a:xfrm>
              <a:off x="5627352" y="4574586"/>
              <a:ext cx="341042" cy="132408"/>
            </a:xfrm>
            <a:custGeom>
              <a:avLst/>
              <a:gdLst/>
              <a:ahLst/>
              <a:cxnLst/>
              <a:rect l="l" t="t" r="r" b="b"/>
              <a:pathLst>
                <a:path w="341042" h="132408" extrusionOk="0">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59" name="Google Shape;4059;p26"/>
            <p:cNvSpPr/>
            <p:nvPr/>
          </p:nvSpPr>
          <p:spPr>
            <a:xfrm>
              <a:off x="5585546" y="4683940"/>
              <a:ext cx="56772" cy="34361"/>
            </a:xfrm>
            <a:custGeom>
              <a:avLst/>
              <a:gdLst/>
              <a:ahLst/>
              <a:cxnLst/>
              <a:rect l="l" t="t" r="r" b="b"/>
              <a:pathLst>
                <a:path w="56772" h="34361" extrusionOk="0">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0" name="Google Shape;4060;p26"/>
            <p:cNvSpPr/>
            <p:nvPr/>
          </p:nvSpPr>
          <p:spPr>
            <a:xfrm>
              <a:off x="7809765" y="3278877"/>
              <a:ext cx="180311" cy="24013"/>
            </a:xfrm>
            <a:custGeom>
              <a:avLst/>
              <a:gdLst/>
              <a:ahLst/>
              <a:cxnLst/>
              <a:rect l="l" t="t" r="r" b="b"/>
              <a:pathLst>
                <a:path w="180311" h="24013" extrusionOk="0">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1" name="Google Shape;4061;p26"/>
            <p:cNvSpPr/>
            <p:nvPr/>
          </p:nvSpPr>
          <p:spPr>
            <a:xfrm>
              <a:off x="7063294" y="3293108"/>
              <a:ext cx="23638" cy="14702"/>
            </a:xfrm>
            <a:custGeom>
              <a:avLst/>
              <a:gdLst/>
              <a:ahLst/>
              <a:cxnLst/>
              <a:rect l="l" t="t" r="r" b="b"/>
              <a:pathLst>
                <a:path w="23638" h="14702" extrusionOk="0">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2" name="Google Shape;4062;p26"/>
            <p:cNvSpPr/>
            <p:nvPr/>
          </p:nvSpPr>
          <p:spPr>
            <a:xfrm>
              <a:off x="7727932" y="3290948"/>
              <a:ext cx="19569" cy="15246"/>
            </a:xfrm>
            <a:custGeom>
              <a:avLst/>
              <a:gdLst/>
              <a:ahLst/>
              <a:cxnLst/>
              <a:rect l="l" t="t" r="r" b="b"/>
              <a:pathLst>
                <a:path w="19569" h="15246" extrusionOk="0">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3" name="Google Shape;4063;p26"/>
            <p:cNvSpPr/>
            <p:nvPr/>
          </p:nvSpPr>
          <p:spPr>
            <a:xfrm>
              <a:off x="6806487" y="3290694"/>
              <a:ext cx="23638" cy="14230"/>
            </a:xfrm>
            <a:custGeom>
              <a:avLst/>
              <a:gdLst/>
              <a:ahLst/>
              <a:cxnLst/>
              <a:rect l="l" t="t" r="r" b="b"/>
              <a:pathLst>
                <a:path w="23638" h="14230" extrusionOk="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4" name="Google Shape;4064;p26"/>
            <p:cNvSpPr/>
            <p:nvPr/>
          </p:nvSpPr>
          <p:spPr>
            <a:xfrm>
              <a:off x="8002275" y="4742570"/>
              <a:ext cx="23380" cy="129089"/>
            </a:xfrm>
            <a:custGeom>
              <a:avLst/>
              <a:gdLst/>
              <a:ahLst/>
              <a:cxnLst/>
              <a:rect l="l" t="t" r="r" b="b"/>
              <a:pathLst>
                <a:path w="23380" h="129089" extrusionOk="0">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5" name="Google Shape;4065;p26"/>
            <p:cNvSpPr/>
            <p:nvPr/>
          </p:nvSpPr>
          <p:spPr>
            <a:xfrm>
              <a:off x="11922106" y="4578158"/>
              <a:ext cx="26176" cy="24014"/>
            </a:xfrm>
            <a:custGeom>
              <a:avLst/>
              <a:gdLst/>
              <a:ahLst/>
              <a:cxnLst/>
              <a:rect l="l" t="t" r="r" b="b"/>
              <a:pathLst>
                <a:path w="26176" h="24014" extrusionOk="0">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6" name="Google Shape;4066;p26"/>
            <p:cNvSpPr/>
            <p:nvPr/>
          </p:nvSpPr>
          <p:spPr>
            <a:xfrm>
              <a:off x="11210423" y="4577396"/>
              <a:ext cx="99209" cy="24013"/>
            </a:xfrm>
            <a:custGeom>
              <a:avLst/>
              <a:gdLst/>
              <a:ahLst/>
              <a:cxnLst/>
              <a:rect l="l" t="t" r="r" b="b"/>
              <a:pathLst>
                <a:path w="99209" h="24013" extrusionOk="0">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7" name="Google Shape;4067;p26"/>
            <p:cNvSpPr/>
            <p:nvPr/>
          </p:nvSpPr>
          <p:spPr>
            <a:xfrm>
              <a:off x="11909860" y="4600902"/>
              <a:ext cx="35118" cy="32780"/>
            </a:xfrm>
            <a:custGeom>
              <a:avLst/>
              <a:gdLst/>
              <a:ahLst/>
              <a:cxnLst/>
              <a:rect l="l" t="t" r="r" b="b"/>
              <a:pathLst>
                <a:path w="35118" h="32780" extrusionOk="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8" name="Google Shape;4068;p26"/>
            <p:cNvSpPr/>
            <p:nvPr/>
          </p:nvSpPr>
          <p:spPr>
            <a:xfrm>
              <a:off x="7985501" y="3290948"/>
              <a:ext cx="16773" cy="15119"/>
            </a:xfrm>
            <a:custGeom>
              <a:avLst/>
              <a:gdLst/>
              <a:ahLst/>
              <a:cxnLst/>
              <a:rect l="l" t="t" r="r" b="b"/>
              <a:pathLst>
                <a:path w="16773" h="15119" extrusionOk="0">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69" name="Google Shape;4069;p26"/>
            <p:cNvSpPr/>
            <p:nvPr/>
          </p:nvSpPr>
          <p:spPr>
            <a:xfrm>
              <a:off x="8057169" y="3265028"/>
              <a:ext cx="24524" cy="24014"/>
            </a:xfrm>
            <a:custGeom>
              <a:avLst/>
              <a:gdLst/>
              <a:ahLst/>
              <a:cxnLst/>
              <a:rect l="l" t="t" r="r" b="b"/>
              <a:pathLst>
                <a:path w="24524" h="24014" extrusionOk="0">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0" name="Google Shape;4070;p26"/>
            <p:cNvSpPr/>
            <p:nvPr/>
          </p:nvSpPr>
          <p:spPr>
            <a:xfrm>
              <a:off x="8070474" y="3265410"/>
              <a:ext cx="539573" cy="24013"/>
            </a:xfrm>
            <a:custGeom>
              <a:avLst/>
              <a:gdLst/>
              <a:ahLst/>
              <a:cxnLst/>
              <a:rect l="l" t="t" r="r" b="b"/>
              <a:pathLst>
                <a:path w="539573" h="24013" extrusionOk="0">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1" name="Google Shape;4071;p26"/>
            <p:cNvSpPr/>
            <p:nvPr/>
          </p:nvSpPr>
          <p:spPr>
            <a:xfrm>
              <a:off x="11212551" y="4671545"/>
              <a:ext cx="177643" cy="212184"/>
            </a:xfrm>
            <a:custGeom>
              <a:avLst/>
              <a:gdLst/>
              <a:ahLst/>
              <a:cxnLst/>
              <a:rect l="l" t="t" r="r" b="b"/>
              <a:pathLst>
                <a:path w="177643" h="212184" extrusionOk="0">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2" name="Google Shape;4072;p26"/>
            <p:cNvSpPr/>
            <p:nvPr/>
          </p:nvSpPr>
          <p:spPr>
            <a:xfrm>
              <a:off x="11157858" y="4601066"/>
              <a:ext cx="75339" cy="90046"/>
            </a:xfrm>
            <a:custGeom>
              <a:avLst/>
              <a:gdLst/>
              <a:ahLst/>
              <a:cxnLst/>
              <a:rect l="l" t="t" r="r" b="b"/>
              <a:pathLst>
                <a:path w="75339" h="90046" extrusionOk="0">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3" name="Google Shape;4073;p26"/>
            <p:cNvSpPr/>
            <p:nvPr/>
          </p:nvSpPr>
          <p:spPr>
            <a:xfrm>
              <a:off x="8609980" y="5479498"/>
              <a:ext cx="23638" cy="87853"/>
            </a:xfrm>
            <a:custGeom>
              <a:avLst/>
              <a:gdLst/>
              <a:ahLst/>
              <a:cxnLst/>
              <a:rect l="l" t="t" r="r" b="b"/>
              <a:pathLst>
                <a:path w="23638" h="87853" extrusionOk="0">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4" name="Google Shape;4074;p26"/>
            <p:cNvSpPr/>
            <p:nvPr/>
          </p:nvSpPr>
          <p:spPr>
            <a:xfrm>
              <a:off x="11061273" y="4613353"/>
              <a:ext cx="23638" cy="277285"/>
            </a:xfrm>
            <a:custGeom>
              <a:avLst/>
              <a:gdLst/>
              <a:ahLst/>
              <a:cxnLst/>
              <a:rect l="l" t="t" r="r" b="b"/>
              <a:pathLst>
                <a:path w="23638" h="277285" extrusionOk="0">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5" name="Google Shape;4075;p26"/>
            <p:cNvSpPr/>
            <p:nvPr/>
          </p:nvSpPr>
          <p:spPr>
            <a:xfrm>
              <a:off x="10923656" y="6210074"/>
              <a:ext cx="23639" cy="125785"/>
            </a:xfrm>
            <a:custGeom>
              <a:avLst/>
              <a:gdLst/>
              <a:ahLst/>
              <a:cxnLst/>
              <a:rect l="l" t="t" r="r" b="b"/>
              <a:pathLst>
                <a:path w="23639" h="125785" extrusionOk="0">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6" name="Google Shape;4076;p26"/>
            <p:cNvSpPr/>
            <p:nvPr/>
          </p:nvSpPr>
          <p:spPr>
            <a:xfrm>
              <a:off x="6621922" y="3290948"/>
              <a:ext cx="23047" cy="17279"/>
            </a:xfrm>
            <a:custGeom>
              <a:avLst/>
              <a:gdLst/>
              <a:ahLst/>
              <a:cxnLst/>
              <a:rect l="l" t="t" r="r" b="b"/>
              <a:pathLst>
                <a:path w="23047" h="17279" extrusionOk="0">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7" name="Google Shape;4077;p26"/>
            <p:cNvSpPr/>
            <p:nvPr/>
          </p:nvSpPr>
          <p:spPr>
            <a:xfrm>
              <a:off x="9793205" y="2221385"/>
              <a:ext cx="549176" cy="24061"/>
            </a:xfrm>
            <a:custGeom>
              <a:avLst/>
              <a:gdLst/>
              <a:ahLst/>
              <a:cxnLst/>
              <a:rect l="l" t="t" r="r" b="b"/>
              <a:pathLst>
                <a:path w="549176" h="24061" extrusionOk="0">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8" name="Google Shape;4078;p26"/>
            <p:cNvSpPr/>
            <p:nvPr/>
          </p:nvSpPr>
          <p:spPr>
            <a:xfrm>
              <a:off x="8428799" y="1771223"/>
              <a:ext cx="23555" cy="58319"/>
            </a:xfrm>
            <a:custGeom>
              <a:avLst/>
              <a:gdLst/>
              <a:ahLst/>
              <a:cxnLst/>
              <a:rect l="l" t="t" r="r" b="b"/>
              <a:pathLst>
                <a:path w="23555" h="58319" extrusionOk="0">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79" name="Google Shape;4079;p26"/>
            <p:cNvSpPr/>
            <p:nvPr/>
          </p:nvSpPr>
          <p:spPr>
            <a:xfrm>
              <a:off x="9722005" y="1894468"/>
              <a:ext cx="23433" cy="330347"/>
            </a:xfrm>
            <a:custGeom>
              <a:avLst/>
              <a:gdLst/>
              <a:ahLst/>
              <a:cxnLst/>
              <a:rect l="l" t="t" r="r" b="b"/>
              <a:pathLst>
                <a:path w="23433" h="330347" extrusionOk="0">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0" name="Google Shape;4080;p26"/>
            <p:cNvSpPr/>
            <p:nvPr/>
          </p:nvSpPr>
          <p:spPr>
            <a:xfrm>
              <a:off x="9721995" y="1853810"/>
              <a:ext cx="23454" cy="53236"/>
            </a:xfrm>
            <a:custGeom>
              <a:avLst/>
              <a:gdLst/>
              <a:ahLst/>
              <a:cxnLst/>
              <a:rect l="l" t="t" r="r" b="b"/>
              <a:pathLst>
                <a:path w="23454" h="53236" extrusionOk="0">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1" name="Google Shape;4081;p26"/>
            <p:cNvSpPr/>
            <p:nvPr/>
          </p:nvSpPr>
          <p:spPr>
            <a:xfrm>
              <a:off x="11368719" y="4866944"/>
              <a:ext cx="23438" cy="1035525"/>
            </a:xfrm>
            <a:custGeom>
              <a:avLst/>
              <a:gdLst/>
              <a:ahLst/>
              <a:cxnLst/>
              <a:rect l="l" t="t" r="r" b="b"/>
              <a:pathLst>
                <a:path w="23438" h="1035525" extrusionOk="0">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2" name="Google Shape;4082;p26"/>
            <p:cNvSpPr/>
            <p:nvPr/>
          </p:nvSpPr>
          <p:spPr>
            <a:xfrm>
              <a:off x="11368672" y="5890781"/>
              <a:ext cx="23427" cy="123117"/>
            </a:xfrm>
            <a:custGeom>
              <a:avLst/>
              <a:gdLst/>
              <a:ahLst/>
              <a:cxnLst/>
              <a:rect l="l" t="t" r="r" b="b"/>
              <a:pathLst>
                <a:path w="23427" h="123117" extrusionOk="0">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3" name="Google Shape;4083;p26"/>
            <p:cNvSpPr/>
            <p:nvPr/>
          </p:nvSpPr>
          <p:spPr>
            <a:xfrm>
              <a:off x="9042718" y="5494237"/>
              <a:ext cx="7624" cy="3176"/>
            </a:xfrm>
            <a:custGeom>
              <a:avLst/>
              <a:gdLst/>
              <a:ahLst/>
              <a:cxnLst/>
              <a:rect l="l" t="t" r="r" b="b"/>
              <a:pathLst>
                <a:path w="7624" h="3176" extrusionOk="0">
                  <a:moveTo>
                    <a:pt x="0" y="3176"/>
                  </a:moveTo>
                  <a:lnTo>
                    <a:pt x="7624" y="3176"/>
                  </a:lnTo>
                  <a:lnTo>
                    <a:pt x="7624" y="0"/>
                  </a:lnTo>
                  <a:cubicBezTo>
                    <a:pt x="5553" y="1944"/>
                    <a:pt x="2846" y="3075"/>
                    <a:pt x="0" y="3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4" name="Google Shape;4084;p26"/>
            <p:cNvSpPr/>
            <p:nvPr/>
          </p:nvSpPr>
          <p:spPr>
            <a:xfrm>
              <a:off x="9040177" y="5497414"/>
              <a:ext cx="2541" cy="12705"/>
            </a:xfrm>
            <a:custGeom>
              <a:avLst/>
              <a:gdLst/>
              <a:ahLst/>
              <a:cxnLst/>
              <a:rect l="l" t="t" r="r" b="b"/>
              <a:pathLst>
                <a:path w="2541" h="12705" extrusionOk="0">
                  <a:moveTo>
                    <a:pt x="0" y="0"/>
                  </a:moveTo>
                  <a:lnTo>
                    <a:pt x="2541"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5" name="Google Shape;4085;p26"/>
            <p:cNvSpPr/>
            <p:nvPr/>
          </p:nvSpPr>
          <p:spPr>
            <a:xfrm>
              <a:off x="8934455" y="5472707"/>
              <a:ext cx="106992" cy="23562"/>
            </a:xfrm>
            <a:custGeom>
              <a:avLst/>
              <a:gdLst/>
              <a:ahLst/>
              <a:cxnLst/>
              <a:rect l="l" t="t" r="r" b="b"/>
              <a:pathLst>
                <a:path w="106992" h="23562" extrusionOk="0">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6" name="Google Shape;4086;p26"/>
            <p:cNvSpPr/>
            <p:nvPr/>
          </p:nvSpPr>
          <p:spPr>
            <a:xfrm>
              <a:off x="5439998" y="5708200"/>
              <a:ext cx="155332" cy="96689"/>
            </a:xfrm>
            <a:custGeom>
              <a:avLst/>
              <a:gdLst/>
              <a:ahLst/>
              <a:cxnLst/>
              <a:rect l="l" t="t" r="r" b="b"/>
              <a:pathLst>
                <a:path w="155332" h="96689" extrusionOk="0">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7" name="Google Shape;4087;p26"/>
            <p:cNvSpPr/>
            <p:nvPr/>
          </p:nvSpPr>
          <p:spPr>
            <a:xfrm>
              <a:off x="5594187" y="5651914"/>
              <a:ext cx="84119" cy="74709"/>
            </a:xfrm>
            <a:custGeom>
              <a:avLst/>
              <a:gdLst/>
              <a:ahLst/>
              <a:cxnLst/>
              <a:rect l="l" t="t" r="r" b="b"/>
              <a:pathLst>
                <a:path w="84119" h="74709" extrusionOk="0">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8" name="Google Shape;4088;p26"/>
            <p:cNvSpPr/>
            <p:nvPr/>
          </p:nvSpPr>
          <p:spPr>
            <a:xfrm>
              <a:off x="5585165" y="5726624"/>
              <a:ext cx="8132" cy="889"/>
            </a:xfrm>
            <a:custGeom>
              <a:avLst/>
              <a:gdLst/>
              <a:ahLst/>
              <a:cxnLst/>
              <a:rect l="l" t="t" r="r" b="b"/>
              <a:pathLst>
                <a:path w="8132" h="889" extrusionOk="0">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89" name="Google Shape;4089;p26"/>
            <p:cNvSpPr/>
            <p:nvPr/>
          </p:nvSpPr>
          <p:spPr>
            <a:xfrm>
              <a:off x="5579192" y="5720652"/>
              <a:ext cx="2160" cy="3303"/>
            </a:xfrm>
            <a:custGeom>
              <a:avLst/>
              <a:gdLst/>
              <a:ahLst/>
              <a:cxnLst/>
              <a:rect l="l" t="t" r="r" b="b"/>
              <a:pathLst>
                <a:path w="2160" h="3303" extrusionOk="0">
                  <a:moveTo>
                    <a:pt x="2160" y="3303"/>
                  </a:moveTo>
                  <a:cubicBezTo>
                    <a:pt x="1182" y="2389"/>
                    <a:pt x="445" y="1258"/>
                    <a:pt x="0" y="0"/>
                  </a:cubicBezTo>
                  <a:cubicBezTo>
                    <a:pt x="508" y="1232"/>
                    <a:pt x="1233" y="2351"/>
                    <a:pt x="2160" y="33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0" name="Google Shape;4090;p26"/>
            <p:cNvSpPr/>
            <p:nvPr/>
          </p:nvSpPr>
          <p:spPr>
            <a:xfrm>
              <a:off x="5677859" y="5659030"/>
              <a:ext cx="23638" cy="42436"/>
            </a:xfrm>
            <a:custGeom>
              <a:avLst/>
              <a:gdLst/>
              <a:ahLst/>
              <a:cxnLst/>
              <a:rect l="l" t="t" r="r" b="b"/>
              <a:pathLst>
                <a:path w="23638" h="42436" extrusionOk="0">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1" name="Google Shape;4091;p26"/>
            <p:cNvSpPr/>
            <p:nvPr/>
          </p:nvSpPr>
          <p:spPr>
            <a:xfrm>
              <a:off x="5679228" y="4919687"/>
              <a:ext cx="22587" cy="751285"/>
            </a:xfrm>
            <a:custGeom>
              <a:avLst/>
              <a:gdLst/>
              <a:ahLst/>
              <a:cxnLst/>
              <a:rect l="l" t="t" r="r" b="b"/>
              <a:pathLst>
                <a:path w="22587" h="751285" extrusionOk="0">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2" name="Google Shape;4092;p26"/>
            <p:cNvSpPr/>
            <p:nvPr/>
          </p:nvSpPr>
          <p:spPr>
            <a:xfrm>
              <a:off x="10348099" y="2164591"/>
              <a:ext cx="311828" cy="24140"/>
            </a:xfrm>
            <a:custGeom>
              <a:avLst/>
              <a:gdLst/>
              <a:ahLst/>
              <a:cxnLst/>
              <a:rect l="l" t="t" r="r" b="b"/>
              <a:pathLst>
                <a:path w="311828" h="24140" extrusionOk="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3" name="Google Shape;4093;p26"/>
            <p:cNvSpPr/>
            <p:nvPr/>
          </p:nvSpPr>
          <p:spPr>
            <a:xfrm>
              <a:off x="10648082" y="2164464"/>
              <a:ext cx="42087" cy="24776"/>
            </a:xfrm>
            <a:custGeom>
              <a:avLst/>
              <a:gdLst/>
              <a:ahLst/>
              <a:cxnLst/>
              <a:rect l="l" t="t" r="r" b="b"/>
              <a:pathLst>
                <a:path w="42087" h="24776" extrusionOk="0">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4" name="Google Shape;4094;p26"/>
            <p:cNvSpPr/>
            <p:nvPr/>
          </p:nvSpPr>
          <p:spPr>
            <a:xfrm>
              <a:off x="11296859" y="4221003"/>
              <a:ext cx="23638" cy="62568"/>
            </a:xfrm>
            <a:custGeom>
              <a:avLst/>
              <a:gdLst/>
              <a:ahLst/>
              <a:cxnLst/>
              <a:rect l="l" t="t" r="r" b="b"/>
              <a:pathLst>
                <a:path w="23638" h="62568" extrusionOk="0">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5" name="Google Shape;4095;p26"/>
            <p:cNvSpPr/>
            <p:nvPr/>
          </p:nvSpPr>
          <p:spPr>
            <a:xfrm>
              <a:off x="11297370" y="3943620"/>
              <a:ext cx="23638" cy="291054"/>
            </a:xfrm>
            <a:custGeom>
              <a:avLst/>
              <a:gdLst/>
              <a:ahLst/>
              <a:cxnLst/>
              <a:rect l="l" t="t" r="r" b="b"/>
              <a:pathLst>
                <a:path w="23638" h="291054" extrusionOk="0">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6" name="Google Shape;4096;p26"/>
            <p:cNvSpPr/>
            <p:nvPr/>
          </p:nvSpPr>
          <p:spPr>
            <a:xfrm>
              <a:off x="10678480" y="2165480"/>
              <a:ext cx="23380" cy="95292"/>
            </a:xfrm>
            <a:custGeom>
              <a:avLst/>
              <a:gdLst/>
              <a:ahLst/>
              <a:cxnLst/>
              <a:rect l="l" t="t" r="r" b="b"/>
              <a:pathLst>
                <a:path w="23380" h="95292" extrusionOk="0">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7" name="Google Shape;4097;p26"/>
            <p:cNvSpPr/>
            <p:nvPr/>
          </p:nvSpPr>
          <p:spPr>
            <a:xfrm>
              <a:off x="10678861" y="2249083"/>
              <a:ext cx="23381" cy="1018104"/>
            </a:xfrm>
            <a:custGeom>
              <a:avLst/>
              <a:gdLst/>
              <a:ahLst/>
              <a:cxnLst/>
              <a:rect l="l" t="t" r="r" b="b"/>
              <a:pathLst>
                <a:path w="23381" h="1018104" extrusionOk="0">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8" name="Google Shape;4098;p26"/>
            <p:cNvSpPr/>
            <p:nvPr/>
          </p:nvSpPr>
          <p:spPr>
            <a:xfrm>
              <a:off x="8610908" y="2924262"/>
              <a:ext cx="22703" cy="353725"/>
            </a:xfrm>
            <a:custGeom>
              <a:avLst/>
              <a:gdLst/>
              <a:ahLst/>
              <a:cxnLst/>
              <a:rect l="l" t="t" r="r" b="b"/>
              <a:pathLst>
                <a:path w="22703" h="353725" extrusionOk="0">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099" name="Google Shape;4099;p26"/>
            <p:cNvSpPr/>
            <p:nvPr/>
          </p:nvSpPr>
          <p:spPr>
            <a:xfrm>
              <a:off x="8633555" y="3290821"/>
              <a:ext cx="4701" cy="1144"/>
            </a:xfrm>
            <a:custGeom>
              <a:avLst/>
              <a:gdLst/>
              <a:ahLst/>
              <a:cxnLst/>
              <a:rect l="l" t="t" r="r" b="b"/>
              <a:pathLst>
                <a:path w="4701" h="1144" extrusionOk="0">
                  <a:moveTo>
                    <a:pt x="4701" y="1143"/>
                  </a:moveTo>
                  <a:cubicBezTo>
                    <a:pt x="3062" y="1169"/>
                    <a:pt x="1448" y="775"/>
                    <a:pt x="0" y="0"/>
                  </a:cubicBezTo>
                  <a:lnTo>
                    <a:pt x="0" y="1143"/>
                  </a:lnTo>
                  <a:lnTo>
                    <a:pt x="4701"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0" name="Google Shape;4100;p26"/>
            <p:cNvSpPr/>
            <p:nvPr/>
          </p:nvSpPr>
          <p:spPr>
            <a:xfrm>
              <a:off x="8628599" y="3267951"/>
              <a:ext cx="9657" cy="2541"/>
            </a:xfrm>
            <a:custGeom>
              <a:avLst/>
              <a:gdLst/>
              <a:ahLst/>
              <a:cxnLst/>
              <a:rect l="l" t="t" r="r" b="b"/>
              <a:pathLst>
                <a:path w="9657" h="2541" extrusionOk="0">
                  <a:moveTo>
                    <a:pt x="0" y="0"/>
                  </a:moveTo>
                  <a:cubicBezTo>
                    <a:pt x="1029" y="648"/>
                    <a:pt x="1894" y="1512"/>
                    <a:pt x="2542" y="2541"/>
                  </a:cubicBezTo>
                  <a:cubicBezTo>
                    <a:pt x="4562" y="915"/>
                    <a:pt x="7065" y="25"/>
                    <a:pt x="9657"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1" name="Google Shape;4101;p26"/>
            <p:cNvSpPr/>
            <p:nvPr/>
          </p:nvSpPr>
          <p:spPr>
            <a:xfrm>
              <a:off x="8631141" y="3267696"/>
              <a:ext cx="428477" cy="24267"/>
            </a:xfrm>
            <a:custGeom>
              <a:avLst/>
              <a:gdLst/>
              <a:ahLst/>
              <a:cxnLst/>
              <a:rect l="l" t="t" r="r" b="b"/>
              <a:pathLst>
                <a:path w="428477" h="24267" extrusionOk="0">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2" name="Google Shape;4102;p26"/>
            <p:cNvSpPr/>
            <p:nvPr/>
          </p:nvSpPr>
          <p:spPr>
            <a:xfrm>
              <a:off x="8610046" y="2487823"/>
              <a:ext cx="23508" cy="234546"/>
            </a:xfrm>
            <a:custGeom>
              <a:avLst/>
              <a:gdLst/>
              <a:ahLst/>
              <a:cxnLst/>
              <a:rect l="l" t="t" r="r" b="b"/>
              <a:pathLst>
                <a:path w="23508" h="234546" extrusionOk="0">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3" name="Google Shape;4103;p26"/>
            <p:cNvSpPr/>
            <p:nvPr/>
          </p:nvSpPr>
          <p:spPr>
            <a:xfrm>
              <a:off x="8621737" y="762140"/>
              <a:ext cx="288828" cy="24013"/>
            </a:xfrm>
            <a:custGeom>
              <a:avLst/>
              <a:gdLst/>
              <a:ahLst/>
              <a:cxnLst/>
              <a:rect l="l" t="t" r="r" b="b"/>
              <a:pathLst>
                <a:path w="288828" h="24013" extrusionOk="0">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4" name="Google Shape;4104;p26"/>
            <p:cNvSpPr/>
            <p:nvPr/>
          </p:nvSpPr>
          <p:spPr>
            <a:xfrm>
              <a:off x="8899728" y="762521"/>
              <a:ext cx="181492" cy="24013"/>
            </a:xfrm>
            <a:custGeom>
              <a:avLst/>
              <a:gdLst/>
              <a:ahLst/>
              <a:cxnLst/>
              <a:rect l="l" t="t" r="r" b="b"/>
              <a:pathLst>
                <a:path w="181492" h="24013" extrusionOk="0">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5" name="Google Shape;4105;p26"/>
            <p:cNvSpPr/>
            <p:nvPr/>
          </p:nvSpPr>
          <p:spPr>
            <a:xfrm>
              <a:off x="8563854" y="5555732"/>
              <a:ext cx="23638" cy="85636"/>
            </a:xfrm>
            <a:custGeom>
              <a:avLst/>
              <a:gdLst/>
              <a:ahLst/>
              <a:cxnLst/>
              <a:rect l="l" t="t" r="r" b="b"/>
              <a:pathLst>
                <a:path w="23638" h="85636" extrusionOk="0">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6" name="Google Shape;4106;p26"/>
            <p:cNvSpPr/>
            <p:nvPr/>
          </p:nvSpPr>
          <p:spPr>
            <a:xfrm>
              <a:off x="11945928" y="4558719"/>
              <a:ext cx="23638" cy="41420"/>
            </a:xfrm>
            <a:custGeom>
              <a:avLst/>
              <a:gdLst/>
              <a:ahLst/>
              <a:cxnLst/>
              <a:rect l="l" t="t" r="r" b="b"/>
              <a:pathLst>
                <a:path w="23638" h="41420" extrusionOk="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7" name="Google Shape;4107;p26"/>
            <p:cNvSpPr/>
            <p:nvPr/>
          </p:nvSpPr>
          <p:spPr>
            <a:xfrm>
              <a:off x="12046215" y="4611193"/>
              <a:ext cx="147819" cy="24013"/>
            </a:xfrm>
            <a:custGeom>
              <a:avLst/>
              <a:gdLst/>
              <a:ahLst/>
              <a:cxnLst/>
              <a:rect l="l" t="t" r="r" b="b"/>
              <a:pathLst>
                <a:path w="147819" h="24013" extrusionOk="0">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8" name="Google Shape;4108;p26"/>
            <p:cNvSpPr/>
            <p:nvPr/>
          </p:nvSpPr>
          <p:spPr>
            <a:xfrm>
              <a:off x="9113877" y="2714619"/>
              <a:ext cx="226818" cy="7750"/>
            </a:xfrm>
            <a:custGeom>
              <a:avLst/>
              <a:gdLst/>
              <a:ahLst/>
              <a:cxnLst/>
              <a:rect l="l" t="t" r="r" b="b"/>
              <a:pathLst>
                <a:path w="226818" h="7750" extrusionOk="0">
                  <a:moveTo>
                    <a:pt x="0" y="7750"/>
                  </a:moveTo>
                  <a:lnTo>
                    <a:pt x="216018" y="7750"/>
                  </a:lnTo>
                  <a:cubicBezTo>
                    <a:pt x="217593" y="3126"/>
                    <a:pt x="221926" y="13"/>
                    <a:pt x="226819" y="0"/>
                  </a:cubicBezTo>
                  <a:lnTo>
                    <a:pt x="0" y="0"/>
                  </a:lnTo>
                  <a:lnTo>
                    <a:pt x="0" y="7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09" name="Google Shape;4109;p26"/>
            <p:cNvSpPr/>
            <p:nvPr/>
          </p:nvSpPr>
          <p:spPr>
            <a:xfrm>
              <a:off x="9441715" y="2704407"/>
              <a:ext cx="22040" cy="17708"/>
            </a:xfrm>
            <a:custGeom>
              <a:avLst/>
              <a:gdLst/>
              <a:ahLst/>
              <a:cxnLst/>
              <a:rect l="l" t="t" r="r" b="b"/>
              <a:pathLst>
                <a:path w="22040" h="17708" extrusionOk="0">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0" name="Google Shape;4110;p26"/>
            <p:cNvSpPr/>
            <p:nvPr/>
          </p:nvSpPr>
          <p:spPr>
            <a:xfrm>
              <a:off x="7900710" y="2131683"/>
              <a:ext cx="96482" cy="24013"/>
            </a:xfrm>
            <a:custGeom>
              <a:avLst/>
              <a:gdLst/>
              <a:ahLst/>
              <a:cxnLst/>
              <a:rect l="l" t="t" r="r" b="b"/>
              <a:pathLst>
                <a:path w="96482" h="24013" extrusionOk="0">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1" name="Google Shape;4111;p26"/>
            <p:cNvSpPr/>
            <p:nvPr/>
          </p:nvSpPr>
          <p:spPr>
            <a:xfrm>
              <a:off x="7986354" y="2131683"/>
              <a:ext cx="623693" cy="24013"/>
            </a:xfrm>
            <a:custGeom>
              <a:avLst/>
              <a:gdLst/>
              <a:ahLst/>
              <a:cxnLst/>
              <a:rect l="l" t="t" r="r" b="b"/>
              <a:pathLst>
                <a:path w="623693" h="24013" extrusionOk="0">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2" name="Google Shape;4112;p26"/>
            <p:cNvSpPr/>
            <p:nvPr/>
          </p:nvSpPr>
          <p:spPr>
            <a:xfrm>
              <a:off x="9092529" y="2131683"/>
              <a:ext cx="247657" cy="24013"/>
            </a:xfrm>
            <a:custGeom>
              <a:avLst/>
              <a:gdLst/>
              <a:ahLst/>
              <a:cxnLst/>
              <a:rect l="l" t="t" r="r" b="b"/>
              <a:pathLst>
                <a:path w="247657" h="24013" extrusionOk="0">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3" name="Google Shape;4113;p26"/>
            <p:cNvSpPr/>
            <p:nvPr/>
          </p:nvSpPr>
          <p:spPr>
            <a:xfrm>
              <a:off x="11236901" y="3392593"/>
              <a:ext cx="23048" cy="14100"/>
            </a:xfrm>
            <a:custGeom>
              <a:avLst/>
              <a:gdLst/>
              <a:ahLst/>
              <a:cxnLst/>
              <a:rect l="l" t="t" r="r" b="b"/>
              <a:pathLst>
                <a:path w="23048" h="14100" extrusionOk="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4" name="Google Shape;4114;p26"/>
            <p:cNvSpPr/>
            <p:nvPr/>
          </p:nvSpPr>
          <p:spPr>
            <a:xfrm>
              <a:off x="5576905" y="5678850"/>
              <a:ext cx="23380" cy="48024"/>
            </a:xfrm>
            <a:custGeom>
              <a:avLst/>
              <a:gdLst/>
              <a:ahLst/>
              <a:cxnLst/>
              <a:rect l="l" t="t" r="r" b="b"/>
              <a:pathLst>
                <a:path w="23380" h="48024" extrusionOk="0">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5" name="Google Shape;4115;p26"/>
            <p:cNvSpPr/>
            <p:nvPr/>
          </p:nvSpPr>
          <p:spPr>
            <a:xfrm>
              <a:off x="5578627" y="4697465"/>
              <a:ext cx="22295" cy="993837"/>
            </a:xfrm>
            <a:custGeom>
              <a:avLst/>
              <a:gdLst/>
              <a:ahLst/>
              <a:cxnLst/>
              <a:rect l="l" t="t" r="r" b="b"/>
              <a:pathLst>
                <a:path w="22295" h="993837" extrusionOk="0">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6" name="Google Shape;4116;p26"/>
            <p:cNvSpPr/>
            <p:nvPr/>
          </p:nvSpPr>
          <p:spPr>
            <a:xfrm>
              <a:off x="8599603" y="2722751"/>
              <a:ext cx="22134" cy="24013"/>
            </a:xfrm>
            <a:custGeom>
              <a:avLst/>
              <a:gdLst/>
              <a:ahLst/>
              <a:cxnLst/>
              <a:rect l="l" t="t" r="r" b="b"/>
              <a:pathLst>
                <a:path w="22134" h="24013" extrusionOk="0">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7" name="Google Shape;4117;p26"/>
            <p:cNvSpPr/>
            <p:nvPr/>
          </p:nvSpPr>
          <p:spPr>
            <a:xfrm>
              <a:off x="9050569" y="3279259"/>
              <a:ext cx="22439" cy="12705"/>
            </a:xfrm>
            <a:custGeom>
              <a:avLst/>
              <a:gdLst/>
              <a:ahLst/>
              <a:cxnLst/>
              <a:rect l="l" t="t" r="r" b="b"/>
              <a:pathLst>
                <a:path w="22439" h="12705" extrusionOk="0">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8" name="Google Shape;4118;p26"/>
            <p:cNvSpPr/>
            <p:nvPr/>
          </p:nvSpPr>
          <p:spPr>
            <a:xfrm>
              <a:off x="9062287" y="5619007"/>
              <a:ext cx="1762958" cy="24013"/>
            </a:xfrm>
            <a:custGeom>
              <a:avLst/>
              <a:gdLst/>
              <a:ahLst/>
              <a:cxnLst/>
              <a:rect l="l" t="t" r="r" b="b"/>
              <a:pathLst>
                <a:path w="1762958" h="24013" extrusionOk="0">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19" name="Google Shape;4119;p26"/>
            <p:cNvSpPr/>
            <p:nvPr/>
          </p:nvSpPr>
          <p:spPr>
            <a:xfrm>
              <a:off x="9068957" y="790069"/>
              <a:ext cx="23667" cy="1353557"/>
            </a:xfrm>
            <a:custGeom>
              <a:avLst/>
              <a:gdLst/>
              <a:ahLst/>
              <a:cxnLst/>
              <a:rect l="l" t="t" r="r" b="b"/>
              <a:pathLst>
                <a:path w="23667" h="1353557" extrusionOk="0">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0" name="Google Shape;4120;p26"/>
            <p:cNvSpPr/>
            <p:nvPr/>
          </p:nvSpPr>
          <p:spPr>
            <a:xfrm>
              <a:off x="9069021" y="2131683"/>
              <a:ext cx="23254" cy="422774"/>
            </a:xfrm>
            <a:custGeom>
              <a:avLst/>
              <a:gdLst/>
              <a:ahLst/>
              <a:cxnLst/>
              <a:rect l="l" t="t" r="r" b="b"/>
              <a:pathLst>
                <a:path w="23254" h="422774" extrusionOk="0">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1" name="Google Shape;4121;p26"/>
            <p:cNvSpPr/>
            <p:nvPr/>
          </p:nvSpPr>
          <p:spPr>
            <a:xfrm>
              <a:off x="9808563" y="2730628"/>
              <a:ext cx="23381" cy="549138"/>
            </a:xfrm>
            <a:custGeom>
              <a:avLst/>
              <a:gdLst/>
              <a:ahLst/>
              <a:cxnLst/>
              <a:rect l="l" t="t" r="r" b="b"/>
              <a:pathLst>
                <a:path w="23381" h="549138" extrusionOk="0">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2" name="Google Shape;4122;p26"/>
            <p:cNvSpPr/>
            <p:nvPr/>
          </p:nvSpPr>
          <p:spPr>
            <a:xfrm>
              <a:off x="9808310" y="3279132"/>
              <a:ext cx="762" cy="4192"/>
            </a:xfrm>
            <a:custGeom>
              <a:avLst/>
              <a:gdLst/>
              <a:ahLst/>
              <a:cxnLst/>
              <a:rect l="l" t="t" r="r" b="b"/>
              <a:pathLst>
                <a:path w="762" h="4192" extrusionOk="0">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3" name="Google Shape;4123;p26"/>
            <p:cNvSpPr/>
            <p:nvPr/>
          </p:nvSpPr>
          <p:spPr>
            <a:xfrm>
              <a:off x="9809708" y="3284214"/>
              <a:ext cx="14231" cy="7750"/>
            </a:xfrm>
            <a:custGeom>
              <a:avLst/>
              <a:gdLst/>
              <a:ahLst/>
              <a:cxnLst/>
              <a:rect l="l" t="t" r="r" b="b"/>
              <a:pathLst>
                <a:path w="14231" h="7750" extrusionOk="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4" name="Google Shape;4124;p26"/>
            <p:cNvSpPr/>
            <p:nvPr/>
          </p:nvSpPr>
          <p:spPr>
            <a:xfrm>
              <a:off x="10849007" y="4087847"/>
              <a:ext cx="12580" cy="16390"/>
            </a:xfrm>
            <a:custGeom>
              <a:avLst/>
              <a:gdLst/>
              <a:ahLst/>
              <a:cxnLst/>
              <a:rect l="l" t="t" r="r" b="b"/>
              <a:pathLst>
                <a:path w="12580" h="16390" extrusionOk="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5" name="Google Shape;4125;p26"/>
            <p:cNvSpPr/>
            <p:nvPr/>
          </p:nvSpPr>
          <p:spPr>
            <a:xfrm>
              <a:off x="10837125" y="4099790"/>
              <a:ext cx="23638" cy="779238"/>
            </a:xfrm>
            <a:custGeom>
              <a:avLst/>
              <a:gdLst/>
              <a:ahLst/>
              <a:cxnLst/>
              <a:rect l="l" t="t" r="r" b="b"/>
              <a:pathLst>
                <a:path w="23638" h="779238" extrusionOk="0">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6" name="Google Shape;4126;p26"/>
            <p:cNvSpPr/>
            <p:nvPr/>
          </p:nvSpPr>
          <p:spPr>
            <a:xfrm>
              <a:off x="10837189" y="4866959"/>
              <a:ext cx="23508" cy="764245"/>
            </a:xfrm>
            <a:custGeom>
              <a:avLst/>
              <a:gdLst/>
              <a:ahLst/>
              <a:cxnLst/>
              <a:rect l="l" t="t" r="r" b="b"/>
              <a:pathLst>
                <a:path w="23508" h="764245" extrusionOk="0">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7" name="Google Shape;4127;p26"/>
            <p:cNvSpPr/>
            <p:nvPr/>
          </p:nvSpPr>
          <p:spPr>
            <a:xfrm>
              <a:off x="9050532" y="5485470"/>
              <a:ext cx="23638" cy="158518"/>
            </a:xfrm>
            <a:custGeom>
              <a:avLst/>
              <a:gdLst/>
              <a:ahLst/>
              <a:cxnLst/>
              <a:rect l="l" t="t" r="r" b="b"/>
              <a:pathLst>
                <a:path w="23638" h="158518" extrusionOk="0">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8" name="Google Shape;4128;p26"/>
            <p:cNvSpPr/>
            <p:nvPr/>
          </p:nvSpPr>
          <p:spPr>
            <a:xfrm>
              <a:off x="6926968" y="5689523"/>
              <a:ext cx="23048" cy="115367"/>
            </a:xfrm>
            <a:custGeom>
              <a:avLst/>
              <a:gdLst/>
              <a:ahLst/>
              <a:cxnLst/>
              <a:rect l="l" t="t" r="r" b="b"/>
              <a:pathLst>
                <a:path w="23048" h="115367" extrusionOk="0">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29" name="Google Shape;4129;p26"/>
            <p:cNvSpPr/>
            <p:nvPr/>
          </p:nvSpPr>
          <p:spPr>
            <a:xfrm>
              <a:off x="6927575" y="5587230"/>
              <a:ext cx="23460" cy="113982"/>
            </a:xfrm>
            <a:custGeom>
              <a:avLst/>
              <a:gdLst/>
              <a:ahLst/>
              <a:cxnLst/>
              <a:rect l="l" t="t" r="r" b="b"/>
              <a:pathLst>
                <a:path w="23460" h="113982" extrusionOk="0">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0" name="Google Shape;4130;p26"/>
            <p:cNvSpPr/>
            <p:nvPr/>
          </p:nvSpPr>
          <p:spPr>
            <a:xfrm>
              <a:off x="8505724" y="1830178"/>
              <a:ext cx="104323" cy="24013"/>
            </a:xfrm>
            <a:custGeom>
              <a:avLst/>
              <a:gdLst/>
              <a:ahLst/>
              <a:cxnLst/>
              <a:rect l="l" t="t" r="r" b="b"/>
              <a:pathLst>
                <a:path w="104323" h="24013" extrusionOk="0">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1" name="Google Shape;4131;p26"/>
            <p:cNvSpPr/>
            <p:nvPr/>
          </p:nvSpPr>
          <p:spPr>
            <a:xfrm>
              <a:off x="5969619" y="4708900"/>
              <a:ext cx="22168" cy="119052"/>
            </a:xfrm>
            <a:custGeom>
              <a:avLst/>
              <a:gdLst/>
              <a:ahLst/>
              <a:cxnLst/>
              <a:rect l="l" t="t" r="r" b="b"/>
              <a:pathLst>
                <a:path w="22168" h="119052" extrusionOk="0">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2" name="Google Shape;4132;p26"/>
            <p:cNvSpPr/>
            <p:nvPr/>
          </p:nvSpPr>
          <p:spPr>
            <a:xfrm>
              <a:off x="5969609" y="4586417"/>
              <a:ext cx="23641" cy="136154"/>
            </a:xfrm>
            <a:custGeom>
              <a:avLst/>
              <a:gdLst/>
              <a:ahLst/>
              <a:cxnLst/>
              <a:rect l="l" t="t" r="r" b="b"/>
              <a:pathLst>
                <a:path w="23641" h="136154" extrusionOk="0">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3" name="Google Shape;4133;p26"/>
            <p:cNvSpPr/>
            <p:nvPr/>
          </p:nvSpPr>
          <p:spPr>
            <a:xfrm>
              <a:off x="5969609" y="4135493"/>
              <a:ext cx="23641" cy="463960"/>
            </a:xfrm>
            <a:custGeom>
              <a:avLst/>
              <a:gdLst/>
              <a:ahLst/>
              <a:cxnLst/>
              <a:rect l="l" t="t" r="r" b="b"/>
              <a:pathLst>
                <a:path w="23641" h="463960" extrusionOk="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4" name="Google Shape;4134;p26"/>
            <p:cNvSpPr/>
            <p:nvPr/>
          </p:nvSpPr>
          <p:spPr>
            <a:xfrm>
              <a:off x="11994345" y="4522127"/>
              <a:ext cx="23638" cy="49628"/>
            </a:xfrm>
            <a:custGeom>
              <a:avLst/>
              <a:gdLst/>
              <a:ahLst/>
              <a:cxnLst/>
              <a:rect l="l" t="t" r="r" b="b"/>
              <a:pathLst>
                <a:path w="23638" h="49628" extrusionOk="0">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5" name="Google Shape;4135;p26"/>
            <p:cNvSpPr/>
            <p:nvPr/>
          </p:nvSpPr>
          <p:spPr>
            <a:xfrm>
              <a:off x="12014215" y="4654260"/>
              <a:ext cx="28098" cy="20080"/>
            </a:xfrm>
            <a:custGeom>
              <a:avLst/>
              <a:gdLst/>
              <a:ahLst/>
              <a:cxnLst/>
              <a:rect l="l" t="t" r="r" b="b"/>
              <a:pathLst>
                <a:path w="28098" h="20080" extrusionOk="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6" name="Google Shape;4136;p26"/>
            <p:cNvSpPr/>
            <p:nvPr/>
          </p:nvSpPr>
          <p:spPr>
            <a:xfrm>
              <a:off x="12024542" y="4661840"/>
              <a:ext cx="53358" cy="45916"/>
            </a:xfrm>
            <a:custGeom>
              <a:avLst/>
              <a:gdLst/>
              <a:ahLst/>
              <a:cxnLst/>
              <a:rect l="l" t="t" r="r" b="b"/>
              <a:pathLst>
                <a:path w="53358" h="45916" extrusionOk="0">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7" name="Google Shape;4137;p26"/>
            <p:cNvSpPr/>
            <p:nvPr/>
          </p:nvSpPr>
          <p:spPr>
            <a:xfrm>
              <a:off x="7739496" y="3278877"/>
              <a:ext cx="32656" cy="24013"/>
            </a:xfrm>
            <a:custGeom>
              <a:avLst/>
              <a:gdLst/>
              <a:ahLst/>
              <a:cxnLst/>
              <a:rect l="l" t="t" r="r" b="b"/>
              <a:pathLst>
                <a:path w="32656" h="24013" extrusionOk="0">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8" name="Google Shape;4138;p26"/>
            <p:cNvSpPr/>
            <p:nvPr/>
          </p:nvSpPr>
          <p:spPr>
            <a:xfrm>
              <a:off x="7761315" y="3278877"/>
              <a:ext cx="59797" cy="24013"/>
            </a:xfrm>
            <a:custGeom>
              <a:avLst/>
              <a:gdLst/>
              <a:ahLst/>
              <a:cxnLst/>
              <a:rect l="l" t="t" r="r" b="b"/>
              <a:pathLst>
                <a:path w="59797" h="24013" extrusionOk="0">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39" name="Google Shape;4139;p26"/>
            <p:cNvSpPr/>
            <p:nvPr/>
          </p:nvSpPr>
          <p:spPr>
            <a:xfrm>
              <a:off x="7064565" y="2058371"/>
              <a:ext cx="23641" cy="1247772"/>
            </a:xfrm>
            <a:custGeom>
              <a:avLst/>
              <a:gdLst/>
              <a:ahLst/>
              <a:cxnLst/>
              <a:rect l="l" t="t" r="r" b="b"/>
              <a:pathLst>
                <a:path w="23641" h="1247772" extrusionOk="0">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0" name="Google Shape;4140;p26"/>
            <p:cNvSpPr/>
            <p:nvPr/>
          </p:nvSpPr>
          <p:spPr>
            <a:xfrm>
              <a:off x="7064565" y="1540407"/>
              <a:ext cx="23638" cy="529907"/>
            </a:xfrm>
            <a:custGeom>
              <a:avLst/>
              <a:gdLst/>
              <a:ahLst/>
              <a:cxnLst/>
              <a:rect l="l" t="t" r="r" b="b"/>
              <a:pathLst>
                <a:path w="23638" h="529907" extrusionOk="0">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1" name="Google Shape;4141;p26"/>
            <p:cNvSpPr/>
            <p:nvPr/>
          </p:nvSpPr>
          <p:spPr>
            <a:xfrm>
              <a:off x="7727805" y="1840215"/>
              <a:ext cx="23382" cy="1462676"/>
            </a:xfrm>
            <a:custGeom>
              <a:avLst/>
              <a:gdLst/>
              <a:ahLst/>
              <a:cxnLst/>
              <a:rect l="l" t="t" r="r" b="b"/>
              <a:pathLst>
                <a:path w="23382" h="1462676" extrusionOk="0">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2" name="Google Shape;4142;p26"/>
            <p:cNvSpPr/>
            <p:nvPr/>
          </p:nvSpPr>
          <p:spPr>
            <a:xfrm>
              <a:off x="7727806" y="1570632"/>
              <a:ext cx="23437" cy="281272"/>
            </a:xfrm>
            <a:custGeom>
              <a:avLst/>
              <a:gdLst/>
              <a:ahLst/>
              <a:cxnLst/>
              <a:rect l="l" t="t" r="r" b="b"/>
              <a:pathLst>
                <a:path w="23437" h="281272" extrusionOk="0">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3" name="Google Shape;4143;p26"/>
            <p:cNvSpPr/>
            <p:nvPr/>
          </p:nvSpPr>
          <p:spPr>
            <a:xfrm>
              <a:off x="6806995" y="3282816"/>
              <a:ext cx="23638" cy="20074"/>
            </a:xfrm>
            <a:custGeom>
              <a:avLst/>
              <a:gdLst/>
              <a:ahLst/>
              <a:cxnLst/>
              <a:rect l="l" t="t" r="r" b="b"/>
              <a:pathLst>
                <a:path w="23638" h="20074" extrusionOk="0">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4" name="Google Shape;4144;p26"/>
            <p:cNvSpPr/>
            <p:nvPr/>
          </p:nvSpPr>
          <p:spPr>
            <a:xfrm>
              <a:off x="8002275" y="3296538"/>
              <a:ext cx="23381" cy="1457720"/>
            </a:xfrm>
            <a:custGeom>
              <a:avLst/>
              <a:gdLst/>
              <a:ahLst/>
              <a:cxnLst/>
              <a:rect l="l" t="t" r="r" b="b"/>
              <a:pathLst>
                <a:path w="23381" h="1457720" extrusionOk="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5" name="Google Shape;4145;p26"/>
            <p:cNvSpPr/>
            <p:nvPr/>
          </p:nvSpPr>
          <p:spPr>
            <a:xfrm>
              <a:off x="11920327" y="4577396"/>
              <a:ext cx="13342" cy="24140"/>
            </a:xfrm>
            <a:custGeom>
              <a:avLst/>
              <a:gdLst/>
              <a:ahLst/>
              <a:cxnLst/>
              <a:rect l="l" t="t" r="r" b="b"/>
              <a:pathLst>
                <a:path w="13342" h="24140" extrusionOk="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6" name="Google Shape;4146;p26"/>
            <p:cNvSpPr/>
            <p:nvPr/>
          </p:nvSpPr>
          <p:spPr>
            <a:xfrm>
              <a:off x="11926406" y="4613179"/>
              <a:ext cx="31151" cy="31684"/>
            </a:xfrm>
            <a:custGeom>
              <a:avLst/>
              <a:gdLst/>
              <a:ahLst/>
              <a:cxnLst/>
              <a:rect l="l" t="t" r="r" b="b"/>
              <a:pathLst>
                <a:path w="31151" h="31684" extrusionOk="0">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7" name="Google Shape;4147;p26"/>
            <p:cNvSpPr/>
            <p:nvPr/>
          </p:nvSpPr>
          <p:spPr>
            <a:xfrm>
              <a:off x="7984993" y="2702676"/>
              <a:ext cx="23381" cy="600221"/>
            </a:xfrm>
            <a:custGeom>
              <a:avLst/>
              <a:gdLst/>
              <a:ahLst/>
              <a:cxnLst/>
              <a:rect l="l" t="t" r="r" b="b"/>
              <a:pathLst>
                <a:path w="23381" h="600221" extrusionOk="0">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8" name="Google Shape;4148;p26"/>
            <p:cNvSpPr/>
            <p:nvPr/>
          </p:nvSpPr>
          <p:spPr>
            <a:xfrm>
              <a:off x="8610047" y="4859970"/>
              <a:ext cx="23508" cy="631471"/>
            </a:xfrm>
            <a:custGeom>
              <a:avLst/>
              <a:gdLst/>
              <a:ahLst/>
              <a:cxnLst/>
              <a:rect l="l" t="t" r="r" b="b"/>
              <a:pathLst>
                <a:path w="23508" h="631471" extrusionOk="0">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49" name="Google Shape;4149;p26"/>
            <p:cNvSpPr/>
            <p:nvPr/>
          </p:nvSpPr>
          <p:spPr>
            <a:xfrm>
              <a:off x="8609980" y="3279894"/>
              <a:ext cx="23638" cy="1592019"/>
            </a:xfrm>
            <a:custGeom>
              <a:avLst/>
              <a:gdLst/>
              <a:ahLst/>
              <a:cxnLst/>
              <a:rect l="l" t="t" r="r" b="b"/>
              <a:pathLst>
                <a:path w="23638" h="1592019" extrusionOk="0">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0" name="Google Shape;4150;p26"/>
            <p:cNvSpPr/>
            <p:nvPr/>
          </p:nvSpPr>
          <p:spPr>
            <a:xfrm>
              <a:off x="11061654" y="4587942"/>
              <a:ext cx="23638" cy="37481"/>
            </a:xfrm>
            <a:custGeom>
              <a:avLst/>
              <a:gdLst/>
              <a:ahLst/>
              <a:cxnLst/>
              <a:rect l="l" t="t" r="r" b="b"/>
              <a:pathLst>
                <a:path w="23638" h="37481" extrusionOk="0">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1" name="Google Shape;4151;p26"/>
            <p:cNvSpPr/>
            <p:nvPr/>
          </p:nvSpPr>
          <p:spPr>
            <a:xfrm>
              <a:off x="10924167" y="5975909"/>
              <a:ext cx="23639" cy="25792"/>
            </a:xfrm>
            <a:custGeom>
              <a:avLst/>
              <a:gdLst/>
              <a:ahLst/>
              <a:cxnLst/>
              <a:rect l="l" t="t" r="r" b="b"/>
              <a:pathLst>
                <a:path w="23639" h="25792" extrusionOk="0">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2" name="Google Shape;4152;p26"/>
            <p:cNvSpPr/>
            <p:nvPr/>
          </p:nvSpPr>
          <p:spPr>
            <a:xfrm>
              <a:off x="10923659" y="5989758"/>
              <a:ext cx="23638" cy="233352"/>
            </a:xfrm>
            <a:custGeom>
              <a:avLst/>
              <a:gdLst/>
              <a:ahLst/>
              <a:cxnLst/>
              <a:rect l="l" t="t" r="r" b="b"/>
              <a:pathLst>
                <a:path w="23638" h="233352" extrusionOk="0">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3" name="Google Shape;4153;p26"/>
            <p:cNvSpPr/>
            <p:nvPr/>
          </p:nvSpPr>
          <p:spPr>
            <a:xfrm>
              <a:off x="3334099" y="6335860"/>
              <a:ext cx="1043908" cy="24013"/>
            </a:xfrm>
            <a:custGeom>
              <a:avLst/>
              <a:gdLst/>
              <a:ahLst/>
              <a:cxnLst/>
              <a:rect l="l" t="t" r="r" b="b"/>
              <a:pathLst>
                <a:path w="1043908" h="24013" extrusionOk="0">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4" name="Google Shape;4154;p26"/>
            <p:cNvSpPr/>
            <p:nvPr/>
          </p:nvSpPr>
          <p:spPr>
            <a:xfrm>
              <a:off x="4367169" y="6335860"/>
              <a:ext cx="1083937" cy="24013"/>
            </a:xfrm>
            <a:custGeom>
              <a:avLst/>
              <a:gdLst/>
              <a:ahLst/>
              <a:cxnLst/>
              <a:rect l="l" t="t" r="r" b="b"/>
              <a:pathLst>
                <a:path w="1083937" h="24013" extrusionOk="0">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5" name="Google Shape;4155;p26"/>
            <p:cNvSpPr/>
            <p:nvPr/>
          </p:nvSpPr>
          <p:spPr>
            <a:xfrm>
              <a:off x="5440268" y="6335860"/>
              <a:ext cx="6217534" cy="24013"/>
            </a:xfrm>
            <a:custGeom>
              <a:avLst/>
              <a:gdLst/>
              <a:ahLst/>
              <a:cxnLst/>
              <a:rect l="l" t="t" r="r" b="b"/>
              <a:pathLst>
                <a:path w="6217534" h="24013" extrusionOk="0">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6" name="Google Shape;4156;p26"/>
            <p:cNvSpPr/>
            <p:nvPr/>
          </p:nvSpPr>
          <p:spPr>
            <a:xfrm>
              <a:off x="6621858" y="3282816"/>
              <a:ext cx="23638" cy="21168"/>
            </a:xfrm>
            <a:custGeom>
              <a:avLst/>
              <a:gdLst/>
              <a:ahLst/>
              <a:cxnLst/>
              <a:rect l="l" t="t" r="r" b="b"/>
              <a:pathLst>
                <a:path w="23638" h="21168" extrusionOk="0">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7" name="Google Shape;4157;p26"/>
            <p:cNvSpPr/>
            <p:nvPr/>
          </p:nvSpPr>
          <p:spPr>
            <a:xfrm>
              <a:off x="10331326" y="2222147"/>
              <a:ext cx="11690" cy="24013"/>
            </a:xfrm>
            <a:custGeom>
              <a:avLst/>
              <a:gdLst/>
              <a:ahLst/>
              <a:cxnLst/>
              <a:rect l="l" t="t" r="r" b="b"/>
              <a:pathLst>
                <a:path w="11690" h="24013" extrusionOk="0">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8" name="Google Shape;4158;p26"/>
            <p:cNvSpPr/>
            <p:nvPr/>
          </p:nvSpPr>
          <p:spPr>
            <a:xfrm>
              <a:off x="8609983" y="3278496"/>
              <a:ext cx="23638" cy="13798"/>
            </a:xfrm>
            <a:custGeom>
              <a:avLst/>
              <a:gdLst/>
              <a:ahLst/>
              <a:cxnLst/>
              <a:rect l="l" t="t" r="r" b="b"/>
              <a:pathLst>
                <a:path w="23638" h="13798" extrusionOk="0">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59" name="Google Shape;4159;p26"/>
            <p:cNvSpPr/>
            <p:nvPr/>
          </p:nvSpPr>
          <p:spPr>
            <a:xfrm>
              <a:off x="8610023" y="3264774"/>
              <a:ext cx="23532" cy="26427"/>
            </a:xfrm>
            <a:custGeom>
              <a:avLst/>
              <a:gdLst/>
              <a:ahLst/>
              <a:cxnLst/>
              <a:rect l="l" t="t" r="r" b="b"/>
              <a:pathLst>
                <a:path w="23532" h="26427" extrusionOk="0">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0" name="Google Shape;4160;p26"/>
            <p:cNvSpPr/>
            <p:nvPr/>
          </p:nvSpPr>
          <p:spPr>
            <a:xfrm>
              <a:off x="8626847" y="4847471"/>
              <a:ext cx="112175" cy="24108"/>
            </a:xfrm>
            <a:custGeom>
              <a:avLst/>
              <a:gdLst/>
              <a:ahLst/>
              <a:cxnLst/>
              <a:rect l="l" t="t" r="r" b="b"/>
              <a:pathLst>
                <a:path w="112175" h="24108" extrusionOk="0">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1" name="Google Shape;4161;p26"/>
            <p:cNvSpPr/>
            <p:nvPr/>
          </p:nvSpPr>
          <p:spPr>
            <a:xfrm>
              <a:off x="8727803" y="4847900"/>
              <a:ext cx="163321" cy="24013"/>
            </a:xfrm>
            <a:custGeom>
              <a:avLst/>
              <a:gdLst/>
              <a:ahLst/>
              <a:cxnLst/>
              <a:rect l="l" t="t" r="r" b="b"/>
              <a:pathLst>
                <a:path w="163321" h="24013" extrusionOk="0">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2" name="Google Shape;4162;p26"/>
            <p:cNvSpPr/>
            <p:nvPr/>
          </p:nvSpPr>
          <p:spPr>
            <a:xfrm>
              <a:off x="9042464" y="4847900"/>
              <a:ext cx="7878" cy="3303"/>
            </a:xfrm>
            <a:custGeom>
              <a:avLst/>
              <a:gdLst/>
              <a:ahLst/>
              <a:cxnLst/>
              <a:rect l="l" t="t" r="r" b="b"/>
              <a:pathLst>
                <a:path w="7878" h="3303" extrusionOk="0">
                  <a:moveTo>
                    <a:pt x="7878" y="0"/>
                  </a:moveTo>
                  <a:lnTo>
                    <a:pt x="0" y="0"/>
                  </a:lnTo>
                  <a:cubicBezTo>
                    <a:pt x="2948" y="38"/>
                    <a:pt x="5781" y="1232"/>
                    <a:pt x="7878" y="33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3" name="Google Shape;4163;p26"/>
            <p:cNvSpPr/>
            <p:nvPr/>
          </p:nvSpPr>
          <p:spPr>
            <a:xfrm>
              <a:off x="9040177" y="4847900"/>
              <a:ext cx="2541" cy="12705"/>
            </a:xfrm>
            <a:custGeom>
              <a:avLst/>
              <a:gdLst/>
              <a:ahLst/>
              <a:cxnLst/>
              <a:rect l="l" t="t" r="r" b="b"/>
              <a:pathLst>
                <a:path w="2541" h="12705" extrusionOk="0">
                  <a:moveTo>
                    <a:pt x="2541" y="0"/>
                  </a:moveTo>
                  <a:lnTo>
                    <a:pt x="0"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4" name="Google Shape;4164;p26"/>
            <p:cNvSpPr/>
            <p:nvPr/>
          </p:nvSpPr>
          <p:spPr>
            <a:xfrm>
              <a:off x="9111971" y="2716017"/>
              <a:ext cx="1905" cy="6352"/>
            </a:xfrm>
            <a:custGeom>
              <a:avLst/>
              <a:gdLst/>
              <a:ahLst/>
              <a:cxnLst/>
              <a:rect l="l" t="t" r="r" b="b"/>
              <a:pathLst>
                <a:path w="1905" h="6352" extrusionOk="0">
                  <a:moveTo>
                    <a:pt x="0" y="6353"/>
                  </a:moveTo>
                  <a:lnTo>
                    <a:pt x="1906" y="6353"/>
                  </a:lnTo>
                  <a:lnTo>
                    <a:pt x="1906" y="0"/>
                  </a:lnTo>
                  <a:cubicBezTo>
                    <a:pt x="1842" y="2249"/>
                    <a:pt x="1182" y="4447"/>
                    <a:pt x="0" y="63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5" name="Google Shape;4165;p26"/>
            <p:cNvSpPr/>
            <p:nvPr/>
          </p:nvSpPr>
          <p:spPr>
            <a:xfrm>
              <a:off x="9090496" y="2715762"/>
              <a:ext cx="2033" cy="6352"/>
            </a:xfrm>
            <a:custGeom>
              <a:avLst/>
              <a:gdLst/>
              <a:ahLst/>
              <a:cxnLst/>
              <a:rect l="l" t="t" r="r" b="b"/>
              <a:pathLst>
                <a:path w="2033" h="6352" extrusionOk="0">
                  <a:moveTo>
                    <a:pt x="0" y="0"/>
                  </a:moveTo>
                  <a:lnTo>
                    <a:pt x="0" y="6353"/>
                  </a:lnTo>
                  <a:lnTo>
                    <a:pt x="2033" y="6353"/>
                  </a:lnTo>
                  <a:cubicBezTo>
                    <a:pt x="800" y="4460"/>
                    <a:pt x="102" y="22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6" name="Google Shape;4166;p26"/>
            <p:cNvSpPr/>
            <p:nvPr/>
          </p:nvSpPr>
          <p:spPr>
            <a:xfrm>
              <a:off x="8609980" y="2143626"/>
              <a:ext cx="23638" cy="356139"/>
            </a:xfrm>
            <a:custGeom>
              <a:avLst/>
              <a:gdLst/>
              <a:ahLst/>
              <a:cxnLst/>
              <a:rect l="l" t="t" r="r" b="b"/>
              <a:pathLst>
                <a:path w="23638" h="356139" extrusionOk="0">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7" name="Google Shape;4167;p26"/>
            <p:cNvSpPr/>
            <p:nvPr/>
          </p:nvSpPr>
          <p:spPr>
            <a:xfrm>
              <a:off x="8564490" y="4918848"/>
              <a:ext cx="23641" cy="560650"/>
            </a:xfrm>
            <a:custGeom>
              <a:avLst/>
              <a:gdLst/>
              <a:ahLst/>
              <a:cxnLst/>
              <a:rect l="l" t="t" r="r" b="b"/>
              <a:pathLst>
                <a:path w="23641" h="560650" extrusionOk="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8" name="Google Shape;4168;p26"/>
            <p:cNvSpPr/>
            <p:nvPr/>
          </p:nvSpPr>
          <p:spPr>
            <a:xfrm>
              <a:off x="8564490" y="5466462"/>
              <a:ext cx="23641" cy="102306"/>
            </a:xfrm>
            <a:custGeom>
              <a:avLst/>
              <a:gdLst/>
              <a:ahLst/>
              <a:cxnLst/>
              <a:rect l="l" t="t" r="r" b="b"/>
              <a:pathLst>
                <a:path w="23641" h="102306" extrusionOk="0">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9" name="Google Shape;4169;p26"/>
            <p:cNvSpPr/>
            <p:nvPr/>
          </p:nvSpPr>
          <p:spPr>
            <a:xfrm>
              <a:off x="11945931" y="4260499"/>
              <a:ext cx="23638" cy="262262"/>
            </a:xfrm>
            <a:custGeom>
              <a:avLst/>
              <a:gdLst/>
              <a:ahLst/>
              <a:cxnLst/>
              <a:rect l="l" t="t" r="r" b="b"/>
              <a:pathLst>
                <a:path w="23638" h="262262" extrusionOk="0">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0" name="Google Shape;4170;p26"/>
            <p:cNvSpPr/>
            <p:nvPr/>
          </p:nvSpPr>
          <p:spPr>
            <a:xfrm>
              <a:off x="11945931" y="4510056"/>
              <a:ext cx="23638" cy="61699"/>
            </a:xfrm>
            <a:custGeom>
              <a:avLst/>
              <a:gdLst/>
              <a:ahLst/>
              <a:cxnLst/>
              <a:rect l="l" t="t" r="r" b="b"/>
              <a:pathLst>
                <a:path w="23638" h="61699" extrusionOk="0">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1" name="Google Shape;4171;p26"/>
            <p:cNvSpPr/>
            <p:nvPr/>
          </p:nvSpPr>
          <p:spPr>
            <a:xfrm>
              <a:off x="9329894" y="2714619"/>
              <a:ext cx="23634" cy="7750"/>
            </a:xfrm>
            <a:custGeom>
              <a:avLst/>
              <a:gdLst/>
              <a:ahLst/>
              <a:cxnLst/>
              <a:rect l="l" t="t" r="r" b="b"/>
              <a:pathLst>
                <a:path w="23634" h="7750" extrusionOk="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2" name="Google Shape;4172;p26"/>
            <p:cNvSpPr/>
            <p:nvPr/>
          </p:nvSpPr>
          <p:spPr>
            <a:xfrm>
              <a:off x="9341458" y="2714619"/>
              <a:ext cx="121351" cy="7750"/>
            </a:xfrm>
            <a:custGeom>
              <a:avLst/>
              <a:gdLst/>
              <a:ahLst/>
              <a:cxnLst/>
              <a:rect l="l" t="t" r="r" b="b"/>
              <a:pathLst>
                <a:path w="121351" h="7750" extrusionOk="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3" name="Google Shape;4173;p26"/>
            <p:cNvSpPr/>
            <p:nvPr/>
          </p:nvSpPr>
          <p:spPr>
            <a:xfrm>
              <a:off x="9328462" y="2132318"/>
              <a:ext cx="24431" cy="24013"/>
            </a:xfrm>
            <a:custGeom>
              <a:avLst/>
              <a:gdLst/>
              <a:ahLst/>
              <a:cxnLst/>
              <a:rect l="l" t="t" r="r" b="b"/>
              <a:pathLst>
                <a:path w="24431" h="24013" extrusionOk="0">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4" name="Google Shape;4174;p26"/>
            <p:cNvSpPr/>
            <p:nvPr/>
          </p:nvSpPr>
          <p:spPr>
            <a:xfrm>
              <a:off x="9340533" y="2133080"/>
              <a:ext cx="81372" cy="23251"/>
            </a:xfrm>
            <a:custGeom>
              <a:avLst/>
              <a:gdLst/>
              <a:ahLst/>
              <a:cxnLst/>
              <a:rect l="l" t="t" r="r" b="b"/>
              <a:pathLst>
                <a:path w="81372" h="23251" extrusionOk="0">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5" name="Google Shape;4175;p26"/>
            <p:cNvSpPr/>
            <p:nvPr/>
          </p:nvSpPr>
          <p:spPr>
            <a:xfrm>
              <a:off x="11236946" y="3391450"/>
              <a:ext cx="23383" cy="13086"/>
            </a:xfrm>
            <a:custGeom>
              <a:avLst/>
              <a:gdLst/>
              <a:ahLst/>
              <a:cxnLst/>
              <a:rect l="l" t="t" r="r" b="b"/>
              <a:pathLst>
                <a:path w="23383" h="13086" extrusionOk="0">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6" name="Google Shape;4176;p26"/>
            <p:cNvSpPr/>
            <p:nvPr/>
          </p:nvSpPr>
          <p:spPr>
            <a:xfrm>
              <a:off x="9050532" y="2935697"/>
              <a:ext cx="23638" cy="357106"/>
            </a:xfrm>
            <a:custGeom>
              <a:avLst/>
              <a:gdLst/>
              <a:ahLst/>
              <a:cxnLst/>
              <a:rect l="l" t="t" r="r" b="b"/>
              <a:pathLst>
                <a:path w="23638" h="357106" extrusionOk="0">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7" name="Google Shape;4177;p26"/>
            <p:cNvSpPr/>
            <p:nvPr/>
          </p:nvSpPr>
          <p:spPr>
            <a:xfrm>
              <a:off x="9050278" y="2921594"/>
              <a:ext cx="23638" cy="27139"/>
            </a:xfrm>
            <a:custGeom>
              <a:avLst/>
              <a:gdLst/>
              <a:ahLst/>
              <a:cxnLst/>
              <a:rect l="l" t="t" r="r" b="b"/>
              <a:pathLst>
                <a:path w="23638" h="27139" extrusionOk="0">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8" name="Google Shape;4178;p26"/>
            <p:cNvSpPr/>
            <p:nvPr/>
          </p:nvSpPr>
          <p:spPr>
            <a:xfrm>
              <a:off x="10813552" y="5619007"/>
              <a:ext cx="29736" cy="24013"/>
            </a:xfrm>
            <a:custGeom>
              <a:avLst/>
              <a:gdLst/>
              <a:ahLst/>
              <a:cxnLst/>
              <a:rect l="l" t="t" r="r" b="b"/>
              <a:pathLst>
                <a:path w="29736" h="24013" extrusionOk="0">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9" name="Google Shape;4179;p26"/>
            <p:cNvSpPr/>
            <p:nvPr/>
          </p:nvSpPr>
          <p:spPr>
            <a:xfrm>
              <a:off x="10832450" y="5619261"/>
              <a:ext cx="27394" cy="24013"/>
            </a:xfrm>
            <a:custGeom>
              <a:avLst/>
              <a:gdLst/>
              <a:ahLst/>
              <a:cxnLst/>
              <a:rect l="l" t="t" r="r" b="b"/>
              <a:pathLst>
                <a:path w="27394" h="24013" extrusionOk="0">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0" name="Google Shape;4180;p26"/>
            <p:cNvSpPr/>
            <p:nvPr/>
          </p:nvSpPr>
          <p:spPr>
            <a:xfrm>
              <a:off x="9808563" y="3267188"/>
              <a:ext cx="544238" cy="24013"/>
            </a:xfrm>
            <a:custGeom>
              <a:avLst/>
              <a:gdLst/>
              <a:ahLst/>
              <a:cxnLst/>
              <a:rect l="l" t="t" r="r" b="b"/>
              <a:pathLst>
                <a:path w="544238" h="24013" extrusionOk="0">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1" name="Google Shape;4181;p26"/>
            <p:cNvSpPr/>
            <p:nvPr/>
          </p:nvSpPr>
          <p:spPr>
            <a:xfrm>
              <a:off x="10342344" y="3267188"/>
              <a:ext cx="17318" cy="24013"/>
            </a:xfrm>
            <a:custGeom>
              <a:avLst/>
              <a:gdLst/>
              <a:ahLst/>
              <a:cxnLst/>
              <a:rect l="l" t="t" r="r" b="b"/>
              <a:pathLst>
                <a:path w="17318" h="24013" extrusionOk="0">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2" name="Google Shape;4182;p26"/>
            <p:cNvSpPr/>
            <p:nvPr/>
          </p:nvSpPr>
          <p:spPr>
            <a:xfrm>
              <a:off x="10347948" y="3267823"/>
              <a:ext cx="342094" cy="24013"/>
            </a:xfrm>
            <a:custGeom>
              <a:avLst/>
              <a:gdLst/>
              <a:ahLst/>
              <a:cxnLst/>
              <a:rect l="l" t="t" r="r" b="b"/>
              <a:pathLst>
                <a:path w="342094" h="24013" extrusionOk="0">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3" name="Google Shape;4183;p26"/>
            <p:cNvSpPr/>
            <p:nvPr/>
          </p:nvSpPr>
          <p:spPr>
            <a:xfrm>
              <a:off x="10678455" y="3267823"/>
              <a:ext cx="167502" cy="24013"/>
            </a:xfrm>
            <a:custGeom>
              <a:avLst/>
              <a:gdLst/>
              <a:ahLst/>
              <a:cxnLst/>
              <a:rect l="l" t="t" r="r" b="b"/>
              <a:pathLst>
                <a:path w="167502" h="24013" extrusionOk="0">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4" name="Google Shape;4184;p26"/>
            <p:cNvSpPr/>
            <p:nvPr/>
          </p:nvSpPr>
          <p:spPr>
            <a:xfrm>
              <a:off x="9049198" y="4087847"/>
              <a:ext cx="12834" cy="16898"/>
            </a:xfrm>
            <a:custGeom>
              <a:avLst/>
              <a:gdLst/>
              <a:ahLst/>
              <a:cxnLst/>
              <a:rect l="l" t="t" r="r" b="b"/>
              <a:pathLst>
                <a:path w="12834" h="16898" extrusionOk="0">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5" name="Google Shape;4185;p26"/>
            <p:cNvSpPr/>
            <p:nvPr/>
          </p:nvSpPr>
          <p:spPr>
            <a:xfrm>
              <a:off x="9062287" y="4087847"/>
              <a:ext cx="1797558" cy="24013"/>
            </a:xfrm>
            <a:custGeom>
              <a:avLst/>
              <a:gdLst/>
              <a:ahLst/>
              <a:cxnLst/>
              <a:rect l="l" t="t" r="r" b="b"/>
              <a:pathLst>
                <a:path w="1797558" h="24013" extrusionOk="0">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6" name="Google Shape;4186;p26"/>
            <p:cNvSpPr/>
            <p:nvPr/>
          </p:nvSpPr>
          <p:spPr>
            <a:xfrm>
              <a:off x="9052502" y="5472764"/>
              <a:ext cx="21601" cy="24649"/>
            </a:xfrm>
            <a:custGeom>
              <a:avLst/>
              <a:gdLst/>
              <a:ahLst/>
              <a:cxnLst/>
              <a:rect l="l" t="t" r="r" b="b"/>
              <a:pathLst>
                <a:path w="21601" h="24649" extrusionOk="0">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7" name="Google Shape;4187;p26"/>
            <p:cNvSpPr/>
            <p:nvPr/>
          </p:nvSpPr>
          <p:spPr>
            <a:xfrm>
              <a:off x="8154212" y="1829542"/>
              <a:ext cx="87969" cy="24013"/>
            </a:xfrm>
            <a:custGeom>
              <a:avLst/>
              <a:gdLst/>
              <a:ahLst/>
              <a:cxnLst/>
              <a:rect l="l" t="t" r="r" b="b"/>
              <a:pathLst>
                <a:path w="87969" h="24013" extrusionOk="0">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8" name="Google Shape;4188;p26"/>
            <p:cNvSpPr/>
            <p:nvPr/>
          </p:nvSpPr>
          <p:spPr>
            <a:xfrm>
              <a:off x="5969609" y="4127616"/>
              <a:ext cx="23638" cy="19947"/>
            </a:xfrm>
            <a:custGeom>
              <a:avLst/>
              <a:gdLst/>
              <a:ahLst/>
              <a:cxnLst/>
              <a:rect l="l" t="t" r="r" b="b"/>
              <a:pathLst>
                <a:path w="23638" h="19947" extrusionOk="0">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9" name="Google Shape;4189;p26"/>
            <p:cNvSpPr/>
            <p:nvPr/>
          </p:nvSpPr>
          <p:spPr>
            <a:xfrm>
              <a:off x="5969609" y="2315457"/>
              <a:ext cx="23638" cy="1824101"/>
            </a:xfrm>
            <a:custGeom>
              <a:avLst/>
              <a:gdLst/>
              <a:ahLst/>
              <a:cxnLst/>
              <a:rect l="l" t="t" r="r" b="b"/>
              <a:pathLst>
                <a:path w="23638" h="1824101" extrusionOk="0">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0" name="Google Shape;4190;p26"/>
            <p:cNvSpPr/>
            <p:nvPr/>
          </p:nvSpPr>
          <p:spPr>
            <a:xfrm>
              <a:off x="11994345" y="3393991"/>
              <a:ext cx="23638" cy="1140537"/>
            </a:xfrm>
            <a:custGeom>
              <a:avLst/>
              <a:gdLst/>
              <a:ahLst/>
              <a:cxnLst/>
              <a:rect l="l" t="t" r="r" b="b"/>
              <a:pathLst>
                <a:path w="23638" h="1140537" extrusionOk="0">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1" name="Google Shape;4191;p26"/>
            <p:cNvSpPr/>
            <p:nvPr/>
          </p:nvSpPr>
          <p:spPr>
            <a:xfrm>
              <a:off x="6806995" y="3281419"/>
              <a:ext cx="23638" cy="13467"/>
            </a:xfrm>
            <a:custGeom>
              <a:avLst/>
              <a:gdLst/>
              <a:ahLst/>
              <a:cxnLst/>
              <a:rect l="l" t="t" r="r" b="b"/>
              <a:pathLst>
                <a:path w="23638" h="13467" extrusionOk="0">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2" name="Google Shape;4192;p26"/>
            <p:cNvSpPr/>
            <p:nvPr/>
          </p:nvSpPr>
          <p:spPr>
            <a:xfrm>
              <a:off x="6806995" y="2045333"/>
              <a:ext cx="23638" cy="1247393"/>
            </a:xfrm>
            <a:custGeom>
              <a:avLst/>
              <a:gdLst/>
              <a:ahLst/>
              <a:cxnLst/>
              <a:rect l="l" t="t" r="r" b="b"/>
              <a:pathLst>
                <a:path w="23638" h="1247393" extrusionOk="0">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3" name="Google Shape;4193;p26"/>
            <p:cNvSpPr/>
            <p:nvPr/>
          </p:nvSpPr>
          <p:spPr>
            <a:xfrm>
              <a:off x="8002274" y="3294124"/>
              <a:ext cx="23382" cy="14360"/>
            </a:xfrm>
            <a:custGeom>
              <a:avLst/>
              <a:gdLst/>
              <a:ahLst/>
              <a:cxnLst/>
              <a:rect l="l" t="t" r="r" b="b"/>
              <a:pathLst>
                <a:path w="23382" h="14360" extrusionOk="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4" name="Google Shape;4194;p26"/>
            <p:cNvSpPr/>
            <p:nvPr/>
          </p:nvSpPr>
          <p:spPr>
            <a:xfrm>
              <a:off x="8003037" y="3267093"/>
              <a:ext cx="22666" cy="38466"/>
            </a:xfrm>
            <a:custGeom>
              <a:avLst/>
              <a:gdLst/>
              <a:ahLst/>
              <a:cxnLst/>
              <a:rect l="l" t="t" r="r" b="b"/>
              <a:pathLst>
                <a:path w="22666" h="38466" extrusionOk="0">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5" name="Google Shape;4195;p26"/>
            <p:cNvSpPr/>
            <p:nvPr/>
          </p:nvSpPr>
          <p:spPr>
            <a:xfrm>
              <a:off x="11939539" y="4622581"/>
              <a:ext cx="93244" cy="77679"/>
            </a:xfrm>
            <a:custGeom>
              <a:avLst/>
              <a:gdLst/>
              <a:ahLst/>
              <a:cxnLst/>
              <a:rect l="l" t="t" r="r" b="b"/>
              <a:pathLst>
                <a:path w="93244" h="77679" extrusionOk="0">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6" name="Google Shape;4196;p26"/>
            <p:cNvSpPr/>
            <p:nvPr/>
          </p:nvSpPr>
          <p:spPr>
            <a:xfrm>
              <a:off x="12014266" y="4678613"/>
              <a:ext cx="179641" cy="153150"/>
            </a:xfrm>
            <a:custGeom>
              <a:avLst/>
              <a:gdLst/>
              <a:ahLst/>
              <a:cxnLst/>
              <a:rect l="l" t="t" r="r" b="b"/>
              <a:pathLst>
                <a:path w="179641" h="153150" extrusionOk="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7" name="Google Shape;4197;p26"/>
            <p:cNvSpPr/>
            <p:nvPr/>
          </p:nvSpPr>
          <p:spPr>
            <a:xfrm>
              <a:off x="11061654" y="3955581"/>
              <a:ext cx="23638" cy="644558"/>
            </a:xfrm>
            <a:custGeom>
              <a:avLst/>
              <a:gdLst/>
              <a:ahLst/>
              <a:cxnLst/>
              <a:rect l="l" t="t" r="r" b="b"/>
              <a:pathLst>
                <a:path w="23638" h="644558" extrusionOk="0">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8" name="Google Shape;4198;p26"/>
            <p:cNvSpPr/>
            <p:nvPr/>
          </p:nvSpPr>
          <p:spPr>
            <a:xfrm>
              <a:off x="11646964" y="6335860"/>
              <a:ext cx="547070" cy="24013"/>
            </a:xfrm>
            <a:custGeom>
              <a:avLst/>
              <a:gdLst/>
              <a:ahLst/>
              <a:cxnLst/>
              <a:rect l="l" t="t" r="r" b="b"/>
              <a:pathLst>
                <a:path w="547070" h="24013" extrusionOk="0">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9" name="Google Shape;4199;p26"/>
            <p:cNvSpPr/>
            <p:nvPr/>
          </p:nvSpPr>
          <p:spPr>
            <a:xfrm>
              <a:off x="6621856" y="3281419"/>
              <a:ext cx="23638" cy="13467"/>
            </a:xfrm>
            <a:custGeom>
              <a:avLst/>
              <a:gdLst/>
              <a:ahLst/>
              <a:cxnLst/>
              <a:rect l="l" t="t" r="r" b="b"/>
              <a:pathLst>
                <a:path w="23638" h="13467" extrusionOk="0">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0" name="Google Shape;4200;p26"/>
            <p:cNvSpPr/>
            <p:nvPr/>
          </p:nvSpPr>
          <p:spPr>
            <a:xfrm>
              <a:off x="6621858" y="2349450"/>
              <a:ext cx="23638" cy="945005"/>
            </a:xfrm>
            <a:custGeom>
              <a:avLst/>
              <a:gdLst/>
              <a:ahLst/>
              <a:cxnLst/>
              <a:rect l="l" t="t" r="r" b="b"/>
              <a:pathLst>
                <a:path w="23638" h="945005" extrusionOk="0">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1" name="Google Shape;4201;p26"/>
            <p:cNvSpPr/>
            <p:nvPr/>
          </p:nvSpPr>
          <p:spPr>
            <a:xfrm>
              <a:off x="10332433" y="2222147"/>
              <a:ext cx="12998" cy="24013"/>
            </a:xfrm>
            <a:custGeom>
              <a:avLst/>
              <a:gdLst/>
              <a:ahLst/>
              <a:cxnLst/>
              <a:rect l="l" t="t" r="r" b="b"/>
              <a:pathLst>
                <a:path w="12998" h="24013" extrusionOk="0">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2" name="Google Shape;4202;p26"/>
            <p:cNvSpPr/>
            <p:nvPr/>
          </p:nvSpPr>
          <p:spPr>
            <a:xfrm>
              <a:off x="10334339" y="2223497"/>
              <a:ext cx="29847" cy="24061"/>
            </a:xfrm>
            <a:custGeom>
              <a:avLst/>
              <a:gdLst/>
              <a:ahLst/>
              <a:cxnLst/>
              <a:rect l="l" t="t" r="r" b="b"/>
              <a:pathLst>
                <a:path w="29847" h="24061" extrusionOk="0">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3" name="Google Shape;4203;p26"/>
            <p:cNvSpPr/>
            <p:nvPr/>
          </p:nvSpPr>
          <p:spPr>
            <a:xfrm>
              <a:off x="8880286" y="4847900"/>
              <a:ext cx="65859" cy="24013"/>
            </a:xfrm>
            <a:custGeom>
              <a:avLst/>
              <a:gdLst/>
              <a:ahLst/>
              <a:cxnLst/>
              <a:rect l="l" t="t" r="r" b="b"/>
              <a:pathLst>
                <a:path w="65859" h="24013" extrusionOk="0">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4" name="Google Shape;4204;p26"/>
            <p:cNvSpPr/>
            <p:nvPr/>
          </p:nvSpPr>
          <p:spPr>
            <a:xfrm>
              <a:off x="8934454" y="4848154"/>
              <a:ext cx="106992" cy="23759"/>
            </a:xfrm>
            <a:custGeom>
              <a:avLst/>
              <a:gdLst/>
              <a:ahLst/>
              <a:cxnLst/>
              <a:rect l="l" t="t" r="r" b="b"/>
              <a:pathLst>
                <a:path w="106992" h="23759" extrusionOk="0">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5" name="Google Shape;4205;p26"/>
            <p:cNvSpPr/>
            <p:nvPr/>
          </p:nvSpPr>
          <p:spPr>
            <a:xfrm>
              <a:off x="9090432" y="2545870"/>
              <a:ext cx="23667" cy="135587"/>
            </a:xfrm>
            <a:custGeom>
              <a:avLst/>
              <a:gdLst/>
              <a:ahLst/>
              <a:cxnLst/>
              <a:rect l="l" t="t" r="r" b="b"/>
              <a:pathLst>
                <a:path w="23667" h="135587" extrusionOk="0">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6" name="Google Shape;4206;p26"/>
            <p:cNvSpPr/>
            <p:nvPr/>
          </p:nvSpPr>
          <p:spPr>
            <a:xfrm>
              <a:off x="8609980" y="761169"/>
              <a:ext cx="23638" cy="1081714"/>
            </a:xfrm>
            <a:custGeom>
              <a:avLst/>
              <a:gdLst/>
              <a:ahLst/>
              <a:cxnLst/>
              <a:rect l="l" t="t" r="r" b="b"/>
              <a:pathLst>
                <a:path w="23638" h="1081714" extrusionOk="0">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7" name="Google Shape;4207;p26"/>
            <p:cNvSpPr/>
            <p:nvPr/>
          </p:nvSpPr>
          <p:spPr>
            <a:xfrm>
              <a:off x="8609980" y="1829211"/>
              <a:ext cx="23641" cy="327451"/>
            </a:xfrm>
            <a:custGeom>
              <a:avLst/>
              <a:gdLst/>
              <a:ahLst/>
              <a:cxnLst/>
              <a:rect l="l" t="t" r="r" b="b"/>
              <a:pathLst>
                <a:path w="23641" h="327451" extrusionOk="0">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8" name="Google Shape;4208;p26"/>
            <p:cNvSpPr/>
            <p:nvPr/>
          </p:nvSpPr>
          <p:spPr>
            <a:xfrm>
              <a:off x="11236925" y="3389163"/>
              <a:ext cx="23432" cy="14357"/>
            </a:xfrm>
            <a:custGeom>
              <a:avLst/>
              <a:gdLst/>
              <a:ahLst/>
              <a:cxnLst/>
              <a:rect l="l" t="t" r="r" b="b"/>
              <a:pathLst>
                <a:path w="23432" h="14357" extrusionOk="0">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9" name="Google Shape;4209;p26"/>
            <p:cNvSpPr/>
            <p:nvPr/>
          </p:nvSpPr>
          <p:spPr>
            <a:xfrm>
              <a:off x="8610023" y="2722751"/>
              <a:ext cx="459506" cy="24013"/>
            </a:xfrm>
            <a:custGeom>
              <a:avLst/>
              <a:gdLst/>
              <a:ahLst/>
              <a:cxnLst/>
              <a:rect l="l" t="t" r="r" b="b"/>
              <a:pathLst>
                <a:path w="459506" h="24013" extrusionOk="0">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0" name="Google Shape;4210;p26"/>
            <p:cNvSpPr/>
            <p:nvPr/>
          </p:nvSpPr>
          <p:spPr>
            <a:xfrm>
              <a:off x="9340187" y="2743899"/>
              <a:ext cx="12706" cy="2229"/>
            </a:xfrm>
            <a:custGeom>
              <a:avLst/>
              <a:gdLst/>
              <a:ahLst/>
              <a:cxnLst/>
              <a:rect l="l" t="t" r="r" b="b"/>
              <a:pathLst>
                <a:path w="12706" h="2229" extrusionOk="0">
                  <a:moveTo>
                    <a:pt x="0" y="2230"/>
                  </a:moveTo>
                  <a:lnTo>
                    <a:pt x="12707" y="2230"/>
                  </a:lnTo>
                  <a:cubicBezTo>
                    <a:pt x="8997" y="-743"/>
                    <a:pt x="3710" y="-743"/>
                    <a:pt x="0" y="22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1" name="Google Shape;4211;p26"/>
            <p:cNvSpPr/>
            <p:nvPr/>
          </p:nvSpPr>
          <p:spPr>
            <a:xfrm>
              <a:off x="9340187" y="2722369"/>
              <a:ext cx="12706" cy="2096"/>
            </a:xfrm>
            <a:custGeom>
              <a:avLst/>
              <a:gdLst/>
              <a:ahLst/>
              <a:cxnLst/>
              <a:rect l="l" t="t" r="r" b="b"/>
              <a:pathLst>
                <a:path w="12706" h="2096" extrusionOk="0">
                  <a:moveTo>
                    <a:pt x="0" y="0"/>
                  </a:moveTo>
                  <a:cubicBezTo>
                    <a:pt x="3774" y="2795"/>
                    <a:pt x="8933" y="2795"/>
                    <a:pt x="12707"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2" name="Google Shape;4212;p26"/>
            <p:cNvSpPr/>
            <p:nvPr/>
          </p:nvSpPr>
          <p:spPr>
            <a:xfrm>
              <a:off x="9050275" y="4086754"/>
              <a:ext cx="23638" cy="773216"/>
            </a:xfrm>
            <a:custGeom>
              <a:avLst/>
              <a:gdLst/>
              <a:ahLst/>
              <a:cxnLst/>
              <a:rect l="l" t="t" r="r" b="b"/>
              <a:pathLst>
                <a:path w="23638" h="773216" extrusionOk="0">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3" name="Google Shape;4213;p26"/>
            <p:cNvSpPr/>
            <p:nvPr/>
          </p:nvSpPr>
          <p:spPr>
            <a:xfrm>
              <a:off x="9052502" y="4847900"/>
              <a:ext cx="21601" cy="637188"/>
            </a:xfrm>
            <a:custGeom>
              <a:avLst/>
              <a:gdLst/>
              <a:ahLst/>
              <a:cxnLst/>
              <a:rect l="l" t="t" r="r" b="b"/>
              <a:pathLst>
                <a:path w="21601" h="637188" extrusionOk="0">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4" name="Google Shape;4214;p26"/>
            <p:cNvSpPr/>
            <p:nvPr/>
          </p:nvSpPr>
          <p:spPr>
            <a:xfrm>
              <a:off x="8230364" y="1830178"/>
              <a:ext cx="210045" cy="24013"/>
            </a:xfrm>
            <a:custGeom>
              <a:avLst/>
              <a:gdLst/>
              <a:ahLst/>
              <a:cxnLst/>
              <a:rect l="l" t="t" r="r" b="b"/>
              <a:pathLst>
                <a:path w="210045" h="24013" extrusionOk="0">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5" name="Google Shape;4215;p26"/>
            <p:cNvSpPr/>
            <p:nvPr/>
          </p:nvSpPr>
          <p:spPr>
            <a:xfrm>
              <a:off x="8427698" y="1830143"/>
              <a:ext cx="88482" cy="24048"/>
            </a:xfrm>
            <a:custGeom>
              <a:avLst/>
              <a:gdLst/>
              <a:ahLst/>
              <a:cxnLst/>
              <a:rect l="l" t="t" r="r" b="b"/>
              <a:pathLst>
                <a:path w="88482" h="24048" extrusionOk="0">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6" name="Google Shape;4216;p26"/>
            <p:cNvSpPr/>
            <p:nvPr/>
          </p:nvSpPr>
          <p:spPr>
            <a:xfrm>
              <a:off x="11994342" y="3391958"/>
              <a:ext cx="23638" cy="14738"/>
            </a:xfrm>
            <a:custGeom>
              <a:avLst/>
              <a:gdLst/>
              <a:ahLst/>
              <a:cxnLst/>
              <a:rect l="l" t="t" r="r" b="b"/>
              <a:pathLst>
                <a:path w="23638" h="14738" extrusionOk="0">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7" name="Google Shape;4217;p26"/>
            <p:cNvSpPr/>
            <p:nvPr/>
          </p:nvSpPr>
          <p:spPr>
            <a:xfrm>
              <a:off x="11061654" y="3919751"/>
              <a:ext cx="23638" cy="47773"/>
            </a:xfrm>
            <a:custGeom>
              <a:avLst/>
              <a:gdLst/>
              <a:ahLst/>
              <a:cxnLst/>
              <a:rect l="l" t="t" r="r" b="b"/>
              <a:pathLst>
                <a:path w="23638" h="47773" extrusionOk="0">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8" name="Google Shape;4218;p26"/>
            <p:cNvSpPr/>
            <p:nvPr/>
          </p:nvSpPr>
          <p:spPr>
            <a:xfrm>
              <a:off x="9090496" y="2712459"/>
              <a:ext cx="5463" cy="9910"/>
            </a:xfrm>
            <a:custGeom>
              <a:avLst/>
              <a:gdLst/>
              <a:ahLst/>
              <a:cxnLst/>
              <a:rect l="l" t="t" r="r" b="b"/>
              <a:pathLst>
                <a:path w="5463" h="9910" extrusionOk="0">
                  <a:moveTo>
                    <a:pt x="5464" y="9910"/>
                  </a:moveTo>
                  <a:cubicBezTo>
                    <a:pt x="2186" y="7649"/>
                    <a:pt x="165" y="3977"/>
                    <a:pt x="0" y="0"/>
                  </a:cubicBezTo>
                  <a:lnTo>
                    <a:pt x="0" y="3558"/>
                  </a:lnTo>
                  <a:cubicBezTo>
                    <a:pt x="102" y="5819"/>
                    <a:pt x="800" y="8017"/>
                    <a:pt x="2033" y="99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9" name="Google Shape;4219;p26"/>
            <p:cNvSpPr/>
            <p:nvPr/>
          </p:nvSpPr>
          <p:spPr>
            <a:xfrm>
              <a:off x="9108413" y="2712205"/>
              <a:ext cx="5463" cy="9910"/>
            </a:xfrm>
            <a:custGeom>
              <a:avLst/>
              <a:gdLst/>
              <a:ahLst/>
              <a:cxnLst/>
              <a:rect l="l" t="t" r="r" b="b"/>
              <a:pathLst>
                <a:path w="5463" h="9910" extrusionOk="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0" name="Google Shape;4220;p26"/>
            <p:cNvSpPr/>
            <p:nvPr/>
          </p:nvSpPr>
          <p:spPr>
            <a:xfrm>
              <a:off x="9090556" y="2668675"/>
              <a:ext cx="23638" cy="53694"/>
            </a:xfrm>
            <a:custGeom>
              <a:avLst/>
              <a:gdLst/>
              <a:ahLst/>
              <a:cxnLst/>
              <a:rect l="l" t="t" r="r" b="b"/>
              <a:pathLst>
                <a:path w="23638" h="53694" extrusionOk="0">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1" name="Google Shape;4221;p26"/>
            <p:cNvSpPr/>
            <p:nvPr/>
          </p:nvSpPr>
          <p:spPr>
            <a:xfrm>
              <a:off x="9102313" y="2722115"/>
              <a:ext cx="243973" cy="24013"/>
            </a:xfrm>
            <a:custGeom>
              <a:avLst/>
              <a:gdLst/>
              <a:ahLst/>
              <a:cxnLst/>
              <a:rect l="l" t="t" r="r" b="b"/>
              <a:pathLst>
                <a:path w="243973" h="24013" extrusionOk="0">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2" name="Google Shape;4222;p26"/>
            <p:cNvSpPr/>
            <p:nvPr/>
          </p:nvSpPr>
          <p:spPr>
            <a:xfrm>
              <a:off x="11994342" y="3391450"/>
              <a:ext cx="23638" cy="13086"/>
            </a:xfrm>
            <a:custGeom>
              <a:avLst/>
              <a:gdLst/>
              <a:ahLst/>
              <a:cxnLst/>
              <a:rect l="l" t="t" r="r" b="b"/>
              <a:pathLst>
                <a:path w="23638" h="13086" extrusionOk="0">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3" name="Google Shape;4223;p26"/>
            <p:cNvSpPr/>
            <p:nvPr/>
          </p:nvSpPr>
          <p:spPr>
            <a:xfrm>
              <a:off x="11061654" y="3266857"/>
              <a:ext cx="23640" cy="127387"/>
            </a:xfrm>
            <a:custGeom>
              <a:avLst/>
              <a:gdLst/>
              <a:ahLst/>
              <a:cxnLst/>
              <a:rect l="l" t="t" r="r" b="b"/>
              <a:pathLst>
                <a:path w="23640" h="127387" extrusionOk="0">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4" name="Google Shape;4224;p26"/>
            <p:cNvSpPr/>
            <p:nvPr/>
          </p:nvSpPr>
          <p:spPr>
            <a:xfrm>
              <a:off x="11061654" y="3381590"/>
              <a:ext cx="23638" cy="550359"/>
            </a:xfrm>
            <a:custGeom>
              <a:avLst/>
              <a:gdLst/>
              <a:ahLst/>
              <a:cxnLst/>
              <a:rect l="l" t="t" r="r" b="b"/>
              <a:pathLst>
                <a:path w="23638" h="550359" extrusionOk="0">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5" name="Google Shape;4225;p26"/>
            <p:cNvSpPr/>
            <p:nvPr/>
          </p:nvSpPr>
          <p:spPr>
            <a:xfrm>
              <a:off x="9058691" y="2722115"/>
              <a:ext cx="22147" cy="24013"/>
            </a:xfrm>
            <a:custGeom>
              <a:avLst/>
              <a:gdLst/>
              <a:ahLst/>
              <a:cxnLst/>
              <a:rect l="l" t="t" r="r" b="b"/>
              <a:pathLst>
                <a:path w="22147" h="24013" extrusionOk="0">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6" name="Google Shape;4226;p26"/>
            <p:cNvSpPr/>
            <p:nvPr/>
          </p:nvSpPr>
          <p:spPr>
            <a:xfrm>
              <a:off x="9070000" y="2722115"/>
              <a:ext cx="43877" cy="24013"/>
            </a:xfrm>
            <a:custGeom>
              <a:avLst/>
              <a:gdLst/>
              <a:ahLst/>
              <a:cxnLst/>
              <a:rect l="l" t="t" r="r" b="b"/>
              <a:pathLst>
                <a:path w="43877" h="24013" extrusionOk="0">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7" name="Google Shape;4227;p26"/>
            <p:cNvSpPr/>
            <p:nvPr/>
          </p:nvSpPr>
          <p:spPr>
            <a:xfrm>
              <a:off x="9340568" y="2722115"/>
              <a:ext cx="111312" cy="24013"/>
            </a:xfrm>
            <a:custGeom>
              <a:avLst/>
              <a:gdLst/>
              <a:ahLst/>
              <a:cxnLst/>
              <a:rect l="l" t="t" r="r" b="b"/>
              <a:pathLst>
                <a:path w="111312" h="24013" extrusionOk="0">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8" name="Google Shape;4228;p26"/>
            <p:cNvSpPr/>
            <p:nvPr/>
          </p:nvSpPr>
          <p:spPr>
            <a:xfrm>
              <a:off x="9441043" y="2722369"/>
              <a:ext cx="23544" cy="24013"/>
            </a:xfrm>
            <a:custGeom>
              <a:avLst/>
              <a:gdLst/>
              <a:ahLst/>
              <a:cxnLst/>
              <a:rect l="l" t="t" r="r" b="b"/>
              <a:pathLst>
                <a:path w="23544" h="24013" extrusionOk="0">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9" name="Google Shape;4229;p26"/>
            <p:cNvSpPr/>
            <p:nvPr/>
          </p:nvSpPr>
          <p:spPr>
            <a:xfrm>
              <a:off x="9453127" y="2722751"/>
              <a:ext cx="280593" cy="24013"/>
            </a:xfrm>
            <a:custGeom>
              <a:avLst/>
              <a:gdLst/>
              <a:ahLst/>
              <a:cxnLst/>
              <a:rect l="l" t="t" r="r" b="b"/>
              <a:pathLst>
                <a:path w="280593" h="24013" extrusionOk="0">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0" name="Google Shape;4230;p26"/>
            <p:cNvSpPr/>
            <p:nvPr/>
          </p:nvSpPr>
          <p:spPr>
            <a:xfrm>
              <a:off x="11994342" y="3389163"/>
              <a:ext cx="23638" cy="14357"/>
            </a:xfrm>
            <a:custGeom>
              <a:avLst/>
              <a:gdLst/>
              <a:ahLst/>
              <a:cxnLst/>
              <a:rect l="l" t="t" r="r" b="b"/>
              <a:pathLst>
                <a:path w="23638" h="14357" extrusionOk="0">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1" name="Google Shape;4231;p26"/>
            <p:cNvSpPr/>
            <p:nvPr/>
          </p:nvSpPr>
          <p:spPr>
            <a:xfrm>
              <a:off x="11994345" y="3243175"/>
              <a:ext cx="23638" cy="159659"/>
            </a:xfrm>
            <a:custGeom>
              <a:avLst/>
              <a:gdLst/>
              <a:ahLst/>
              <a:cxnLst/>
              <a:rect l="l" t="t" r="r" b="b"/>
              <a:pathLst>
                <a:path w="23638" h="159659" extrusionOk="0">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2" name="Google Shape;4232;p26"/>
            <p:cNvSpPr/>
            <p:nvPr/>
          </p:nvSpPr>
          <p:spPr>
            <a:xfrm>
              <a:off x="9722005" y="2722738"/>
              <a:ext cx="78045" cy="24025"/>
            </a:xfrm>
            <a:custGeom>
              <a:avLst/>
              <a:gdLst/>
              <a:ahLst/>
              <a:cxnLst/>
              <a:rect l="l" t="t" r="r" b="b"/>
              <a:pathLst>
                <a:path w="78045" h="24025" extrusionOk="0">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3" name="Google Shape;4233;p26"/>
            <p:cNvSpPr/>
            <p:nvPr/>
          </p:nvSpPr>
          <p:spPr>
            <a:xfrm>
              <a:off x="9787319" y="2722716"/>
              <a:ext cx="17305" cy="24048"/>
            </a:xfrm>
            <a:custGeom>
              <a:avLst/>
              <a:gdLst/>
              <a:ahLst/>
              <a:cxnLst/>
              <a:rect l="l" t="t" r="r" b="b"/>
              <a:pathLst>
                <a:path w="17305" h="24048" extrusionOk="0">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4" name="Google Shape;4234;p26"/>
            <p:cNvSpPr/>
            <p:nvPr/>
          </p:nvSpPr>
          <p:spPr>
            <a:xfrm>
              <a:off x="9793189" y="2722878"/>
              <a:ext cx="37104" cy="23886"/>
            </a:xfrm>
            <a:custGeom>
              <a:avLst/>
              <a:gdLst/>
              <a:ahLst/>
              <a:cxnLst/>
              <a:rect l="l" t="t" r="r" b="b"/>
              <a:pathLst>
                <a:path w="37104" h="23886" extrusionOk="0">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5" name="Google Shape;4235;p26"/>
            <p:cNvSpPr/>
            <p:nvPr/>
          </p:nvSpPr>
          <p:spPr>
            <a:xfrm>
              <a:off x="11540899" y="4857810"/>
              <a:ext cx="653136" cy="4319"/>
            </a:xfrm>
            <a:custGeom>
              <a:avLst/>
              <a:gdLst/>
              <a:ahLst/>
              <a:cxnLst/>
              <a:rect l="l" t="t" r="r" b="b"/>
              <a:pathLst>
                <a:path w="653136" h="4319" extrusionOk="0">
                  <a:moveTo>
                    <a:pt x="0" y="2160"/>
                  </a:moveTo>
                  <a:lnTo>
                    <a:pt x="0" y="4320"/>
                  </a:lnTo>
                  <a:lnTo>
                    <a:pt x="653136" y="4320"/>
                  </a:lnTo>
                  <a:lnTo>
                    <a:pt x="653136" y="0"/>
                  </a:lnTo>
                  <a:lnTo>
                    <a:pt x="0" y="0"/>
                  </a:lnTo>
                  <a:cubicBezTo>
                    <a:pt x="64" y="724"/>
                    <a:pt x="64" y="1436"/>
                    <a:pt x="0" y="2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6" name="Google Shape;4236;p26"/>
            <p:cNvSpPr/>
            <p:nvPr/>
          </p:nvSpPr>
          <p:spPr>
            <a:xfrm>
              <a:off x="11411537" y="4857794"/>
              <a:ext cx="106235" cy="4335"/>
            </a:xfrm>
            <a:custGeom>
              <a:avLst/>
              <a:gdLst/>
              <a:ahLst/>
              <a:cxnLst/>
              <a:rect l="l" t="t" r="r" b="b"/>
              <a:pathLst>
                <a:path w="106235" h="4335" extrusionOk="0">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7" name="Google Shape;4237;p26"/>
            <p:cNvSpPr/>
            <p:nvPr/>
          </p:nvSpPr>
          <p:spPr>
            <a:xfrm>
              <a:off x="11298286" y="4578031"/>
              <a:ext cx="633604" cy="24013"/>
            </a:xfrm>
            <a:custGeom>
              <a:avLst/>
              <a:gdLst/>
              <a:ahLst/>
              <a:cxnLst/>
              <a:rect l="l" t="t" r="r" b="b"/>
              <a:pathLst>
                <a:path w="633604" h="24013" extrusionOk="0">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8" name="Google Shape;4238;p26"/>
            <p:cNvSpPr/>
            <p:nvPr/>
          </p:nvSpPr>
          <p:spPr>
            <a:xfrm>
              <a:off x="11237330" y="2249083"/>
              <a:ext cx="23381" cy="1152403"/>
            </a:xfrm>
            <a:custGeom>
              <a:avLst/>
              <a:gdLst/>
              <a:ahLst/>
              <a:cxnLst/>
              <a:rect l="l" t="t" r="r" b="b"/>
              <a:pathLst>
                <a:path w="23381" h="1152403" extrusionOk="0">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9" name="Google Shape;4239;p26"/>
            <p:cNvSpPr/>
            <p:nvPr/>
          </p:nvSpPr>
          <p:spPr>
            <a:xfrm>
              <a:off x="10831549" y="5675738"/>
              <a:ext cx="115050" cy="314022"/>
            </a:xfrm>
            <a:custGeom>
              <a:avLst/>
              <a:gdLst/>
              <a:ahLst/>
              <a:cxnLst/>
              <a:rect l="l" t="t" r="r" b="b"/>
              <a:pathLst>
                <a:path w="115050" h="314022" extrusionOk="0">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40" name="Google Shape;4240;p26"/>
            <p:cNvSpPr/>
            <p:nvPr/>
          </p:nvSpPr>
          <p:spPr>
            <a:xfrm>
              <a:off x="9030900" y="4847900"/>
              <a:ext cx="23508" cy="649005"/>
            </a:xfrm>
            <a:custGeom>
              <a:avLst/>
              <a:gdLst/>
              <a:ahLst/>
              <a:cxnLst/>
              <a:rect l="l" t="t" r="r" b="b"/>
              <a:pathLst>
                <a:path w="23508" h="649005" extrusionOk="0">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41" name="Google Shape;4241;p26"/>
            <p:cNvSpPr/>
            <p:nvPr/>
          </p:nvSpPr>
          <p:spPr>
            <a:xfrm>
              <a:off x="11517766" y="4848076"/>
              <a:ext cx="23434" cy="1122369"/>
            </a:xfrm>
            <a:custGeom>
              <a:avLst/>
              <a:gdLst/>
              <a:ahLst/>
              <a:cxnLst/>
              <a:rect l="l" t="t" r="r" b="b"/>
              <a:pathLst>
                <a:path w="23434" h="1122369" extrusionOk="0">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42" name="Google Shape;4242;p26"/>
            <p:cNvSpPr/>
            <p:nvPr/>
          </p:nvSpPr>
          <p:spPr>
            <a:xfrm>
              <a:off x="7986137" y="2676502"/>
              <a:ext cx="23380" cy="37862"/>
            </a:xfrm>
            <a:custGeom>
              <a:avLst/>
              <a:gdLst/>
              <a:ahLst/>
              <a:cxnLst/>
              <a:rect l="l" t="t" r="r" b="b"/>
              <a:pathLst>
                <a:path w="23380" h="37862" extrusionOk="0">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43" name="Google Shape;4243;p26"/>
            <p:cNvSpPr/>
            <p:nvPr/>
          </p:nvSpPr>
          <p:spPr>
            <a:xfrm>
              <a:off x="11517814" y="5957968"/>
              <a:ext cx="85966" cy="143600"/>
            </a:xfrm>
            <a:custGeom>
              <a:avLst/>
              <a:gdLst/>
              <a:ahLst/>
              <a:cxnLst/>
              <a:rect l="l" t="t" r="r" b="b"/>
              <a:pathLst>
                <a:path w="85966" h="143600" extrusionOk="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4244" name="Google Shape;4244;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45" name="Google Shape;4245;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46" name="Google Shape;4246;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7_Section Header">
  <p:cSld name="7_Section Header">
    <p:spTree>
      <p:nvGrpSpPr>
        <p:cNvPr id="1" name="Shape 4247"/>
        <p:cNvGrpSpPr/>
        <p:nvPr/>
      </p:nvGrpSpPr>
      <p:grpSpPr>
        <a:xfrm>
          <a:off x="0" y="0"/>
          <a:ext cx="0" cy="0"/>
          <a:chOff x="0" y="0"/>
          <a:chExt cx="0" cy="0"/>
        </a:xfrm>
      </p:grpSpPr>
      <p:sp>
        <p:nvSpPr>
          <p:cNvPr id="4248" name="Google Shape;4248;p27"/>
          <p:cNvSpPr txBox="1">
            <a:spLocks noGrp="1"/>
          </p:cNvSpPr>
          <p:nvPr>
            <p:ph type="title"/>
          </p:nvPr>
        </p:nvSpPr>
        <p:spPr>
          <a:xfrm>
            <a:off x="831850" y="4672584"/>
            <a:ext cx="10515600" cy="129941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000"/>
              <a:buFont typeface="Aria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4249" name="Google Shape;4249;p27" descr="abstract colorful illustration of buildings&#10;"/>
          <p:cNvGrpSpPr/>
          <p:nvPr/>
        </p:nvGrpSpPr>
        <p:grpSpPr>
          <a:xfrm>
            <a:off x="0" y="-381"/>
            <a:ext cx="12186284" cy="5038304"/>
            <a:chOff x="0" y="-381"/>
            <a:chExt cx="12186284" cy="5038304"/>
          </a:xfrm>
        </p:grpSpPr>
        <p:sp>
          <p:nvSpPr>
            <p:cNvPr id="4250" name="Google Shape;4250;p27"/>
            <p:cNvSpPr/>
            <p:nvPr/>
          </p:nvSpPr>
          <p:spPr>
            <a:xfrm>
              <a:off x="9255985" y="867310"/>
              <a:ext cx="48247" cy="41518"/>
            </a:xfrm>
            <a:custGeom>
              <a:avLst/>
              <a:gdLst/>
              <a:ahLst/>
              <a:cxnLst/>
              <a:rect l="l" t="t" r="r" b="b"/>
              <a:pathLst>
                <a:path w="48247" h="41518" extrusionOk="0">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1" name="Google Shape;4251;p27"/>
            <p:cNvSpPr/>
            <p:nvPr/>
          </p:nvSpPr>
          <p:spPr>
            <a:xfrm>
              <a:off x="7488587" y="61578"/>
              <a:ext cx="673440" cy="196544"/>
            </a:xfrm>
            <a:custGeom>
              <a:avLst/>
              <a:gdLst/>
              <a:ahLst/>
              <a:cxnLst/>
              <a:rect l="l" t="t" r="r" b="b"/>
              <a:pathLst>
                <a:path w="673440" h="196544" extrusionOk="0">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2" name="Google Shape;4252;p27"/>
            <p:cNvSpPr/>
            <p:nvPr/>
          </p:nvSpPr>
          <p:spPr>
            <a:xfrm>
              <a:off x="7455321" y="78337"/>
              <a:ext cx="52819" cy="59039"/>
            </a:xfrm>
            <a:custGeom>
              <a:avLst/>
              <a:gdLst/>
              <a:ahLst/>
              <a:cxnLst/>
              <a:rect l="l" t="t" r="r" b="b"/>
              <a:pathLst>
                <a:path w="52819" h="59039" extrusionOk="0">
                  <a:moveTo>
                    <a:pt x="0" y="43042"/>
                  </a:moveTo>
                  <a:lnTo>
                    <a:pt x="52819" y="59040"/>
                  </a:lnTo>
                  <a:lnTo>
                    <a:pt x="52819" y="0"/>
                  </a:lnTo>
                  <a:lnTo>
                    <a:pt x="0" y="43042"/>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3" name="Google Shape;4253;p27"/>
            <p:cNvSpPr/>
            <p:nvPr/>
          </p:nvSpPr>
          <p:spPr>
            <a:xfrm>
              <a:off x="9859719" y="4389884"/>
              <a:ext cx="952261" cy="268535"/>
            </a:xfrm>
            <a:custGeom>
              <a:avLst/>
              <a:gdLst/>
              <a:ahLst/>
              <a:cxnLst/>
              <a:rect l="l" t="t" r="r" b="b"/>
              <a:pathLst>
                <a:path w="952261" h="268535" extrusionOk="0">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4" name="Google Shape;4254;p27"/>
            <p:cNvSpPr/>
            <p:nvPr/>
          </p:nvSpPr>
          <p:spPr>
            <a:xfrm>
              <a:off x="8608447" y="3870208"/>
              <a:ext cx="51549" cy="49897"/>
            </a:xfrm>
            <a:custGeom>
              <a:avLst/>
              <a:gdLst/>
              <a:ahLst/>
              <a:cxnLst/>
              <a:rect l="l" t="t" r="r" b="b"/>
              <a:pathLst>
                <a:path w="51549" h="49897" extrusionOk="0">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5" name="Google Shape;4255;p27"/>
            <p:cNvSpPr/>
            <p:nvPr/>
          </p:nvSpPr>
          <p:spPr>
            <a:xfrm>
              <a:off x="6086476" y="2354602"/>
              <a:ext cx="3458361" cy="1058651"/>
            </a:xfrm>
            <a:custGeom>
              <a:avLst/>
              <a:gdLst/>
              <a:ahLst/>
              <a:cxnLst/>
              <a:rect l="l" t="t" r="r" b="b"/>
              <a:pathLst>
                <a:path w="3458361" h="1058651" extrusionOk="0">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6" name="Google Shape;4256;p27"/>
            <p:cNvSpPr/>
            <p:nvPr/>
          </p:nvSpPr>
          <p:spPr>
            <a:xfrm>
              <a:off x="4131800" y="1144733"/>
              <a:ext cx="1399951" cy="1034908"/>
            </a:xfrm>
            <a:custGeom>
              <a:avLst/>
              <a:gdLst/>
              <a:ahLst/>
              <a:cxnLst/>
              <a:rect l="l" t="t" r="r" b="b"/>
              <a:pathLst>
                <a:path w="1399951" h="1034908" extrusionOk="0">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7" name="Google Shape;4257;p27"/>
            <p:cNvSpPr/>
            <p:nvPr/>
          </p:nvSpPr>
          <p:spPr>
            <a:xfrm>
              <a:off x="4272354" y="2091654"/>
              <a:ext cx="1022221" cy="308021"/>
            </a:xfrm>
            <a:custGeom>
              <a:avLst/>
              <a:gdLst/>
              <a:ahLst/>
              <a:cxnLst/>
              <a:rect l="l" t="t" r="r" b="b"/>
              <a:pathLst>
                <a:path w="1022221" h="308021" extrusionOk="0">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8" name="Google Shape;4258;p27"/>
            <p:cNvSpPr/>
            <p:nvPr/>
          </p:nvSpPr>
          <p:spPr>
            <a:xfrm>
              <a:off x="10842707" y="1661743"/>
              <a:ext cx="32250" cy="36185"/>
            </a:xfrm>
            <a:custGeom>
              <a:avLst/>
              <a:gdLst/>
              <a:ahLst/>
              <a:cxnLst/>
              <a:rect l="l" t="t" r="r" b="b"/>
              <a:pathLst>
                <a:path w="32250" h="36185" extrusionOk="0">
                  <a:moveTo>
                    <a:pt x="0" y="36185"/>
                  </a:moveTo>
                  <a:lnTo>
                    <a:pt x="32250" y="10030"/>
                  </a:lnTo>
                  <a:lnTo>
                    <a:pt x="0" y="0"/>
                  </a:lnTo>
                  <a:lnTo>
                    <a:pt x="0" y="36185"/>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9" name="Google Shape;4259;p27"/>
            <p:cNvSpPr/>
            <p:nvPr/>
          </p:nvSpPr>
          <p:spPr>
            <a:xfrm>
              <a:off x="11963075" y="789480"/>
              <a:ext cx="164677" cy="224731"/>
            </a:xfrm>
            <a:custGeom>
              <a:avLst/>
              <a:gdLst/>
              <a:ahLst/>
              <a:cxnLst/>
              <a:rect l="l" t="t" r="r" b="b"/>
              <a:pathLst>
                <a:path w="164677" h="224731" extrusionOk="0">
                  <a:moveTo>
                    <a:pt x="0" y="224732"/>
                  </a:moveTo>
                  <a:lnTo>
                    <a:pt x="164677" y="90401"/>
                  </a:lnTo>
                  <a:lnTo>
                    <a:pt x="164677" y="0"/>
                  </a:lnTo>
                  <a:lnTo>
                    <a:pt x="0" y="134331"/>
                  </a:lnTo>
                  <a:lnTo>
                    <a:pt x="0" y="22473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0" name="Google Shape;4260;p27"/>
            <p:cNvSpPr/>
            <p:nvPr/>
          </p:nvSpPr>
          <p:spPr>
            <a:xfrm>
              <a:off x="11042936" y="650197"/>
              <a:ext cx="907315" cy="365284"/>
            </a:xfrm>
            <a:custGeom>
              <a:avLst/>
              <a:gdLst/>
              <a:ahLst/>
              <a:cxnLst/>
              <a:rect l="l" t="t" r="r" b="b"/>
              <a:pathLst>
                <a:path w="907315" h="365284" extrusionOk="0">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1" name="Google Shape;4261;p27"/>
            <p:cNvSpPr/>
            <p:nvPr/>
          </p:nvSpPr>
          <p:spPr>
            <a:xfrm>
              <a:off x="11048142" y="506216"/>
              <a:ext cx="1074532" cy="409849"/>
            </a:xfrm>
            <a:custGeom>
              <a:avLst/>
              <a:gdLst/>
              <a:ahLst/>
              <a:cxnLst/>
              <a:rect l="l" t="t" r="r" b="b"/>
              <a:pathLst>
                <a:path w="1074532" h="409849" extrusionOk="0">
                  <a:moveTo>
                    <a:pt x="1074532" y="274249"/>
                  </a:moveTo>
                  <a:lnTo>
                    <a:pt x="166201" y="0"/>
                  </a:lnTo>
                  <a:lnTo>
                    <a:pt x="0" y="135093"/>
                  </a:lnTo>
                  <a:lnTo>
                    <a:pt x="908331" y="409850"/>
                  </a:lnTo>
                  <a:lnTo>
                    <a:pt x="1074532" y="2742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2" name="Google Shape;4262;p27"/>
            <p:cNvSpPr/>
            <p:nvPr/>
          </p:nvSpPr>
          <p:spPr>
            <a:xfrm>
              <a:off x="11748626" y="993135"/>
              <a:ext cx="129507" cy="195275"/>
            </a:xfrm>
            <a:custGeom>
              <a:avLst/>
              <a:gdLst/>
              <a:ahLst/>
              <a:cxnLst/>
              <a:rect l="l" t="t" r="r" b="b"/>
              <a:pathLst>
                <a:path w="129507" h="195275" extrusionOk="0">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3" name="Google Shape;4263;p27"/>
            <p:cNvSpPr/>
            <p:nvPr/>
          </p:nvSpPr>
          <p:spPr>
            <a:xfrm>
              <a:off x="10786334" y="811953"/>
              <a:ext cx="951499" cy="380647"/>
            </a:xfrm>
            <a:custGeom>
              <a:avLst/>
              <a:gdLst/>
              <a:ahLst/>
              <a:cxnLst/>
              <a:rect l="l" t="t" r="r" b="b"/>
              <a:pathLst>
                <a:path w="951499" h="380647" extrusionOk="0">
                  <a:moveTo>
                    <a:pt x="0" y="93194"/>
                  </a:moveTo>
                  <a:lnTo>
                    <a:pt x="951499" y="380647"/>
                  </a:lnTo>
                  <a:lnTo>
                    <a:pt x="951499" y="287834"/>
                  </a:lnTo>
                  <a:lnTo>
                    <a:pt x="0" y="0"/>
                  </a:lnTo>
                  <a:lnTo>
                    <a:pt x="0" y="9319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4" name="Google Shape;4264;p27"/>
            <p:cNvSpPr/>
            <p:nvPr/>
          </p:nvSpPr>
          <p:spPr>
            <a:xfrm>
              <a:off x="10793697" y="712411"/>
              <a:ext cx="1075548" cy="378361"/>
            </a:xfrm>
            <a:custGeom>
              <a:avLst/>
              <a:gdLst/>
              <a:ahLst/>
              <a:cxnLst/>
              <a:rect l="l" t="t" r="r" b="b"/>
              <a:pathLst>
                <a:path w="1075548" h="378361" extrusionOk="0">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5" name="Google Shape;4265;p27"/>
            <p:cNvSpPr/>
            <p:nvPr/>
          </p:nvSpPr>
          <p:spPr>
            <a:xfrm>
              <a:off x="11335725" y="412387"/>
              <a:ext cx="850179" cy="370743"/>
            </a:xfrm>
            <a:custGeom>
              <a:avLst/>
              <a:gdLst/>
              <a:ahLst/>
              <a:cxnLst/>
              <a:rect l="l" t="t" r="r" b="b"/>
              <a:pathLst>
                <a:path w="850179" h="370743" extrusionOk="0">
                  <a:moveTo>
                    <a:pt x="0" y="93194"/>
                  </a:moveTo>
                  <a:lnTo>
                    <a:pt x="850180" y="370744"/>
                  </a:lnTo>
                  <a:lnTo>
                    <a:pt x="850180" y="277677"/>
                  </a:lnTo>
                  <a:lnTo>
                    <a:pt x="0" y="0"/>
                  </a:lnTo>
                  <a:lnTo>
                    <a:pt x="0" y="93194"/>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6" name="Google Shape;4266;p27"/>
            <p:cNvSpPr/>
            <p:nvPr/>
          </p:nvSpPr>
          <p:spPr>
            <a:xfrm>
              <a:off x="11340677" y="268407"/>
              <a:ext cx="845227" cy="411246"/>
            </a:xfrm>
            <a:custGeom>
              <a:avLst/>
              <a:gdLst/>
              <a:ahLst/>
              <a:cxnLst/>
              <a:rect l="l" t="t" r="r" b="b"/>
              <a:pathLst>
                <a:path w="845227" h="411246" extrusionOk="0">
                  <a:moveTo>
                    <a:pt x="0" y="135220"/>
                  </a:moveTo>
                  <a:lnTo>
                    <a:pt x="845228" y="411246"/>
                  </a:lnTo>
                  <a:lnTo>
                    <a:pt x="845228" y="221304"/>
                  </a:lnTo>
                  <a:lnTo>
                    <a:pt x="166328" y="0"/>
                  </a:lnTo>
                  <a:lnTo>
                    <a:pt x="0" y="13522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7" name="Google Shape;4267;p27"/>
            <p:cNvSpPr/>
            <p:nvPr/>
          </p:nvSpPr>
          <p:spPr>
            <a:xfrm>
              <a:off x="8815405" y="-1"/>
              <a:ext cx="639793" cy="531230"/>
            </a:xfrm>
            <a:custGeom>
              <a:avLst/>
              <a:gdLst/>
              <a:ahLst/>
              <a:cxnLst/>
              <a:rect l="l" t="t" r="r" b="b"/>
              <a:pathLst>
                <a:path w="639793" h="531230" extrusionOk="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8" name="Google Shape;4268;p27"/>
            <p:cNvSpPr/>
            <p:nvPr/>
          </p:nvSpPr>
          <p:spPr>
            <a:xfrm>
              <a:off x="7524138" y="-1"/>
              <a:ext cx="1808662" cy="443495"/>
            </a:xfrm>
            <a:custGeom>
              <a:avLst/>
              <a:gdLst/>
              <a:ahLst/>
              <a:cxnLst/>
              <a:rect l="l" t="t" r="r" b="b"/>
              <a:pathLst>
                <a:path w="1808662" h="443495" extrusionOk="0">
                  <a:moveTo>
                    <a:pt x="1284538" y="443496"/>
                  </a:moveTo>
                  <a:lnTo>
                    <a:pt x="1808663" y="0"/>
                  </a:lnTo>
                  <a:lnTo>
                    <a:pt x="67420" y="0"/>
                  </a:lnTo>
                  <a:lnTo>
                    <a:pt x="0" y="54977"/>
                  </a:lnTo>
                  <a:lnTo>
                    <a:pt x="1284538" y="44349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9" name="Google Shape;4269;p27"/>
            <p:cNvSpPr/>
            <p:nvPr/>
          </p:nvSpPr>
          <p:spPr>
            <a:xfrm>
              <a:off x="7518932" y="68815"/>
              <a:ext cx="1285680" cy="460382"/>
            </a:xfrm>
            <a:custGeom>
              <a:avLst/>
              <a:gdLst/>
              <a:ahLst/>
              <a:cxnLst/>
              <a:rect l="l" t="t" r="r" b="b"/>
              <a:pathLst>
                <a:path w="1285680" h="460382" extrusionOk="0">
                  <a:moveTo>
                    <a:pt x="645253" y="190070"/>
                  </a:moveTo>
                  <a:lnTo>
                    <a:pt x="0" y="0"/>
                  </a:lnTo>
                  <a:lnTo>
                    <a:pt x="0" y="71863"/>
                  </a:lnTo>
                  <a:lnTo>
                    <a:pt x="1285681" y="460383"/>
                  </a:lnTo>
                  <a:lnTo>
                    <a:pt x="1285681" y="383821"/>
                  </a:lnTo>
                  <a:lnTo>
                    <a:pt x="645253" y="19007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0" name="Google Shape;4270;p27"/>
            <p:cNvSpPr/>
            <p:nvPr/>
          </p:nvSpPr>
          <p:spPr>
            <a:xfrm>
              <a:off x="10967390" y="-1"/>
              <a:ext cx="234383" cy="190704"/>
            </a:xfrm>
            <a:custGeom>
              <a:avLst/>
              <a:gdLst/>
              <a:ahLst/>
              <a:cxnLst/>
              <a:rect l="l" t="t" r="r" b="b"/>
              <a:pathLst>
                <a:path w="234383" h="190704" extrusionOk="0">
                  <a:moveTo>
                    <a:pt x="0" y="190705"/>
                  </a:moveTo>
                  <a:lnTo>
                    <a:pt x="234384" y="0"/>
                  </a:lnTo>
                  <a:lnTo>
                    <a:pt x="123286" y="0"/>
                  </a:lnTo>
                  <a:lnTo>
                    <a:pt x="0" y="100304"/>
                  </a:lnTo>
                  <a:lnTo>
                    <a:pt x="0" y="190705"/>
                  </a:lnTo>
                  <a:close/>
                </a:path>
              </a:pathLst>
            </a:custGeom>
            <a:solidFill>
              <a:srgbClr val="61B3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1" name="Google Shape;4271;p27"/>
            <p:cNvSpPr/>
            <p:nvPr/>
          </p:nvSpPr>
          <p:spPr>
            <a:xfrm>
              <a:off x="10465485" y="-1"/>
              <a:ext cx="490986" cy="194894"/>
            </a:xfrm>
            <a:custGeom>
              <a:avLst/>
              <a:gdLst/>
              <a:ahLst/>
              <a:cxnLst/>
              <a:rect l="l" t="t" r="r" b="b"/>
              <a:pathLst>
                <a:path w="490986" h="194894" extrusionOk="0">
                  <a:moveTo>
                    <a:pt x="490986" y="194894"/>
                  </a:moveTo>
                  <a:lnTo>
                    <a:pt x="490986" y="101574"/>
                  </a:lnTo>
                  <a:lnTo>
                    <a:pt x="154266" y="0"/>
                  </a:lnTo>
                  <a:lnTo>
                    <a:pt x="0" y="0"/>
                  </a:lnTo>
                  <a:lnTo>
                    <a:pt x="0" y="46724"/>
                  </a:lnTo>
                  <a:lnTo>
                    <a:pt x="490986" y="19489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2" name="Google Shape;4272;p27"/>
            <p:cNvSpPr/>
            <p:nvPr/>
          </p:nvSpPr>
          <p:spPr>
            <a:xfrm>
              <a:off x="10654032" y="-1"/>
              <a:ext cx="420391" cy="92558"/>
            </a:xfrm>
            <a:custGeom>
              <a:avLst/>
              <a:gdLst/>
              <a:ahLst/>
              <a:cxnLst/>
              <a:rect l="l" t="t" r="r" b="b"/>
              <a:pathLst>
                <a:path w="420391" h="92558" extrusionOk="0">
                  <a:moveTo>
                    <a:pt x="420392" y="0"/>
                  </a:moveTo>
                  <a:lnTo>
                    <a:pt x="0" y="0"/>
                  </a:lnTo>
                  <a:lnTo>
                    <a:pt x="306629" y="92559"/>
                  </a:lnTo>
                  <a:lnTo>
                    <a:pt x="420392"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3" name="Google Shape;4273;p27"/>
            <p:cNvSpPr/>
            <p:nvPr/>
          </p:nvSpPr>
          <p:spPr>
            <a:xfrm>
              <a:off x="9703802" y="-1"/>
              <a:ext cx="718894" cy="483998"/>
            </a:xfrm>
            <a:custGeom>
              <a:avLst/>
              <a:gdLst/>
              <a:ahLst/>
              <a:cxnLst/>
              <a:rect l="l" t="t" r="r" b="b"/>
              <a:pathLst>
                <a:path w="718894" h="483998" extrusionOk="0">
                  <a:moveTo>
                    <a:pt x="85195" y="483998"/>
                  </a:moveTo>
                  <a:lnTo>
                    <a:pt x="718894" y="0"/>
                  </a:lnTo>
                  <a:lnTo>
                    <a:pt x="600306" y="0"/>
                  </a:lnTo>
                  <a:lnTo>
                    <a:pt x="0" y="458097"/>
                  </a:lnTo>
                  <a:lnTo>
                    <a:pt x="85195" y="4839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4" name="Google Shape;4274;p27"/>
            <p:cNvSpPr/>
            <p:nvPr/>
          </p:nvSpPr>
          <p:spPr>
            <a:xfrm>
              <a:off x="9160886" y="555860"/>
              <a:ext cx="415059" cy="342811"/>
            </a:xfrm>
            <a:custGeom>
              <a:avLst/>
              <a:gdLst/>
              <a:ahLst/>
              <a:cxnLst/>
              <a:rect l="l" t="t" r="r" b="b"/>
              <a:pathLst>
                <a:path w="415059" h="342811" extrusionOk="0">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5" name="Google Shape;4275;p27"/>
            <p:cNvSpPr/>
            <p:nvPr/>
          </p:nvSpPr>
          <p:spPr>
            <a:xfrm>
              <a:off x="9287092" y="907051"/>
              <a:ext cx="2896399" cy="899180"/>
            </a:xfrm>
            <a:custGeom>
              <a:avLst/>
              <a:gdLst/>
              <a:ahLst/>
              <a:cxnLst/>
              <a:rect l="l" t="t" r="r" b="b"/>
              <a:pathLst>
                <a:path w="2896399" h="899180" extrusionOk="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6" name="Google Shape;4276;p27"/>
            <p:cNvSpPr/>
            <p:nvPr/>
          </p:nvSpPr>
          <p:spPr>
            <a:xfrm>
              <a:off x="10842707" y="1558138"/>
              <a:ext cx="124302" cy="106144"/>
            </a:xfrm>
            <a:custGeom>
              <a:avLst/>
              <a:gdLst/>
              <a:ahLst/>
              <a:cxnLst/>
              <a:rect l="l" t="t" r="r" b="b"/>
              <a:pathLst>
                <a:path w="124302" h="106144" extrusionOk="0">
                  <a:moveTo>
                    <a:pt x="41392" y="106144"/>
                  </a:moveTo>
                  <a:lnTo>
                    <a:pt x="124302" y="38344"/>
                  </a:lnTo>
                  <a:lnTo>
                    <a:pt x="0" y="0"/>
                  </a:lnTo>
                  <a:lnTo>
                    <a:pt x="0" y="93194"/>
                  </a:lnTo>
                  <a:lnTo>
                    <a:pt x="41392" y="106144"/>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7" name="Google Shape;4277;p27"/>
            <p:cNvSpPr/>
            <p:nvPr/>
          </p:nvSpPr>
          <p:spPr>
            <a:xfrm>
              <a:off x="6453923" y="90399"/>
              <a:ext cx="2323518" cy="788592"/>
            </a:xfrm>
            <a:custGeom>
              <a:avLst/>
              <a:gdLst/>
              <a:ahLst/>
              <a:cxnLst/>
              <a:rect l="l" t="t" r="r" b="b"/>
              <a:pathLst>
                <a:path w="2323518" h="788592" extrusionOk="0">
                  <a:moveTo>
                    <a:pt x="0" y="0"/>
                  </a:moveTo>
                  <a:lnTo>
                    <a:pt x="0" y="93194"/>
                  </a:lnTo>
                  <a:lnTo>
                    <a:pt x="2240736" y="788592"/>
                  </a:lnTo>
                  <a:lnTo>
                    <a:pt x="2323519" y="721173"/>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8" name="Google Shape;4278;p27"/>
            <p:cNvSpPr/>
            <p:nvPr/>
          </p:nvSpPr>
          <p:spPr>
            <a:xfrm>
              <a:off x="6459001" y="-1"/>
              <a:ext cx="3828346" cy="868454"/>
            </a:xfrm>
            <a:custGeom>
              <a:avLst/>
              <a:gdLst/>
              <a:ahLst/>
              <a:cxnLst/>
              <a:rect l="l" t="t" r="r" b="b"/>
              <a:pathLst>
                <a:path w="3828346" h="868454" extrusionOk="0">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9" name="Google Shape;4279;p27"/>
            <p:cNvSpPr/>
            <p:nvPr/>
          </p:nvSpPr>
          <p:spPr>
            <a:xfrm>
              <a:off x="7362634" y="-1"/>
              <a:ext cx="212798" cy="117825"/>
            </a:xfrm>
            <a:custGeom>
              <a:avLst/>
              <a:gdLst/>
              <a:ahLst/>
              <a:cxnLst/>
              <a:rect l="l" t="t" r="r" b="b"/>
              <a:pathLst>
                <a:path w="212798" h="117825" extrusionOk="0">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0" name="Google Shape;4280;p27"/>
            <p:cNvSpPr/>
            <p:nvPr/>
          </p:nvSpPr>
          <p:spPr>
            <a:xfrm>
              <a:off x="10803728" y="1747446"/>
              <a:ext cx="1265872" cy="808018"/>
            </a:xfrm>
            <a:custGeom>
              <a:avLst/>
              <a:gdLst/>
              <a:ahLst/>
              <a:cxnLst/>
              <a:rect l="l" t="t" r="r" b="b"/>
              <a:pathLst>
                <a:path w="1265872" h="808018" extrusionOk="0">
                  <a:moveTo>
                    <a:pt x="0" y="0"/>
                  </a:moveTo>
                  <a:lnTo>
                    <a:pt x="0" y="75926"/>
                  </a:lnTo>
                  <a:lnTo>
                    <a:pt x="0" y="403882"/>
                  </a:lnTo>
                  <a:lnTo>
                    <a:pt x="1265873" y="808018"/>
                  </a:lnTo>
                  <a:lnTo>
                    <a:pt x="1265873" y="404644"/>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1" name="Google Shape;4281;p27"/>
            <p:cNvSpPr/>
            <p:nvPr/>
          </p:nvSpPr>
          <p:spPr>
            <a:xfrm>
              <a:off x="12080394" y="2155391"/>
              <a:ext cx="105510" cy="435370"/>
            </a:xfrm>
            <a:custGeom>
              <a:avLst/>
              <a:gdLst/>
              <a:ahLst/>
              <a:cxnLst/>
              <a:rect l="l" t="t" r="r" b="b"/>
              <a:pathLst>
                <a:path w="105510" h="435370" extrusionOk="0">
                  <a:moveTo>
                    <a:pt x="0" y="403501"/>
                  </a:moveTo>
                  <a:lnTo>
                    <a:pt x="105511" y="435370"/>
                  </a:lnTo>
                  <a:lnTo>
                    <a:pt x="105511" y="31869"/>
                  </a:lnTo>
                  <a:lnTo>
                    <a:pt x="0" y="0"/>
                  </a:lnTo>
                  <a:lnTo>
                    <a:pt x="0" y="403501"/>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2" name="Google Shape;4282;p27"/>
            <p:cNvSpPr/>
            <p:nvPr/>
          </p:nvSpPr>
          <p:spPr>
            <a:xfrm>
              <a:off x="10808679" y="1492369"/>
              <a:ext cx="1377225" cy="650579"/>
            </a:xfrm>
            <a:custGeom>
              <a:avLst/>
              <a:gdLst/>
              <a:ahLst/>
              <a:cxnLst/>
              <a:rect l="l" t="t" r="r" b="b"/>
              <a:pathLst>
                <a:path w="1377225" h="650579" extrusionOk="0">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3" name="Google Shape;4283;p27"/>
            <p:cNvSpPr/>
            <p:nvPr/>
          </p:nvSpPr>
          <p:spPr>
            <a:xfrm>
              <a:off x="12085599" y="2064991"/>
              <a:ext cx="100305" cy="111985"/>
            </a:xfrm>
            <a:custGeom>
              <a:avLst/>
              <a:gdLst/>
              <a:ahLst/>
              <a:cxnLst/>
              <a:rect l="l" t="t" r="r" b="b"/>
              <a:pathLst>
                <a:path w="100305" h="111985" extrusionOk="0">
                  <a:moveTo>
                    <a:pt x="100305" y="111985"/>
                  </a:moveTo>
                  <a:lnTo>
                    <a:pt x="100305" y="0"/>
                  </a:lnTo>
                  <a:lnTo>
                    <a:pt x="0" y="81640"/>
                  </a:lnTo>
                  <a:lnTo>
                    <a:pt x="100305" y="111985"/>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4" name="Google Shape;4284;p27"/>
            <p:cNvSpPr/>
            <p:nvPr/>
          </p:nvSpPr>
          <p:spPr>
            <a:xfrm>
              <a:off x="10467389" y="1392319"/>
              <a:ext cx="362748" cy="651848"/>
            </a:xfrm>
            <a:custGeom>
              <a:avLst/>
              <a:gdLst/>
              <a:ahLst/>
              <a:cxnLst/>
              <a:rect l="l" t="t" r="r" b="b"/>
              <a:pathLst>
                <a:path w="362748" h="651848" extrusionOk="0">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5" name="Google Shape;4285;p27"/>
            <p:cNvSpPr/>
            <p:nvPr/>
          </p:nvSpPr>
          <p:spPr>
            <a:xfrm>
              <a:off x="8503317" y="1051920"/>
              <a:ext cx="1955057" cy="995040"/>
            </a:xfrm>
            <a:custGeom>
              <a:avLst/>
              <a:gdLst/>
              <a:ahLst/>
              <a:cxnLst/>
              <a:rect l="l" t="t" r="r" b="b"/>
              <a:pathLst>
                <a:path w="1955057" h="995040" extrusionOk="0">
                  <a:moveTo>
                    <a:pt x="0" y="403882"/>
                  </a:moveTo>
                  <a:lnTo>
                    <a:pt x="1955058" y="995041"/>
                  </a:lnTo>
                  <a:lnTo>
                    <a:pt x="1955058" y="591159"/>
                  </a:lnTo>
                  <a:lnTo>
                    <a:pt x="0" y="0"/>
                  </a:lnTo>
                  <a:lnTo>
                    <a:pt x="0" y="40388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6" name="Google Shape;4286;p27"/>
            <p:cNvSpPr/>
            <p:nvPr/>
          </p:nvSpPr>
          <p:spPr>
            <a:xfrm>
              <a:off x="8509030" y="781354"/>
              <a:ext cx="2316790" cy="852710"/>
            </a:xfrm>
            <a:custGeom>
              <a:avLst/>
              <a:gdLst/>
              <a:ahLst/>
              <a:cxnLst/>
              <a:rect l="l" t="t" r="r" b="b"/>
              <a:pathLst>
                <a:path w="2316790" h="852710" extrusionOk="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7" name="Google Shape;4287;p27"/>
            <p:cNvSpPr/>
            <p:nvPr/>
          </p:nvSpPr>
          <p:spPr>
            <a:xfrm>
              <a:off x="9732751" y="610964"/>
              <a:ext cx="421407" cy="439052"/>
            </a:xfrm>
            <a:custGeom>
              <a:avLst/>
              <a:gdLst/>
              <a:ahLst/>
              <a:cxnLst/>
              <a:rect l="l" t="t" r="r" b="b"/>
              <a:pathLst>
                <a:path w="421407" h="439052" extrusionOk="0">
                  <a:moveTo>
                    <a:pt x="0" y="416452"/>
                  </a:moveTo>
                  <a:lnTo>
                    <a:pt x="74657" y="439052"/>
                  </a:lnTo>
                  <a:lnTo>
                    <a:pt x="421408" y="194641"/>
                  </a:lnTo>
                  <a:lnTo>
                    <a:pt x="421408" y="0"/>
                  </a:lnTo>
                  <a:lnTo>
                    <a:pt x="0" y="297230"/>
                  </a:lnTo>
                  <a:lnTo>
                    <a:pt x="0" y="41645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8" name="Google Shape;4288;p27"/>
            <p:cNvSpPr/>
            <p:nvPr/>
          </p:nvSpPr>
          <p:spPr>
            <a:xfrm>
              <a:off x="9314390" y="786178"/>
              <a:ext cx="407568" cy="238063"/>
            </a:xfrm>
            <a:custGeom>
              <a:avLst/>
              <a:gdLst/>
              <a:ahLst/>
              <a:cxnLst/>
              <a:rect l="l" t="t" r="r" b="b"/>
              <a:pathLst>
                <a:path w="407568" h="238063" extrusionOk="0">
                  <a:moveTo>
                    <a:pt x="0" y="0"/>
                  </a:moveTo>
                  <a:lnTo>
                    <a:pt x="0" y="70594"/>
                  </a:lnTo>
                  <a:lnTo>
                    <a:pt x="0" y="114778"/>
                  </a:lnTo>
                  <a:lnTo>
                    <a:pt x="407569" y="238063"/>
                  </a:lnTo>
                  <a:lnTo>
                    <a:pt x="407569" y="123158"/>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9" name="Google Shape;4289;p27"/>
            <p:cNvSpPr/>
            <p:nvPr/>
          </p:nvSpPr>
          <p:spPr>
            <a:xfrm>
              <a:off x="9319596" y="467618"/>
              <a:ext cx="828594" cy="432703"/>
            </a:xfrm>
            <a:custGeom>
              <a:avLst/>
              <a:gdLst/>
              <a:ahLst/>
              <a:cxnLst/>
              <a:rect l="l" t="t" r="r" b="b"/>
              <a:pathLst>
                <a:path w="828594" h="432703" extrusionOk="0">
                  <a:moveTo>
                    <a:pt x="0" y="309800"/>
                  </a:moveTo>
                  <a:lnTo>
                    <a:pt x="406806" y="432704"/>
                  </a:lnTo>
                  <a:lnTo>
                    <a:pt x="828595" y="135093"/>
                  </a:lnTo>
                  <a:lnTo>
                    <a:pt x="468894" y="26536"/>
                  </a:lnTo>
                  <a:lnTo>
                    <a:pt x="381032" y="0"/>
                  </a:lnTo>
                  <a:lnTo>
                    <a:pt x="0" y="30980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0" name="Google Shape;4290;p27"/>
            <p:cNvSpPr/>
            <p:nvPr/>
          </p:nvSpPr>
          <p:spPr>
            <a:xfrm>
              <a:off x="7875967" y="739582"/>
              <a:ext cx="125698" cy="192608"/>
            </a:xfrm>
            <a:custGeom>
              <a:avLst/>
              <a:gdLst/>
              <a:ahLst/>
              <a:cxnLst/>
              <a:rect l="l" t="t" r="r" b="b"/>
              <a:pathLst>
                <a:path w="125698" h="192608" extrusionOk="0">
                  <a:moveTo>
                    <a:pt x="0" y="192609"/>
                  </a:moveTo>
                  <a:lnTo>
                    <a:pt x="125699" y="90401"/>
                  </a:lnTo>
                  <a:lnTo>
                    <a:pt x="125699" y="0"/>
                  </a:lnTo>
                  <a:lnTo>
                    <a:pt x="0" y="102335"/>
                  </a:lnTo>
                  <a:lnTo>
                    <a:pt x="0" y="19260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1" name="Google Shape;4291;p27"/>
            <p:cNvSpPr/>
            <p:nvPr/>
          </p:nvSpPr>
          <p:spPr>
            <a:xfrm>
              <a:off x="6286706" y="366044"/>
              <a:ext cx="1578469" cy="570335"/>
            </a:xfrm>
            <a:custGeom>
              <a:avLst/>
              <a:gdLst/>
              <a:ahLst/>
              <a:cxnLst/>
              <a:rect l="l" t="t" r="r" b="b"/>
              <a:pathLst>
                <a:path w="1578469" h="570335" extrusionOk="0">
                  <a:moveTo>
                    <a:pt x="0" y="93194"/>
                  </a:moveTo>
                  <a:lnTo>
                    <a:pt x="1578469" y="570336"/>
                  </a:lnTo>
                  <a:lnTo>
                    <a:pt x="1578469" y="477142"/>
                  </a:lnTo>
                  <a:lnTo>
                    <a:pt x="0" y="0"/>
                  </a:lnTo>
                  <a:lnTo>
                    <a:pt x="0" y="931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2" name="Google Shape;4292;p27"/>
            <p:cNvSpPr/>
            <p:nvPr/>
          </p:nvSpPr>
          <p:spPr>
            <a:xfrm>
              <a:off x="5353235" y="370742"/>
              <a:ext cx="922678" cy="851821"/>
            </a:xfrm>
            <a:custGeom>
              <a:avLst/>
              <a:gdLst/>
              <a:ahLst/>
              <a:cxnLst/>
              <a:rect l="l" t="t" r="r" b="b"/>
              <a:pathLst>
                <a:path w="922678" h="851821" extrusionOk="0">
                  <a:moveTo>
                    <a:pt x="0" y="796718"/>
                  </a:moveTo>
                  <a:lnTo>
                    <a:pt x="0" y="839379"/>
                  </a:lnTo>
                  <a:lnTo>
                    <a:pt x="40884" y="851822"/>
                  </a:lnTo>
                  <a:lnTo>
                    <a:pt x="922678" y="90020"/>
                  </a:lnTo>
                  <a:lnTo>
                    <a:pt x="922678" y="0"/>
                  </a:lnTo>
                  <a:lnTo>
                    <a:pt x="0" y="796718"/>
                  </a:lnTo>
                  <a:close/>
                </a:path>
              </a:pathLst>
            </a:custGeom>
            <a:solidFill>
              <a:srgbClr val="C5E3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3" name="Google Shape;4293;p27"/>
            <p:cNvSpPr/>
            <p:nvPr/>
          </p:nvSpPr>
          <p:spPr>
            <a:xfrm>
              <a:off x="5066033" y="177752"/>
              <a:ext cx="2930173" cy="981963"/>
            </a:xfrm>
            <a:custGeom>
              <a:avLst/>
              <a:gdLst/>
              <a:ahLst/>
              <a:cxnLst/>
              <a:rect l="l" t="t" r="r" b="b"/>
              <a:pathLst>
                <a:path w="2930173" h="981963" extrusionOk="0">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4" name="Google Shape;4294;p27"/>
            <p:cNvSpPr/>
            <p:nvPr/>
          </p:nvSpPr>
          <p:spPr>
            <a:xfrm>
              <a:off x="5059938" y="1085440"/>
              <a:ext cx="281996" cy="148805"/>
            </a:xfrm>
            <a:custGeom>
              <a:avLst/>
              <a:gdLst/>
              <a:ahLst/>
              <a:cxnLst/>
              <a:rect l="l" t="t" r="r" b="b"/>
              <a:pathLst>
                <a:path w="281996" h="148805" extrusionOk="0">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5" name="Google Shape;4295;p27"/>
            <p:cNvSpPr/>
            <p:nvPr/>
          </p:nvSpPr>
          <p:spPr>
            <a:xfrm>
              <a:off x="9854259" y="2390407"/>
              <a:ext cx="1740226" cy="683844"/>
            </a:xfrm>
            <a:custGeom>
              <a:avLst/>
              <a:gdLst/>
              <a:ahLst/>
              <a:cxnLst/>
              <a:rect l="l" t="t" r="r" b="b"/>
              <a:pathLst>
                <a:path w="1740226" h="683844" extrusionOk="0">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6" name="Google Shape;4296;p27"/>
            <p:cNvSpPr/>
            <p:nvPr/>
          </p:nvSpPr>
          <p:spPr>
            <a:xfrm>
              <a:off x="11308680" y="2845330"/>
              <a:ext cx="496826" cy="353730"/>
            </a:xfrm>
            <a:custGeom>
              <a:avLst/>
              <a:gdLst/>
              <a:ahLst/>
              <a:cxnLst/>
              <a:rect l="l" t="t" r="r" b="b"/>
              <a:pathLst>
                <a:path w="496826" h="353730" extrusionOk="0">
                  <a:moveTo>
                    <a:pt x="0" y="312466"/>
                  </a:moveTo>
                  <a:lnTo>
                    <a:pt x="135476" y="353730"/>
                  </a:lnTo>
                  <a:lnTo>
                    <a:pt x="496827" y="59674"/>
                  </a:lnTo>
                  <a:lnTo>
                    <a:pt x="299773" y="0"/>
                  </a:lnTo>
                  <a:lnTo>
                    <a:pt x="0" y="243777"/>
                  </a:lnTo>
                  <a:lnTo>
                    <a:pt x="0" y="312466"/>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7" name="Google Shape;4297;p27"/>
            <p:cNvSpPr/>
            <p:nvPr/>
          </p:nvSpPr>
          <p:spPr>
            <a:xfrm>
              <a:off x="9214974" y="2692716"/>
              <a:ext cx="1411124" cy="930414"/>
            </a:xfrm>
            <a:custGeom>
              <a:avLst/>
              <a:gdLst/>
              <a:ahLst/>
              <a:cxnLst/>
              <a:rect l="l" t="t" r="r" b="b"/>
              <a:pathLst>
                <a:path w="1411124" h="930414" extrusionOk="0">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8" name="Google Shape;4298;p27"/>
            <p:cNvSpPr/>
            <p:nvPr/>
          </p:nvSpPr>
          <p:spPr>
            <a:xfrm>
              <a:off x="10636892" y="3122372"/>
              <a:ext cx="407567" cy="588492"/>
            </a:xfrm>
            <a:custGeom>
              <a:avLst/>
              <a:gdLst/>
              <a:ahLst/>
              <a:cxnLst/>
              <a:rect l="l" t="t" r="r" b="b"/>
              <a:pathLst>
                <a:path w="407567" h="588492" extrusionOk="0">
                  <a:moveTo>
                    <a:pt x="0" y="503044"/>
                  </a:moveTo>
                  <a:lnTo>
                    <a:pt x="407568" y="588492"/>
                  </a:lnTo>
                  <a:lnTo>
                    <a:pt x="407568" y="123158"/>
                  </a:lnTo>
                  <a:lnTo>
                    <a:pt x="0" y="0"/>
                  </a:lnTo>
                  <a:lnTo>
                    <a:pt x="0" y="50304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9" name="Google Shape;4299;p27"/>
            <p:cNvSpPr/>
            <p:nvPr/>
          </p:nvSpPr>
          <p:spPr>
            <a:xfrm>
              <a:off x="9220053" y="2485252"/>
              <a:ext cx="1654777" cy="624804"/>
            </a:xfrm>
            <a:custGeom>
              <a:avLst/>
              <a:gdLst/>
              <a:ahLst/>
              <a:cxnLst/>
              <a:rect l="l" t="t" r="r" b="b"/>
              <a:pathLst>
                <a:path w="1654777" h="624804" extrusionOk="0">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0" name="Google Shape;4300;p27"/>
            <p:cNvSpPr/>
            <p:nvPr/>
          </p:nvSpPr>
          <p:spPr>
            <a:xfrm>
              <a:off x="10642097" y="2914908"/>
              <a:ext cx="650712" cy="321607"/>
            </a:xfrm>
            <a:custGeom>
              <a:avLst/>
              <a:gdLst/>
              <a:ahLst/>
              <a:cxnLst/>
              <a:rect l="l" t="t" r="r" b="b"/>
              <a:pathLst>
                <a:path w="650712" h="321607" extrusionOk="0">
                  <a:moveTo>
                    <a:pt x="0" y="198703"/>
                  </a:moveTo>
                  <a:lnTo>
                    <a:pt x="406553" y="321608"/>
                  </a:lnTo>
                  <a:lnTo>
                    <a:pt x="650712" y="122777"/>
                  </a:lnTo>
                  <a:lnTo>
                    <a:pt x="244541" y="0"/>
                  </a:lnTo>
                  <a:lnTo>
                    <a:pt x="0" y="198703"/>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1" name="Google Shape;4301;p27"/>
            <p:cNvSpPr/>
            <p:nvPr/>
          </p:nvSpPr>
          <p:spPr>
            <a:xfrm>
              <a:off x="8690722" y="2310164"/>
              <a:ext cx="243017" cy="805732"/>
            </a:xfrm>
            <a:custGeom>
              <a:avLst/>
              <a:gdLst/>
              <a:ahLst/>
              <a:cxnLst/>
              <a:rect l="l" t="t" r="r" b="b"/>
              <a:pathLst>
                <a:path w="243017" h="805732" extrusionOk="0">
                  <a:moveTo>
                    <a:pt x="243017" y="608172"/>
                  </a:moveTo>
                  <a:lnTo>
                    <a:pt x="243017" y="153249"/>
                  </a:lnTo>
                  <a:lnTo>
                    <a:pt x="243017" y="0"/>
                  </a:lnTo>
                  <a:lnTo>
                    <a:pt x="0" y="197434"/>
                  </a:lnTo>
                  <a:lnTo>
                    <a:pt x="0" y="805733"/>
                  </a:lnTo>
                  <a:lnTo>
                    <a:pt x="243017" y="60817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2" name="Google Shape;4302;p27"/>
            <p:cNvSpPr/>
            <p:nvPr/>
          </p:nvSpPr>
          <p:spPr>
            <a:xfrm>
              <a:off x="5052701" y="1412507"/>
              <a:ext cx="3627228" cy="1707579"/>
            </a:xfrm>
            <a:custGeom>
              <a:avLst/>
              <a:gdLst/>
              <a:ahLst/>
              <a:cxnLst/>
              <a:rect l="l" t="t" r="r" b="b"/>
              <a:pathLst>
                <a:path w="3627228" h="1707579" extrusionOk="0">
                  <a:moveTo>
                    <a:pt x="3627229" y="1707580"/>
                  </a:moveTo>
                  <a:lnTo>
                    <a:pt x="3627229" y="1096487"/>
                  </a:lnTo>
                  <a:lnTo>
                    <a:pt x="0" y="0"/>
                  </a:lnTo>
                  <a:lnTo>
                    <a:pt x="0" y="610712"/>
                  </a:lnTo>
                  <a:lnTo>
                    <a:pt x="3627229" y="170758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3" name="Google Shape;4303;p27"/>
            <p:cNvSpPr/>
            <p:nvPr/>
          </p:nvSpPr>
          <p:spPr>
            <a:xfrm>
              <a:off x="5057780" y="1205043"/>
              <a:ext cx="3870880" cy="1294809"/>
            </a:xfrm>
            <a:custGeom>
              <a:avLst/>
              <a:gdLst/>
              <a:ahLst/>
              <a:cxnLst/>
              <a:rect l="l" t="t" r="r" b="b"/>
              <a:pathLst>
                <a:path w="3870880" h="1294809" extrusionOk="0">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4" name="Google Shape;4304;p27"/>
            <p:cNvSpPr/>
            <p:nvPr/>
          </p:nvSpPr>
          <p:spPr>
            <a:xfrm>
              <a:off x="4489470" y="1046080"/>
              <a:ext cx="262316" cy="821222"/>
            </a:xfrm>
            <a:custGeom>
              <a:avLst/>
              <a:gdLst/>
              <a:ahLst/>
              <a:cxnLst/>
              <a:rect l="l" t="t" r="r" b="b"/>
              <a:pathLst>
                <a:path w="262316" h="821222" extrusionOk="0">
                  <a:moveTo>
                    <a:pt x="262316" y="607918"/>
                  </a:moveTo>
                  <a:lnTo>
                    <a:pt x="262316" y="193244"/>
                  </a:lnTo>
                  <a:lnTo>
                    <a:pt x="262316" y="0"/>
                  </a:lnTo>
                  <a:lnTo>
                    <a:pt x="0" y="213305"/>
                  </a:lnTo>
                  <a:lnTo>
                    <a:pt x="0" y="821223"/>
                  </a:lnTo>
                  <a:lnTo>
                    <a:pt x="262316" y="607918"/>
                  </a:lnTo>
                  <a:close/>
                </a:path>
              </a:pathLst>
            </a:custGeom>
            <a:solidFill>
              <a:srgbClr val="F599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5" name="Google Shape;4305;p27"/>
            <p:cNvSpPr/>
            <p:nvPr/>
          </p:nvSpPr>
          <p:spPr>
            <a:xfrm>
              <a:off x="893094" y="176864"/>
              <a:ext cx="3585583" cy="1694502"/>
            </a:xfrm>
            <a:custGeom>
              <a:avLst/>
              <a:gdLst/>
              <a:ahLst/>
              <a:cxnLst/>
              <a:rect l="l" t="t" r="r" b="b"/>
              <a:pathLst>
                <a:path w="3585583" h="1694502" extrusionOk="0">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6" name="Google Shape;4306;p27"/>
            <p:cNvSpPr/>
            <p:nvPr/>
          </p:nvSpPr>
          <p:spPr>
            <a:xfrm>
              <a:off x="898300" y="-1"/>
              <a:ext cx="3848280" cy="1251641"/>
            </a:xfrm>
            <a:custGeom>
              <a:avLst/>
              <a:gdLst/>
              <a:ahLst/>
              <a:cxnLst/>
              <a:rect l="l" t="t" r="r" b="b"/>
              <a:pathLst>
                <a:path w="3848280" h="1251641" extrusionOk="0">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7" name="Google Shape;4307;p27"/>
            <p:cNvSpPr/>
            <p:nvPr/>
          </p:nvSpPr>
          <p:spPr>
            <a:xfrm>
              <a:off x="7764997" y="1699579"/>
              <a:ext cx="1953533" cy="877850"/>
            </a:xfrm>
            <a:custGeom>
              <a:avLst/>
              <a:gdLst/>
              <a:ahLst/>
              <a:cxnLst/>
              <a:rect l="l" t="t" r="r" b="b"/>
              <a:pathLst>
                <a:path w="1953533" h="877850" extrusionOk="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8" name="Google Shape;4308;p27"/>
            <p:cNvSpPr/>
            <p:nvPr/>
          </p:nvSpPr>
          <p:spPr>
            <a:xfrm>
              <a:off x="9730465" y="2028170"/>
              <a:ext cx="320976" cy="560686"/>
            </a:xfrm>
            <a:custGeom>
              <a:avLst/>
              <a:gdLst/>
              <a:ahLst/>
              <a:cxnLst/>
              <a:rect l="l" t="t" r="r" b="b"/>
              <a:pathLst>
                <a:path w="320976" h="560686" extrusionOk="0">
                  <a:moveTo>
                    <a:pt x="111986" y="560686"/>
                  </a:moveTo>
                  <a:lnTo>
                    <a:pt x="320976" y="390677"/>
                  </a:lnTo>
                  <a:lnTo>
                    <a:pt x="320976" y="0"/>
                  </a:lnTo>
                  <a:lnTo>
                    <a:pt x="0" y="260663"/>
                  </a:lnTo>
                  <a:lnTo>
                    <a:pt x="0" y="526913"/>
                  </a:lnTo>
                  <a:lnTo>
                    <a:pt x="111986" y="56068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9" name="Google Shape;4309;p27"/>
            <p:cNvSpPr/>
            <p:nvPr/>
          </p:nvSpPr>
          <p:spPr>
            <a:xfrm>
              <a:off x="7769313" y="1415935"/>
              <a:ext cx="2277048" cy="865153"/>
            </a:xfrm>
            <a:custGeom>
              <a:avLst/>
              <a:gdLst/>
              <a:ahLst/>
              <a:cxnLst/>
              <a:rect l="l" t="t" r="r" b="b"/>
              <a:pathLst>
                <a:path w="2277048" h="865153" extrusionOk="0">
                  <a:moveTo>
                    <a:pt x="2277049" y="603220"/>
                  </a:moveTo>
                  <a:lnTo>
                    <a:pt x="281489" y="0"/>
                  </a:lnTo>
                  <a:lnTo>
                    <a:pt x="0" y="274503"/>
                  </a:lnTo>
                  <a:lnTo>
                    <a:pt x="1954549" y="865154"/>
                  </a:lnTo>
                  <a:lnTo>
                    <a:pt x="2277049" y="6032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0" name="Google Shape;4310;p27"/>
            <p:cNvSpPr/>
            <p:nvPr/>
          </p:nvSpPr>
          <p:spPr>
            <a:xfrm>
              <a:off x="7809943" y="2915670"/>
              <a:ext cx="28187" cy="216732"/>
            </a:xfrm>
            <a:custGeom>
              <a:avLst/>
              <a:gdLst/>
              <a:ahLst/>
              <a:cxnLst/>
              <a:rect l="l" t="t" r="r" b="b"/>
              <a:pathLst>
                <a:path w="28187" h="216732" extrusionOk="0">
                  <a:moveTo>
                    <a:pt x="28187" y="193625"/>
                  </a:moveTo>
                  <a:lnTo>
                    <a:pt x="28187" y="0"/>
                  </a:lnTo>
                  <a:lnTo>
                    <a:pt x="0" y="22854"/>
                  </a:lnTo>
                  <a:lnTo>
                    <a:pt x="0" y="216733"/>
                  </a:lnTo>
                  <a:lnTo>
                    <a:pt x="28187" y="193625"/>
                  </a:lnTo>
                  <a:close/>
                </a:path>
              </a:pathLst>
            </a:custGeom>
            <a:solidFill>
              <a:srgbClr val="F4983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1" name="Google Shape;4311;p27"/>
            <p:cNvSpPr/>
            <p:nvPr/>
          </p:nvSpPr>
          <p:spPr>
            <a:xfrm>
              <a:off x="7575814" y="2947285"/>
              <a:ext cx="223337" cy="229683"/>
            </a:xfrm>
            <a:custGeom>
              <a:avLst/>
              <a:gdLst/>
              <a:ahLst/>
              <a:cxnLst/>
              <a:rect l="l" t="t" r="r" b="b"/>
              <a:pathLst>
                <a:path w="223337" h="229683" extrusionOk="0">
                  <a:moveTo>
                    <a:pt x="223338" y="0"/>
                  </a:moveTo>
                  <a:lnTo>
                    <a:pt x="0" y="181690"/>
                  </a:lnTo>
                  <a:lnTo>
                    <a:pt x="0" y="211400"/>
                  </a:lnTo>
                  <a:lnTo>
                    <a:pt x="179279" y="229683"/>
                  </a:lnTo>
                  <a:lnTo>
                    <a:pt x="223338" y="194006"/>
                  </a:lnTo>
                  <a:lnTo>
                    <a:pt x="22333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2" name="Google Shape;4312;p27"/>
            <p:cNvSpPr/>
            <p:nvPr/>
          </p:nvSpPr>
          <p:spPr>
            <a:xfrm>
              <a:off x="7398440" y="2808383"/>
              <a:ext cx="433850" cy="122396"/>
            </a:xfrm>
            <a:custGeom>
              <a:avLst/>
              <a:gdLst/>
              <a:ahLst/>
              <a:cxnLst/>
              <a:rect l="l" t="t" r="r" b="b"/>
              <a:pathLst>
                <a:path w="433850" h="122396" extrusionOk="0">
                  <a:moveTo>
                    <a:pt x="433850" y="98907"/>
                  </a:moveTo>
                  <a:lnTo>
                    <a:pt x="0" y="0"/>
                  </a:lnTo>
                  <a:lnTo>
                    <a:pt x="404902" y="122396"/>
                  </a:lnTo>
                  <a:lnTo>
                    <a:pt x="433850" y="98907"/>
                  </a:lnTo>
                  <a:close/>
                </a:path>
              </a:pathLst>
            </a:custGeom>
            <a:solidFill>
              <a:srgbClr val="C5E3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3" name="Google Shape;4313;p27"/>
            <p:cNvSpPr/>
            <p:nvPr/>
          </p:nvSpPr>
          <p:spPr>
            <a:xfrm>
              <a:off x="7058545" y="2777784"/>
              <a:ext cx="735526" cy="343572"/>
            </a:xfrm>
            <a:custGeom>
              <a:avLst/>
              <a:gdLst/>
              <a:ahLst/>
              <a:cxnLst/>
              <a:rect l="l" t="t" r="r" b="b"/>
              <a:pathLst>
                <a:path w="735526" h="343572" extrusionOk="0">
                  <a:moveTo>
                    <a:pt x="735527" y="160486"/>
                  </a:moveTo>
                  <a:lnTo>
                    <a:pt x="204165" y="0"/>
                  </a:lnTo>
                  <a:lnTo>
                    <a:pt x="0" y="210511"/>
                  </a:lnTo>
                  <a:lnTo>
                    <a:pt x="510413" y="343573"/>
                  </a:lnTo>
                  <a:lnTo>
                    <a:pt x="735527" y="160486"/>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4" name="Google Shape;4314;p27"/>
            <p:cNvSpPr/>
            <p:nvPr/>
          </p:nvSpPr>
          <p:spPr>
            <a:xfrm>
              <a:off x="5054606" y="505454"/>
              <a:ext cx="352590" cy="381281"/>
            </a:xfrm>
            <a:custGeom>
              <a:avLst/>
              <a:gdLst/>
              <a:ahLst/>
              <a:cxnLst/>
              <a:rect l="l" t="t" r="r" b="b"/>
              <a:pathLst>
                <a:path w="352590" h="381281" extrusionOk="0">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5" name="Google Shape;4315;p27"/>
            <p:cNvSpPr/>
            <p:nvPr/>
          </p:nvSpPr>
          <p:spPr>
            <a:xfrm>
              <a:off x="4882183" y="844837"/>
              <a:ext cx="280854" cy="423054"/>
            </a:xfrm>
            <a:custGeom>
              <a:avLst/>
              <a:gdLst/>
              <a:ahLst/>
              <a:cxnLst/>
              <a:rect l="l" t="t" r="r" b="b"/>
              <a:pathLst>
                <a:path w="280854" h="423054" extrusionOk="0">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6" name="Google Shape;4316;p27"/>
            <p:cNvSpPr/>
            <p:nvPr/>
          </p:nvSpPr>
          <p:spPr>
            <a:xfrm>
              <a:off x="4762579" y="1039351"/>
              <a:ext cx="108811" cy="232476"/>
            </a:xfrm>
            <a:custGeom>
              <a:avLst/>
              <a:gdLst/>
              <a:ahLst/>
              <a:cxnLst/>
              <a:rect l="l" t="t" r="r" b="b"/>
              <a:pathLst>
                <a:path w="108811" h="232476" extrusionOk="0">
                  <a:moveTo>
                    <a:pt x="108812" y="232477"/>
                  </a:moveTo>
                  <a:lnTo>
                    <a:pt x="108812" y="35805"/>
                  </a:lnTo>
                  <a:lnTo>
                    <a:pt x="0" y="0"/>
                  </a:lnTo>
                  <a:lnTo>
                    <a:pt x="0" y="196545"/>
                  </a:lnTo>
                  <a:lnTo>
                    <a:pt x="108812" y="232477"/>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7" name="Google Shape;4317;p27"/>
            <p:cNvSpPr/>
            <p:nvPr/>
          </p:nvSpPr>
          <p:spPr>
            <a:xfrm>
              <a:off x="4070475" y="254060"/>
              <a:ext cx="1334690" cy="812462"/>
            </a:xfrm>
            <a:custGeom>
              <a:avLst/>
              <a:gdLst/>
              <a:ahLst/>
              <a:cxnLst/>
              <a:rect l="l" t="t" r="r" b="b"/>
              <a:pathLst>
                <a:path w="1334690" h="812462" extrusionOk="0">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8" name="Google Shape;4318;p27"/>
            <p:cNvSpPr/>
            <p:nvPr/>
          </p:nvSpPr>
          <p:spPr>
            <a:xfrm>
              <a:off x="5048638" y="343952"/>
              <a:ext cx="42661" cy="47612"/>
            </a:xfrm>
            <a:custGeom>
              <a:avLst/>
              <a:gdLst/>
              <a:ahLst/>
              <a:cxnLst/>
              <a:rect l="l" t="t" r="r" b="b"/>
              <a:pathLst>
                <a:path w="42661" h="47612" extrusionOk="0">
                  <a:moveTo>
                    <a:pt x="42661" y="47613"/>
                  </a:moveTo>
                  <a:lnTo>
                    <a:pt x="42661" y="0"/>
                  </a:lnTo>
                  <a:lnTo>
                    <a:pt x="0" y="34535"/>
                  </a:lnTo>
                  <a:lnTo>
                    <a:pt x="42661" y="47613"/>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9" name="Google Shape;4319;p27"/>
            <p:cNvSpPr/>
            <p:nvPr/>
          </p:nvSpPr>
          <p:spPr>
            <a:xfrm>
              <a:off x="3674334" y="-1"/>
              <a:ext cx="300279" cy="102970"/>
            </a:xfrm>
            <a:custGeom>
              <a:avLst/>
              <a:gdLst/>
              <a:ahLst/>
              <a:cxnLst/>
              <a:rect l="l" t="t" r="r" b="b"/>
              <a:pathLst>
                <a:path w="300279" h="102970" extrusionOk="0">
                  <a:moveTo>
                    <a:pt x="173692" y="102970"/>
                  </a:moveTo>
                  <a:lnTo>
                    <a:pt x="300280" y="0"/>
                  </a:lnTo>
                  <a:lnTo>
                    <a:pt x="61833" y="0"/>
                  </a:lnTo>
                  <a:lnTo>
                    <a:pt x="0" y="50279"/>
                  </a:lnTo>
                  <a:lnTo>
                    <a:pt x="173692" y="102970"/>
                  </a:lnTo>
                  <a:close/>
                </a:path>
              </a:pathLst>
            </a:custGeom>
            <a:solidFill>
              <a:srgbClr val="61B3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0" name="Google Shape;4320;p27"/>
            <p:cNvSpPr/>
            <p:nvPr/>
          </p:nvSpPr>
          <p:spPr>
            <a:xfrm>
              <a:off x="3499245" y="176864"/>
              <a:ext cx="535298" cy="515359"/>
            </a:xfrm>
            <a:custGeom>
              <a:avLst/>
              <a:gdLst/>
              <a:ahLst/>
              <a:cxnLst/>
              <a:rect l="l" t="t" r="r" b="b"/>
              <a:pathLst>
                <a:path w="535298" h="515359" extrusionOk="0">
                  <a:moveTo>
                    <a:pt x="0" y="472952"/>
                  </a:moveTo>
                  <a:lnTo>
                    <a:pt x="140300" y="515359"/>
                  </a:lnTo>
                  <a:lnTo>
                    <a:pt x="535298" y="193879"/>
                  </a:lnTo>
                  <a:lnTo>
                    <a:pt x="535298" y="0"/>
                  </a:lnTo>
                  <a:lnTo>
                    <a:pt x="0" y="435370"/>
                  </a:lnTo>
                  <a:lnTo>
                    <a:pt x="0" y="472952"/>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1" name="Google Shape;4321;p27"/>
            <p:cNvSpPr/>
            <p:nvPr/>
          </p:nvSpPr>
          <p:spPr>
            <a:xfrm>
              <a:off x="2244925" y="237935"/>
              <a:ext cx="1243399" cy="408579"/>
            </a:xfrm>
            <a:custGeom>
              <a:avLst/>
              <a:gdLst/>
              <a:ahLst/>
              <a:cxnLst/>
              <a:rect l="l" t="t" r="r" b="b"/>
              <a:pathLst>
                <a:path w="1243399" h="408579" extrusionOk="0">
                  <a:moveTo>
                    <a:pt x="1243400" y="375696"/>
                  </a:moveTo>
                  <a:lnTo>
                    <a:pt x="0" y="0"/>
                  </a:lnTo>
                  <a:lnTo>
                    <a:pt x="0" y="32504"/>
                  </a:lnTo>
                  <a:lnTo>
                    <a:pt x="1243400" y="408580"/>
                  </a:lnTo>
                  <a:lnTo>
                    <a:pt x="1243400" y="37569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2" name="Google Shape;4322;p27"/>
            <p:cNvSpPr/>
            <p:nvPr/>
          </p:nvSpPr>
          <p:spPr>
            <a:xfrm>
              <a:off x="2250131" y="-1"/>
              <a:ext cx="1779332" cy="604490"/>
            </a:xfrm>
            <a:custGeom>
              <a:avLst/>
              <a:gdLst/>
              <a:ahLst/>
              <a:cxnLst/>
              <a:rect l="l" t="t" r="r" b="b"/>
              <a:pathLst>
                <a:path w="1779332" h="604490" extrusionOk="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3" name="Google Shape;4323;p27"/>
            <p:cNvSpPr/>
            <p:nvPr/>
          </p:nvSpPr>
          <p:spPr>
            <a:xfrm>
              <a:off x="8655044" y="4010507"/>
              <a:ext cx="86719" cy="160994"/>
            </a:xfrm>
            <a:custGeom>
              <a:avLst/>
              <a:gdLst/>
              <a:ahLst/>
              <a:cxnLst/>
              <a:rect l="l" t="t" r="r" b="b"/>
              <a:pathLst>
                <a:path w="86719" h="160994" extrusionOk="0">
                  <a:moveTo>
                    <a:pt x="0" y="70594"/>
                  </a:moveTo>
                  <a:lnTo>
                    <a:pt x="0" y="160994"/>
                  </a:lnTo>
                  <a:lnTo>
                    <a:pt x="86720" y="90274"/>
                  </a:lnTo>
                  <a:lnTo>
                    <a:pt x="86720" y="48882"/>
                  </a:lnTo>
                  <a:lnTo>
                    <a:pt x="86720" y="0"/>
                  </a:lnTo>
                  <a:lnTo>
                    <a:pt x="0" y="70594"/>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4" name="Google Shape;4324;p27"/>
            <p:cNvSpPr/>
            <p:nvPr/>
          </p:nvSpPr>
          <p:spPr>
            <a:xfrm>
              <a:off x="8259030" y="3987526"/>
              <a:ext cx="385094" cy="188546"/>
            </a:xfrm>
            <a:custGeom>
              <a:avLst/>
              <a:gdLst/>
              <a:ahLst/>
              <a:cxnLst/>
              <a:rect l="l" t="t" r="r" b="b"/>
              <a:pathLst>
                <a:path w="385094" h="188546" extrusionOk="0">
                  <a:moveTo>
                    <a:pt x="0" y="93067"/>
                  </a:moveTo>
                  <a:lnTo>
                    <a:pt x="385095" y="188546"/>
                  </a:lnTo>
                  <a:lnTo>
                    <a:pt x="385095" y="95098"/>
                  </a:lnTo>
                  <a:lnTo>
                    <a:pt x="0" y="0"/>
                  </a:lnTo>
                  <a:lnTo>
                    <a:pt x="0" y="930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5" name="Google Shape;4325;p27"/>
            <p:cNvSpPr/>
            <p:nvPr/>
          </p:nvSpPr>
          <p:spPr>
            <a:xfrm>
              <a:off x="8265760" y="3814469"/>
              <a:ext cx="470924" cy="261425"/>
            </a:xfrm>
            <a:custGeom>
              <a:avLst/>
              <a:gdLst/>
              <a:ahLst/>
              <a:cxnLst/>
              <a:rect l="l" t="t" r="r" b="b"/>
              <a:pathLst>
                <a:path w="470924" h="261425" extrusionOk="0">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6" name="Google Shape;4326;p27"/>
            <p:cNvSpPr/>
            <p:nvPr/>
          </p:nvSpPr>
          <p:spPr>
            <a:xfrm>
              <a:off x="8590418" y="3894078"/>
              <a:ext cx="64753" cy="72370"/>
            </a:xfrm>
            <a:custGeom>
              <a:avLst/>
              <a:gdLst/>
              <a:ahLst/>
              <a:cxnLst/>
              <a:rect l="l" t="t" r="r" b="b"/>
              <a:pathLst>
                <a:path w="64753" h="72370" extrusionOk="0">
                  <a:moveTo>
                    <a:pt x="64753" y="72371"/>
                  </a:moveTo>
                  <a:lnTo>
                    <a:pt x="64753" y="0"/>
                  </a:lnTo>
                  <a:lnTo>
                    <a:pt x="0" y="53072"/>
                  </a:lnTo>
                  <a:lnTo>
                    <a:pt x="64753" y="72371"/>
                  </a:lnTo>
                  <a:close/>
                </a:path>
              </a:pathLst>
            </a:custGeom>
            <a:solidFill>
              <a:srgbClr val="F3989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7" name="Google Shape;4327;p27"/>
            <p:cNvSpPr/>
            <p:nvPr/>
          </p:nvSpPr>
          <p:spPr>
            <a:xfrm>
              <a:off x="4133197" y="1989064"/>
              <a:ext cx="154393" cy="215082"/>
            </a:xfrm>
            <a:custGeom>
              <a:avLst/>
              <a:gdLst/>
              <a:ahLst/>
              <a:cxnLst/>
              <a:rect l="l" t="t" r="r" b="b"/>
              <a:pathLst>
                <a:path w="154393" h="215082" extrusionOk="0">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8" name="Google Shape;4328;p27"/>
            <p:cNvSpPr/>
            <p:nvPr/>
          </p:nvSpPr>
          <p:spPr>
            <a:xfrm>
              <a:off x="4132435" y="1934976"/>
              <a:ext cx="148679" cy="165565"/>
            </a:xfrm>
            <a:custGeom>
              <a:avLst/>
              <a:gdLst/>
              <a:ahLst/>
              <a:cxnLst/>
              <a:rect l="l" t="t" r="r" b="b"/>
              <a:pathLst>
                <a:path w="148679" h="165565" extrusionOk="0">
                  <a:moveTo>
                    <a:pt x="0" y="165565"/>
                  </a:moveTo>
                  <a:lnTo>
                    <a:pt x="148680" y="45073"/>
                  </a:lnTo>
                  <a:lnTo>
                    <a:pt x="0" y="0"/>
                  </a:lnTo>
                  <a:lnTo>
                    <a:pt x="0" y="165565"/>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9" name="Google Shape;4329;p27"/>
            <p:cNvSpPr/>
            <p:nvPr/>
          </p:nvSpPr>
          <p:spPr>
            <a:xfrm>
              <a:off x="5864536" y="2370092"/>
              <a:ext cx="242636" cy="686002"/>
            </a:xfrm>
            <a:custGeom>
              <a:avLst/>
              <a:gdLst/>
              <a:ahLst/>
              <a:cxnLst/>
              <a:rect l="l" t="t" r="r" b="b"/>
              <a:pathLst>
                <a:path w="242636" h="686002" extrusionOk="0">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0" name="Google Shape;4330;p27"/>
            <p:cNvSpPr/>
            <p:nvPr/>
          </p:nvSpPr>
          <p:spPr>
            <a:xfrm>
              <a:off x="4275021" y="2101049"/>
              <a:ext cx="1577961" cy="1069316"/>
            </a:xfrm>
            <a:custGeom>
              <a:avLst/>
              <a:gdLst/>
              <a:ahLst/>
              <a:cxnLst/>
              <a:rect l="l" t="t" r="r" b="b"/>
              <a:pathLst>
                <a:path w="1577961" h="1069316" extrusionOk="0">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1" name="Google Shape;4331;p27"/>
            <p:cNvSpPr/>
            <p:nvPr/>
          </p:nvSpPr>
          <p:spPr>
            <a:xfrm>
              <a:off x="4275528" y="1884189"/>
              <a:ext cx="1826184" cy="675972"/>
            </a:xfrm>
            <a:custGeom>
              <a:avLst/>
              <a:gdLst/>
              <a:ahLst/>
              <a:cxnLst/>
              <a:rect l="l" t="t" r="r" b="b"/>
              <a:pathLst>
                <a:path w="1826184" h="675972" extrusionOk="0">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2" name="Google Shape;4332;p27"/>
            <p:cNvSpPr/>
            <p:nvPr/>
          </p:nvSpPr>
          <p:spPr>
            <a:xfrm>
              <a:off x="3879007" y="1791504"/>
              <a:ext cx="242636" cy="805732"/>
            </a:xfrm>
            <a:custGeom>
              <a:avLst/>
              <a:gdLst/>
              <a:ahLst/>
              <a:cxnLst/>
              <a:rect l="l" t="t" r="r" b="b"/>
              <a:pathLst>
                <a:path w="242636" h="805732" extrusionOk="0">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3" name="Google Shape;4333;p27"/>
            <p:cNvSpPr/>
            <p:nvPr/>
          </p:nvSpPr>
          <p:spPr>
            <a:xfrm>
              <a:off x="617192" y="1007863"/>
              <a:ext cx="3251022" cy="1593563"/>
            </a:xfrm>
            <a:custGeom>
              <a:avLst/>
              <a:gdLst/>
              <a:ahLst/>
              <a:cxnLst/>
              <a:rect l="l" t="t" r="r" b="b"/>
              <a:pathLst>
                <a:path w="3251022" h="1593563" extrusionOk="0">
                  <a:moveTo>
                    <a:pt x="0" y="610585"/>
                  </a:moveTo>
                  <a:lnTo>
                    <a:pt x="3251022" y="1593563"/>
                  </a:lnTo>
                  <a:lnTo>
                    <a:pt x="3251022" y="982471"/>
                  </a:lnTo>
                  <a:lnTo>
                    <a:pt x="0" y="0"/>
                  </a:lnTo>
                  <a:lnTo>
                    <a:pt x="0" y="6105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4" name="Google Shape;4334;p27"/>
            <p:cNvSpPr/>
            <p:nvPr/>
          </p:nvSpPr>
          <p:spPr>
            <a:xfrm>
              <a:off x="622398" y="784147"/>
              <a:ext cx="3494166" cy="1197045"/>
            </a:xfrm>
            <a:custGeom>
              <a:avLst/>
              <a:gdLst/>
              <a:ahLst/>
              <a:cxnLst/>
              <a:rect l="l" t="t" r="r" b="b"/>
              <a:pathLst>
                <a:path w="3494166" h="1197045" extrusionOk="0">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5" name="Google Shape;4335;p27"/>
            <p:cNvSpPr/>
            <p:nvPr/>
          </p:nvSpPr>
          <p:spPr>
            <a:xfrm>
              <a:off x="7054355" y="2997310"/>
              <a:ext cx="510666" cy="160232"/>
            </a:xfrm>
            <a:custGeom>
              <a:avLst/>
              <a:gdLst/>
              <a:ahLst/>
              <a:cxnLst/>
              <a:rect l="l" t="t" r="r" b="b"/>
              <a:pathLst>
                <a:path w="510666" h="160232" extrusionOk="0">
                  <a:moveTo>
                    <a:pt x="0" y="0"/>
                  </a:moveTo>
                  <a:lnTo>
                    <a:pt x="0" y="108049"/>
                  </a:lnTo>
                  <a:lnTo>
                    <a:pt x="510667" y="160232"/>
                  </a:lnTo>
                  <a:lnTo>
                    <a:pt x="510667" y="133188"/>
                  </a:lnTo>
                  <a:lnTo>
                    <a:pt x="0" y="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6" name="Google Shape;4336;p27"/>
            <p:cNvSpPr/>
            <p:nvPr/>
          </p:nvSpPr>
          <p:spPr>
            <a:xfrm>
              <a:off x="8661519" y="3833261"/>
              <a:ext cx="1164933" cy="547100"/>
            </a:xfrm>
            <a:custGeom>
              <a:avLst/>
              <a:gdLst/>
              <a:ahLst/>
              <a:cxnLst/>
              <a:rect l="l" t="t" r="r" b="b"/>
              <a:pathLst>
                <a:path w="1164933" h="547100" extrusionOk="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7" name="Google Shape;4337;p27"/>
            <p:cNvSpPr/>
            <p:nvPr/>
          </p:nvSpPr>
          <p:spPr>
            <a:xfrm>
              <a:off x="5833556" y="3150178"/>
              <a:ext cx="3068949" cy="638517"/>
            </a:xfrm>
            <a:custGeom>
              <a:avLst/>
              <a:gdLst/>
              <a:ahLst/>
              <a:cxnLst/>
              <a:rect l="l" t="t" r="r" b="b"/>
              <a:pathLst>
                <a:path w="3068949" h="638517" extrusionOk="0">
                  <a:moveTo>
                    <a:pt x="0" y="0"/>
                  </a:moveTo>
                  <a:lnTo>
                    <a:pt x="0" y="27044"/>
                  </a:lnTo>
                  <a:lnTo>
                    <a:pt x="0" y="197053"/>
                  </a:lnTo>
                  <a:lnTo>
                    <a:pt x="2865292" y="638517"/>
                  </a:lnTo>
                  <a:lnTo>
                    <a:pt x="3068949" y="473079"/>
                  </a:lnTo>
                  <a:lnTo>
                    <a:pt x="0" y="0"/>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8" name="Google Shape;4338;p27"/>
            <p:cNvSpPr/>
            <p:nvPr/>
          </p:nvSpPr>
          <p:spPr>
            <a:xfrm>
              <a:off x="10335469" y="4506567"/>
              <a:ext cx="758888" cy="229302"/>
            </a:xfrm>
            <a:custGeom>
              <a:avLst/>
              <a:gdLst/>
              <a:ahLst/>
              <a:cxnLst/>
              <a:rect l="l" t="t" r="r" b="b"/>
              <a:pathLst>
                <a:path w="758888" h="229302" extrusionOk="0">
                  <a:moveTo>
                    <a:pt x="476511" y="151852"/>
                  </a:moveTo>
                  <a:lnTo>
                    <a:pt x="758889" y="229302"/>
                  </a:lnTo>
                  <a:lnTo>
                    <a:pt x="0" y="0"/>
                  </a:lnTo>
                  <a:lnTo>
                    <a:pt x="476511" y="151852"/>
                  </a:lnTo>
                  <a:close/>
                </a:path>
              </a:pathLst>
            </a:custGeom>
            <a:solidFill>
              <a:srgbClr val="F599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9" name="Google Shape;4339;p27"/>
            <p:cNvSpPr/>
            <p:nvPr/>
          </p:nvSpPr>
          <p:spPr>
            <a:xfrm>
              <a:off x="9835722" y="4184705"/>
              <a:ext cx="1764858" cy="708603"/>
            </a:xfrm>
            <a:custGeom>
              <a:avLst/>
              <a:gdLst/>
              <a:ahLst/>
              <a:cxnLst/>
              <a:rect l="l" t="t" r="r" b="b"/>
              <a:pathLst>
                <a:path w="1764858" h="708603" extrusionOk="0">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0" name="Google Shape;4340;p27"/>
            <p:cNvSpPr/>
            <p:nvPr/>
          </p:nvSpPr>
          <p:spPr>
            <a:xfrm>
              <a:off x="5835968" y="2997310"/>
              <a:ext cx="4550795" cy="1177492"/>
            </a:xfrm>
            <a:custGeom>
              <a:avLst/>
              <a:gdLst/>
              <a:ahLst/>
              <a:cxnLst/>
              <a:rect l="l" t="t" r="r" b="b"/>
              <a:pathLst>
                <a:path w="4550795" h="1177492" extrusionOk="0">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1" name="Google Shape;4341;p27"/>
            <p:cNvSpPr/>
            <p:nvPr/>
          </p:nvSpPr>
          <p:spPr>
            <a:xfrm>
              <a:off x="9235797" y="3363991"/>
              <a:ext cx="1286569" cy="350428"/>
            </a:xfrm>
            <a:custGeom>
              <a:avLst/>
              <a:gdLst/>
              <a:ahLst/>
              <a:cxnLst/>
              <a:rect l="l" t="t" r="r" b="b"/>
              <a:pathLst>
                <a:path w="1286569" h="350428" extrusionOk="0">
                  <a:moveTo>
                    <a:pt x="0" y="0"/>
                  </a:moveTo>
                  <a:lnTo>
                    <a:pt x="1160236" y="350429"/>
                  </a:lnTo>
                  <a:lnTo>
                    <a:pt x="1286570" y="247712"/>
                  </a:lnTo>
                  <a:lnTo>
                    <a:pt x="400204" y="77069"/>
                  </a:lnTo>
                  <a:lnTo>
                    <a:pt x="0" y="0"/>
                  </a:lnTo>
                  <a:close/>
                </a:path>
              </a:pathLst>
            </a:custGeom>
            <a:solidFill>
              <a:srgbClr val="C5E3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2" name="Google Shape;4342;p27"/>
            <p:cNvSpPr/>
            <p:nvPr/>
          </p:nvSpPr>
          <p:spPr>
            <a:xfrm>
              <a:off x="10407841" y="3614242"/>
              <a:ext cx="1759399" cy="580239"/>
            </a:xfrm>
            <a:custGeom>
              <a:avLst/>
              <a:gdLst/>
              <a:ahLst/>
              <a:cxnLst/>
              <a:rect l="l" t="t" r="r" b="b"/>
              <a:pathLst>
                <a:path w="1759399" h="580239" extrusionOk="0">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3" name="Google Shape;4343;p27"/>
            <p:cNvSpPr/>
            <p:nvPr/>
          </p:nvSpPr>
          <p:spPr>
            <a:xfrm>
              <a:off x="9842451" y="3725466"/>
              <a:ext cx="2135606" cy="964060"/>
            </a:xfrm>
            <a:custGeom>
              <a:avLst/>
              <a:gdLst/>
              <a:ahLst/>
              <a:cxnLst/>
              <a:rect l="l" t="t" r="r" b="b"/>
              <a:pathLst>
                <a:path w="2135606" h="964060" extrusionOk="0">
                  <a:moveTo>
                    <a:pt x="0" y="452891"/>
                  </a:moveTo>
                  <a:lnTo>
                    <a:pt x="1762954" y="964061"/>
                  </a:lnTo>
                  <a:lnTo>
                    <a:pt x="2135606" y="477396"/>
                  </a:lnTo>
                  <a:lnTo>
                    <a:pt x="556121" y="0"/>
                  </a:lnTo>
                  <a:lnTo>
                    <a:pt x="0" y="4528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4" name="Google Shape;4344;p27"/>
            <p:cNvSpPr/>
            <p:nvPr/>
          </p:nvSpPr>
          <p:spPr>
            <a:xfrm>
              <a:off x="11450123" y="2915797"/>
              <a:ext cx="359954" cy="383186"/>
            </a:xfrm>
            <a:custGeom>
              <a:avLst/>
              <a:gdLst/>
              <a:ahLst/>
              <a:cxnLst/>
              <a:rect l="l" t="t" r="r" b="b"/>
              <a:pathLst>
                <a:path w="359954" h="383186" extrusionOk="0">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5" name="Google Shape;4345;p27"/>
            <p:cNvSpPr/>
            <p:nvPr/>
          </p:nvSpPr>
          <p:spPr>
            <a:xfrm>
              <a:off x="11308680" y="3168207"/>
              <a:ext cx="131285" cy="133188"/>
            </a:xfrm>
            <a:custGeom>
              <a:avLst/>
              <a:gdLst/>
              <a:ahLst/>
              <a:cxnLst/>
              <a:rect l="l" t="t" r="r" b="b"/>
              <a:pathLst>
                <a:path w="131285" h="133188" extrusionOk="0">
                  <a:moveTo>
                    <a:pt x="0" y="93194"/>
                  </a:moveTo>
                  <a:lnTo>
                    <a:pt x="131286" y="133188"/>
                  </a:lnTo>
                  <a:lnTo>
                    <a:pt x="131286" y="39995"/>
                  </a:lnTo>
                  <a:lnTo>
                    <a:pt x="0" y="0"/>
                  </a:lnTo>
                  <a:lnTo>
                    <a:pt x="0" y="93194"/>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6" name="Google Shape;4346;p27"/>
            <p:cNvSpPr/>
            <p:nvPr/>
          </p:nvSpPr>
          <p:spPr>
            <a:xfrm>
              <a:off x="11055379" y="3046700"/>
              <a:ext cx="242509" cy="694890"/>
            </a:xfrm>
            <a:custGeom>
              <a:avLst/>
              <a:gdLst/>
              <a:ahLst/>
              <a:cxnLst/>
              <a:rect l="l" t="t" r="r" b="b"/>
              <a:pathLst>
                <a:path w="242509" h="694890" extrusionOk="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7" name="Google Shape;4347;p27"/>
            <p:cNvSpPr/>
            <p:nvPr/>
          </p:nvSpPr>
          <p:spPr>
            <a:xfrm>
              <a:off x="11520463" y="3252767"/>
              <a:ext cx="665441" cy="395883"/>
            </a:xfrm>
            <a:custGeom>
              <a:avLst/>
              <a:gdLst/>
              <a:ahLst/>
              <a:cxnLst/>
              <a:rect l="l" t="t" r="r" b="b"/>
              <a:pathLst>
                <a:path w="665441" h="395883" extrusionOk="0">
                  <a:moveTo>
                    <a:pt x="665441" y="395883"/>
                  </a:moveTo>
                  <a:lnTo>
                    <a:pt x="665441" y="202131"/>
                  </a:lnTo>
                  <a:lnTo>
                    <a:pt x="0" y="0"/>
                  </a:lnTo>
                  <a:lnTo>
                    <a:pt x="0" y="181690"/>
                  </a:lnTo>
                  <a:lnTo>
                    <a:pt x="665441" y="3958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8" name="Google Shape;4348;p27"/>
            <p:cNvSpPr/>
            <p:nvPr/>
          </p:nvSpPr>
          <p:spPr>
            <a:xfrm>
              <a:off x="11525035" y="2716078"/>
              <a:ext cx="660869" cy="725489"/>
            </a:xfrm>
            <a:custGeom>
              <a:avLst/>
              <a:gdLst/>
              <a:ahLst/>
              <a:cxnLst/>
              <a:rect l="l" t="t" r="r" b="b"/>
              <a:pathLst>
                <a:path w="660869" h="725489" extrusionOk="0">
                  <a:moveTo>
                    <a:pt x="294820" y="249490"/>
                  </a:moveTo>
                  <a:lnTo>
                    <a:pt x="294820" y="249490"/>
                  </a:lnTo>
                  <a:lnTo>
                    <a:pt x="0" y="512693"/>
                  </a:lnTo>
                  <a:lnTo>
                    <a:pt x="660870" y="725490"/>
                  </a:lnTo>
                  <a:lnTo>
                    <a:pt x="660870" y="26282"/>
                  </a:lnTo>
                  <a:lnTo>
                    <a:pt x="573896" y="0"/>
                  </a:lnTo>
                  <a:lnTo>
                    <a:pt x="294820" y="24949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9" name="Google Shape;4349;p27"/>
            <p:cNvSpPr/>
            <p:nvPr/>
          </p:nvSpPr>
          <p:spPr>
            <a:xfrm>
              <a:off x="11992024" y="3968480"/>
              <a:ext cx="178898" cy="423308"/>
            </a:xfrm>
            <a:custGeom>
              <a:avLst/>
              <a:gdLst/>
              <a:ahLst/>
              <a:cxnLst/>
              <a:rect l="l" t="t" r="r" b="b"/>
              <a:pathLst>
                <a:path w="178898" h="423308" extrusionOk="0">
                  <a:moveTo>
                    <a:pt x="0" y="423308"/>
                  </a:moveTo>
                  <a:lnTo>
                    <a:pt x="178899" y="189943"/>
                  </a:lnTo>
                  <a:lnTo>
                    <a:pt x="178899" y="0"/>
                  </a:lnTo>
                  <a:lnTo>
                    <a:pt x="0" y="233366"/>
                  </a:lnTo>
                  <a:lnTo>
                    <a:pt x="0" y="42330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0" name="Google Shape;4350;p27"/>
            <p:cNvSpPr/>
            <p:nvPr/>
          </p:nvSpPr>
          <p:spPr>
            <a:xfrm>
              <a:off x="11613024" y="4215939"/>
              <a:ext cx="368080" cy="670767"/>
            </a:xfrm>
            <a:custGeom>
              <a:avLst/>
              <a:gdLst/>
              <a:ahLst/>
              <a:cxnLst/>
              <a:rect l="l" t="t" r="r" b="b"/>
              <a:pathLst>
                <a:path w="368080" h="670767" extrusionOk="0">
                  <a:moveTo>
                    <a:pt x="0" y="480825"/>
                  </a:moveTo>
                  <a:lnTo>
                    <a:pt x="0" y="670767"/>
                  </a:lnTo>
                  <a:lnTo>
                    <a:pt x="368081" y="189943"/>
                  </a:lnTo>
                  <a:lnTo>
                    <a:pt x="368081" y="0"/>
                  </a:lnTo>
                  <a:lnTo>
                    <a:pt x="0" y="480825"/>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1" name="Google Shape;4351;p27"/>
            <p:cNvSpPr/>
            <p:nvPr/>
          </p:nvSpPr>
          <p:spPr>
            <a:xfrm>
              <a:off x="11108452" y="4794528"/>
              <a:ext cx="168740" cy="227525"/>
            </a:xfrm>
            <a:custGeom>
              <a:avLst/>
              <a:gdLst/>
              <a:ahLst/>
              <a:cxnLst/>
              <a:rect l="l" t="t" r="r" b="b"/>
              <a:pathLst>
                <a:path w="168740" h="227525" extrusionOk="0">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2" name="Google Shape;4352;p27"/>
            <p:cNvSpPr/>
            <p:nvPr/>
          </p:nvSpPr>
          <p:spPr>
            <a:xfrm>
              <a:off x="9834579" y="4572590"/>
              <a:ext cx="1263079" cy="453780"/>
            </a:xfrm>
            <a:custGeom>
              <a:avLst/>
              <a:gdLst/>
              <a:ahLst/>
              <a:cxnLst/>
              <a:rect l="l" t="t" r="r" b="b"/>
              <a:pathLst>
                <a:path w="1263079" h="453780" extrusionOk="0">
                  <a:moveTo>
                    <a:pt x="0" y="93320"/>
                  </a:moveTo>
                  <a:lnTo>
                    <a:pt x="1263080" y="453780"/>
                  </a:lnTo>
                  <a:lnTo>
                    <a:pt x="1263080" y="360459"/>
                  </a:lnTo>
                  <a:lnTo>
                    <a:pt x="0" y="0"/>
                  </a:lnTo>
                  <a:lnTo>
                    <a:pt x="0" y="933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3" name="Google Shape;4353;p27"/>
            <p:cNvSpPr/>
            <p:nvPr/>
          </p:nvSpPr>
          <p:spPr>
            <a:xfrm>
              <a:off x="9839912" y="4435084"/>
              <a:ext cx="1428138" cy="489076"/>
            </a:xfrm>
            <a:custGeom>
              <a:avLst/>
              <a:gdLst/>
              <a:ahLst/>
              <a:cxnLst/>
              <a:rect l="l" t="t" r="r" b="b"/>
              <a:pathLst>
                <a:path w="1428138" h="489076" extrusionOk="0">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4" name="Google Shape;4354;p27"/>
            <p:cNvSpPr/>
            <p:nvPr/>
          </p:nvSpPr>
          <p:spPr>
            <a:xfrm>
              <a:off x="7602858" y="945903"/>
              <a:ext cx="145378" cy="208479"/>
            </a:xfrm>
            <a:custGeom>
              <a:avLst/>
              <a:gdLst/>
              <a:ahLst/>
              <a:cxnLst/>
              <a:rect l="l" t="t" r="r" b="b"/>
              <a:pathLst>
                <a:path w="145378" h="208479" extrusionOk="0">
                  <a:moveTo>
                    <a:pt x="0" y="208480"/>
                  </a:moveTo>
                  <a:lnTo>
                    <a:pt x="145379" y="90401"/>
                  </a:lnTo>
                  <a:lnTo>
                    <a:pt x="145379" y="0"/>
                  </a:lnTo>
                  <a:lnTo>
                    <a:pt x="0" y="118079"/>
                  </a:lnTo>
                  <a:lnTo>
                    <a:pt x="0" y="20848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5" name="Google Shape;4355;p27"/>
            <p:cNvSpPr/>
            <p:nvPr/>
          </p:nvSpPr>
          <p:spPr>
            <a:xfrm>
              <a:off x="6390311" y="702126"/>
              <a:ext cx="1201754" cy="456446"/>
            </a:xfrm>
            <a:custGeom>
              <a:avLst/>
              <a:gdLst/>
              <a:ahLst/>
              <a:cxnLst/>
              <a:rect l="l" t="t" r="r" b="b"/>
              <a:pathLst>
                <a:path w="1201754" h="456446" extrusionOk="0">
                  <a:moveTo>
                    <a:pt x="0" y="93194"/>
                  </a:moveTo>
                  <a:lnTo>
                    <a:pt x="1201755" y="456447"/>
                  </a:lnTo>
                  <a:lnTo>
                    <a:pt x="1201755" y="363126"/>
                  </a:lnTo>
                  <a:lnTo>
                    <a:pt x="0" y="0"/>
                  </a:lnTo>
                  <a:lnTo>
                    <a:pt x="0" y="9319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6" name="Google Shape;4356;p27"/>
            <p:cNvSpPr/>
            <p:nvPr/>
          </p:nvSpPr>
          <p:spPr>
            <a:xfrm>
              <a:off x="6395390" y="574017"/>
              <a:ext cx="1347767" cy="482220"/>
            </a:xfrm>
            <a:custGeom>
              <a:avLst/>
              <a:gdLst/>
              <a:ahLst/>
              <a:cxnLst/>
              <a:rect l="l" t="t" r="r" b="b"/>
              <a:pathLst>
                <a:path w="1347767" h="482220" extrusionOk="0">
                  <a:moveTo>
                    <a:pt x="1347768" y="362872"/>
                  </a:moveTo>
                  <a:lnTo>
                    <a:pt x="146521" y="0"/>
                  </a:lnTo>
                  <a:lnTo>
                    <a:pt x="0" y="119349"/>
                  </a:lnTo>
                  <a:lnTo>
                    <a:pt x="1200739" y="482221"/>
                  </a:lnTo>
                  <a:lnTo>
                    <a:pt x="1347768" y="362872"/>
                  </a:lnTo>
                  <a:close/>
                </a:path>
              </a:pathLst>
            </a:custGeom>
            <a:solidFill>
              <a:srgbClr val="D3F4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7" name="Google Shape;4357;p27"/>
            <p:cNvSpPr/>
            <p:nvPr/>
          </p:nvSpPr>
          <p:spPr>
            <a:xfrm>
              <a:off x="12043827" y="1235769"/>
              <a:ext cx="142077" cy="136235"/>
            </a:xfrm>
            <a:custGeom>
              <a:avLst/>
              <a:gdLst/>
              <a:ahLst/>
              <a:cxnLst/>
              <a:rect l="l" t="t" r="r" b="b"/>
              <a:pathLst>
                <a:path w="142077" h="136235" extrusionOk="0">
                  <a:moveTo>
                    <a:pt x="0" y="93194"/>
                  </a:moveTo>
                  <a:lnTo>
                    <a:pt x="142078" y="136236"/>
                  </a:lnTo>
                  <a:lnTo>
                    <a:pt x="142078" y="42915"/>
                  </a:lnTo>
                  <a:lnTo>
                    <a:pt x="0" y="0"/>
                  </a:lnTo>
                  <a:lnTo>
                    <a:pt x="0" y="9319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8" name="Google Shape;4358;p27"/>
            <p:cNvSpPr/>
            <p:nvPr/>
          </p:nvSpPr>
          <p:spPr>
            <a:xfrm>
              <a:off x="12048905" y="1155018"/>
              <a:ext cx="136999" cy="113381"/>
            </a:xfrm>
            <a:custGeom>
              <a:avLst/>
              <a:gdLst/>
              <a:ahLst/>
              <a:cxnLst/>
              <a:rect l="l" t="t" r="r" b="b"/>
              <a:pathLst>
                <a:path w="136999" h="113381" extrusionOk="0">
                  <a:moveTo>
                    <a:pt x="0" y="71990"/>
                  </a:moveTo>
                  <a:lnTo>
                    <a:pt x="136999" y="113382"/>
                  </a:lnTo>
                  <a:lnTo>
                    <a:pt x="136999" y="14728"/>
                  </a:lnTo>
                  <a:lnTo>
                    <a:pt x="88370" y="0"/>
                  </a:lnTo>
                  <a:lnTo>
                    <a:pt x="0" y="7199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9" name="Google Shape;4359;p27"/>
            <p:cNvSpPr/>
            <p:nvPr/>
          </p:nvSpPr>
          <p:spPr>
            <a:xfrm>
              <a:off x="11324298" y="-1"/>
              <a:ext cx="861606" cy="261806"/>
            </a:xfrm>
            <a:custGeom>
              <a:avLst/>
              <a:gdLst/>
              <a:ahLst/>
              <a:cxnLst/>
              <a:rect l="l" t="t" r="r" b="b"/>
              <a:pathLst>
                <a:path w="861606" h="261806" extrusionOk="0">
                  <a:moveTo>
                    <a:pt x="0" y="0"/>
                  </a:moveTo>
                  <a:lnTo>
                    <a:pt x="0" y="1397"/>
                  </a:lnTo>
                  <a:lnTo>
                    <a:pt x="861606" y="261806"/>
                  </a:lnTo>
                  <a:lnTo>
                    <a:pt x="861606" y="65134"/>
                  </a:lnTo>
                  <a:lnTo>
                    <a:pt x="646395" y="0"/>
                  </a:lnTo>
                  <a:lnTo>
                    <a:pt x="0"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0" name="Google Shape;4360;p27"/>
            <p:cNvSpPr/>
            <p:nvPr/>
          </p:nvSpPr>
          <p:spPr>
            <a:xfrm>
              <a:off x="12004848" y="-1"/>
              <a:ext cx="181056" cy="54722"/>
            </a:xfrm>
            <a:custGeom>
              <a:avLst/>
              <a:gdLst/>
              <a:ahLst/>
              <a:cxnLst/>
              <a:rect l="l" t="t" r="r" b="b"/>
              <a:pathLst>
                <a:path w="181056" h="54722" extrusionOk="0">
                  <a:moveTo>
                    <a:pt x="0" y="0"/>
                  </a:moveTo>
                  <a:lnTo>
                    <a:pt x="181057" y="54723"/>
                  </a:lnTo>
                  <a:lnTo>
                    <a:pt x="181057"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1" name="Google Shape;4361;p27"/>
            <p:cNvSpPr/>
            <p:nvPr/>
          </p:nvSpPr>
          <p:spPr>
            <a:xfrm>
              <a:off x="6533278" y="3538570"/>
              <a:ext cx="45073" cy="157311"/>
            </a:xfrm>
            <a:custGeom>
              <a:avLst/>
              <a:gdLst/>
              <a:ahLst/>
              <a:cxnLst/>
              <a:rect l="l" t="t" r="r" b="b"/>
              <a:pathLst>
                <a:path w="45073" h="157311" extrusionOk="0">
                  <a:moveTo>
                    <a:pt x="0" y="157312"/>
                  </a:moveTo>
                  <a:lnTo>
                    <a:pt x="45074" y="83163"/>
                  </a:lnTo>
                  <a:lnTo>
                    <a:pt x="45074" y="0"/>
                  </a:lnTo>
                  <a:lnTo>
                    <a:pt x="0" y="74530"/>
                  </a:lnTo>
                  <a:lnTo>
                    <a:pt x="0" y="157312"/>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2" name="Google Shape;4362;p27"/>
            <p:cNvSpPr/>
            <p:nvPr/>
          </p:nvSpPr>
          <p:spPr>
            <a:xfrm>
              <a:off x="5724871" y="3482070"/>
              <a:ext cx="797614" cy="227017"/>
            </a:xfrm>
            <a:custGeom>
              <a:avLst/>
              <a:gdLst/>
              <a:ahLst/>
              <a:cxnLst/>
              <a:rect l="l" t="t" r="r" b="b"/>
              <a:pathLst>
                <a:path w="797614" h="227017" extrusionOk="0">
                  <a:moveTo>
                    <a:pt x="0" y="93575"/>
                  </a:moveTo>
                  <a:lnTo>
                    <a:pt x="797615" y="227017"/>
                  </a:lnTo>
                  <a:lnTo>
                    <a:pt x="797615" y="133823"/>
                  </a:lnTo>
                  <a:lnTo>
                    <a:pt x="0" y="0"/>
                  </a:lnTo>
                  <a:lnTo>
                    <a:pt x="0" y="9357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3" name="Google Shape;4363;p27"/>
            <p:cNvSpPr/>
            <p:nvPr/>
          </p:nvSpPr>
          <p:spPr>
            <a:xfrm>
              <a:off x="5728299" y="3373513"/>
              <a:ext cx="847259" cy="232857"/>
            </a:xfrm>
            <a:custGeom>
              <a:avLst/>
              <a:gdLst/>
              <a:ahLst/>
              <a:cxnLst/>
              <a:rect l="l" t="t" r="r" b="b"/>
              <a:pathLst>
                <a:path w="847259" h="232857" extrusionOk="0">
                  <a:moveTo>
                    <a:pt x="68944" y="0"/>
                  </a:moveTo>
                  <a:lnTo>
                    <a:pt x="0" y="99161"/>
                  </a:lnTo>
                  <a:lnTo>
                    <a:pt x="796725" y="232858"/>
                  </a:lnTo>
                  <a:lnTo>
                    <a:pt x="847259" y="149440"/>
                  </a:lnTo>
                  <a:lnTo>
                    <a:pt x="68944" y="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4" name="Google Shape;4364;p27"/>
            <p:cNvSpPr/>
            <p:nvPr/>
          </p:nvSpPr>
          <p:spPr>
            <a:xfrm>
              <a:off x="4079743" y="2955664"/>
              <a:ext cx="165185" cy="224604"/>
            </a:xfrm>
            <a:custGeom>
              <a:avLst/>
              <a:gdLst/>
              <a:ahLst/>
              <a:cxnLst/>
              <a:rect l="l" t="t" r="r" b="b"/>
              <a:pathLst>
                <a:path w="165185" h="224604" extrusionOk="0">
                  <a:moveTo>
                    <a:pt x="0" y="224605"/>
                  </a:moveTo>
                  <a:lnTo>
                    <a:pt x="165185" y="90401"/>
                  </a:lnTo>
                  <a:lnTo>
                    <a:pt x="165185" y="0"/>
                  </a:lnTo>
                  <a:lnTo>
                    <a:pt x="0" y="134204"/>
                  </a:lnTo>
                  <a:lnTo>
                    <a:pt x="0" y="224605"/>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5" name="Google Shape;4365;p27"/>
            <p:cNvSpPr/>
            <p:nvPr/>
          </p:nvSpPr>
          <p:spPr>
            <a:xfrm>
              <a:off x="0" y="2069561"/>
              <a:ext cx="4068951" cy="1115278"/>
            </a:xfrm>
            <a:custGeom>
              <a:avLst/>
              <a:gdLst/>
              <a:ahLst/>
              <a:cxnLst/>
              <a:rect l="l" t="t" r="r" b="b"/>
              <a:pathLst>
                <a:path w="4068951" h="1115278" extrusionOk="0">
                  <a:moveTo>
                    <a:pt x="0" y="93321"/>
                  </a:moveTo>
                  <a:lnTo>
                    <a:pt x="4068952" y="1115279"/>
                  </a:lnTo>
                  <a:lnTo>
                    <a:pt x="4068952" y="1021958"/>
                  </a:lnTo>
                  <a:lnTo>
                    <a:pt x="0" y="0"/>
                  </a:lnTo>
                  <a:lnTo>
                    <a:pt x="0" y="933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6" name="Google Shape;4366;p27"/>
            <p:cNvSpPr/>
            <p:nvPr/>
          </p:nvSpPr>
          <p:spPr>
            <a:xfrm>
              <a:off x="0" y="1880381"/>
              <a:ext cx="4239343" cy="1201869"/>
            </a:xfrm>
            <a:custGeom>
              <a:avLst/>
              <a:gdLst/>
              <a:ahLst/>
              <a:cxnLst/>
              <a:rect l="l" t="t" r="r" b="b"/>
              <a:pathLst>
                <a:path w="4239343" h="1201869" extrusionOk="0">
                  <a:moveTo>
                    <a:pt x="4239343" y="1066650"/>
                  </a:moveTo>
                  <a:lnTo>
                    <a:pt x="0" y="0"/>
                  </a:lnTo>
                  <a:lnTo>
                    <a:pt x="0" y="179023"/>
                  </a:lnTo>
                  <a:lnTo>
                    <a:pt x="4073015" y="1201870"/>
                  </a:lnTo>
                  <a:lnTo>
                    <a:pt x="4239343" y="106665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7" name="Google Shape;4367;p27"/>
            <p:cNvSpPr/>
            <p:nvPr/>
          </p:nvSpPr>
          <p:spPr>
            <a:xfrm>
              <a:off x="5454556" y="3308125"/>
              <a:ext cx="83544" cy="195656"/>
            </a:xfrm>
            <a:custGeom>
              <a:avLst/>
              <a:gdLst/>
              <a:ahLst/>
              <a:cxnLst/>
              <a:rect l="l" t="t" r="r" b="b"/>
              <a:pathLst>
                <a:path w="83544" h="195656" extrusionOk="0">
                  <a:moveTo>
                    <a:pt x="0" y="195656"/>
                  </a:moveTo>
                  <a:lnTo>
                    <a:pt x="83545" y="86338"/>
                  </a:lnTo>
                  <a:lnTo>
                    <a:pt x="83545" y="0"/>
                  </a:lnTo>
                  <a:lnTo>
                    <a:pt x="0" y="109319"/>
                  </a:lnTo>
                  <a:lnTo>
                    <a:pt x="0" y="195656"/>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8" name="Google Shape;4368;p27"/>
            <p:cNvSpPr/>
            <p:nvPr/>
          </p:nvSpPr>
          <p:spPr>
            <a:xfrm>
              <a:off x="4375325" y="3226358"/>
              <a:ext cx="1068437" cy="287072"/>
            </a:xfrm>
            <a:custGeom>
              <a:avLst/>
              <a:gdLst/>
              <a:ahLst/>
              <a:cxnLst/>
              <a:rect l="l" t="t" r="r" b="b"/>
              <a:pathLst>
                <a:path w="1068437" h="287072" extrusionOk="0">
                  <a:moveTo>
                    <a:pt x="0" y="93575"/>
                  </a:moveTo>
                  <a:lnTo>
                    <a:pt x="1068438" y="287073"/>
                  </a:lnTo>
                  <a:lnTo>
                    <a:pt x="1068438" y="193625"/>
                  </a:lnTo>
                  <a:lnTo>
                    <a:pt x="0" y="0"/>
                  </a:lnTo>
                  <a:lnTo>
                    <a:pt x="0" y="93575"/>
                  </a:lnTo>
                  <a:close/>
                </a:path>
              </a:pathLst>
            </a:custGeom>
            <a:solidFill>
              <a:srgbClr val="50949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9" name="Google Shape;4369;p27"/>
            <p:cNvSpPr/>
            <p:nvPr/>
          </p:nvSpPr>
          <p:spPr>
            <a:xfrm>
              <a:off x="4379642" y="3070316"/>
              <a:ext cx="1154903" cy="340144"/>
            </a:xfrm>
            <a:custGeom>
              <a:avLst/>
              <a:gdLst/>
              <a:ahLst/>
              <a:cxnLst/>
              <a:rect l="l" t="t" r="r" b="b"/>
              <a:pathLst>
                <a:path w="1154903" h="340144" extrusionOk="0">
                  <a:moveTo>
                    <a:pt x="126206" y="0"/>
                  </a:moveTo>
                  <a:lnTo>
                    <a:pt x="0" y="146901"/>
                  </a:lnTo>
                  <a:lnTo>
                    <a:pt x="1067041" y="340144"/>
                  </a:lnTo>
                  <a:lnTo>
                    <a:pt x="1154903" y="225112"/>
                  </a:lnTo>
                  <a:lnTo>
                    <a:pt x="126206" y="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0" name="Google Shape;4370;p27"/>
            <p:cNvSpPr/>
            <p:nvPr/>
          </p:nvSpPr>
          <p:spPr>
            <a:xfrm>
              <a:off x="11961170" y="879880"/>
              <a:ext cx="175724" cy="149059"/>
            </a:xfrm>
            <a:custGeom>
              <a:avLst/>
              <a:gdLst/>
              <a:ahLst/>
              <a:cxnLst/>
              <a:rect l="l" t="t" r="r" b="b"/>
              <a:pathLst>
                <a:path w="175724" h="149059" extrusionOk="0">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1" name="Google Shape;4371;p27"/>
            <p:cNvSpPr/>
            <p:nvPr/>
          </p:nvSpPr>
          <p:spPr>
            <a:xfrm>
              <a:off x="11874521" y="999737"/>
              <a:ext cx="56" cy="888"/>
            </a:xfrm>
            <a:custGeom>
              <a:avLst/>
              <a:gdLst/>
              <a:ahLst/>
              <a:cxnLst/>
              <a:rect l="l" t="t" r="r" b="b"/>
              <a:pathLst>
                <a:path w="56" h="888" extrusionOk="0">
                  <a:moveTo>
                    <a:pt x="57" y="889"/>
                  </a:moveTo>
                  <a:cubicBezTo>
                    <a:pt x="7" y="596"/>
                    <a:pt x="7" y="293"/>
                    <a:pt x="57" y="0"/>
                  </a:cubicBezTo>
                  <a:lnTo>
                    <a:pt x="57" y="0"/>
                  </a:lnTo>
                  <a:cubicBezTo>
                    <a:pt x="-19" y="291"/>
                    <a:pt x="-19" y="598"/>
                    <a:pt x="57"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2" name="Google Shape;4372;p27"/>
            <p:cNvSpPr/>
            <p:nvPr/>
          </p:nvSpPr>
          <p:spPr>
            <a:xfrm>
              <a:off x="11962821" y="1025892"/>
              <a:ext cx="9" cy="888"/>
            </a:xfrm>
            <a:custGeom>
              <a:avLst/>
              <a:gdLst/>
              <a:ahLst/>
              <a:cxnLst/>
              <a:rect l="l" t="t" r="r" b="b"/>
              <a:pathLst>
                <a:path w="9" h="888" extrusionOk="0">
                  <a:moveTo>
                    <a:pt x="0" y="889"/>
                  </a:moveTo>
                  <a:cubicBezTo>
                    <a:pt x="0" y="889"/>
                    <a:pt x="0" y="254"/>
                    <a:pt x="0" y="0"/>
                  </a:cubicBezTo>
                  <a:cubicBezTo>
                    <a:pt x="12" y="296"/>
                    <a:pt x="12" y="593"/>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3" name="Google Shape;4373;p27"/>
            <p:cNvSpPr/>
            <p:nvPr/>
          </p:nvSpPr>
          <p:spPr>
            <a:xfrm>
              <a:off x="11880672" y="996817"/>
              <a:ext cx="77069" cy="33145"/>
            </a:xfrm>
            <a:custGeom>
              <a:avLst/>
              <a:gdLst/>
              <a:ahLst/>
              <a:cxnLst/>
              <a:rect l="l" t="t" r="r" b="b"/>
              <a:pathLst>
                <a:path w="77069" h="33145" extrusionOk="0">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4" name="Google Shape;4374;p27"/>
            <p:cNvSpPr/>
            <p:nvPr/>
          </p:nvSpPr>
          <p:spPr>
            <a:xfrm>
              <a:off x="11033540" y="63978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5" name="Google Shape;4375;p27"/>
            <p:cNvSpPr/>
            <p:nvPr/>
          </p:nvSpPr>
          <p:spPr>
            <a:xfrm>
              <a:off x="11032652" y="641309"/>
              <a:ext cx="12696" cy="56"/>
            </a:xfrm>
            <a:custGeom>
              <a:avLst/>
              <a:gdLst/>
              <a:ahLst/>
              <a:cxnLst/>
              <a:rect l="l" t="t" r="r" b="b"/>
              <a:pathLst>
                <a:path w="12696" h="56" extrusionOk="0">
                  <a:moveTo>
                    <a:pt x="0" y="0"/>
                  </a:moveTo>
                  <a:lnTo>
                    <a:pt x="0" y="0"/>
                  </a:lnTo>
                  <a:lnTo>
                    <a:pt x="0" y="0"/>
                  </a:lnTo>
                  <a:cubicBezTo>
                    <a:pt x="0" y="0"/>
                    <a:pt x="0" y="12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6" name="Google Shape;4376;p27"/>
            <p:cNvSpPr/>
            <p:nvPr/>
          </p:nvSpPr>
          <p:spPr>
            <a:xfrm>
              <a:off x="11034048" y="644737"/>
              <a:ext cx="8887" cy="82401"/>
            </a:xfrm>
            <a:custGeom>
              <a:avLst/>
              <a:gdLst/>
              <a:ahLst/>
              <a:cxnLst/>
              <a:rect l="l" t="t" r="r" b="b"/>
              <a:pathLst>
                <a:path w="8887" h="82401" extrusionOk="0">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7" name="Google Shape;4377;p27"/>
            <p:cNvSpPr/>
            <p:nvPr/>
          </p:nvSpPr>
          <p:spPr>
            <a:xfrm>
              <a:off x="11952410" y="923557"/>
              <a:ext cx="10538" cy="106404"/>
            </a:xfrm>
            <a:custGeom>
              <a:avLst/>
              <a:gdLst/>
              <a:ahLst/>
              <a:cxnLst/>
              <a:rect l="l" t="t" r="r" b="b"/>
              <a:pathLst>
                <a:path w="10538" h="106404" extrusionOk="0">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8" name="Google Shape;4378;p27"/>
            <p:cNvSpPr/>
            <p:nvPr/>
          </p:nvSpPr>
          <p:spPr>
            <a:xfrm>
              <a:off x="11032477" y="640928"/>
              <a:ext cx="47" cy="761"/>
            </a:xfrm>
            <a:custGeom>
              <a:avLst/>
              <a:gdLst/>
              <a:ahLst/>
              <a:cxnLst/>
              <a:rect l="l" t="t" r="r" b="b"/>
              <a:pathLst>
                <a:path w="47" h="761" extrusionOk="0">
                  <a:moveTo>
                    <a:pt x="48" y="762"/>
                  </a:moveTo>
                  <a:lnTo>
                    <a:pt x="48" y="762"/>
                  </a:lnTo>
                  <a:lnTo>
                    <a:pt x="48" y="762"/>
                  </a:lnTo>
                  <a:cubicBezTo>
                    <a:pt x="-16" y="512"/>
                    <a:pt x="-16" y="250"/>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9" name="Google Shape;4379;p27"/>
            <p:cNvSpPr/>
            <p:nvPr/>
          </p:nvSpPr>
          <p:spPr>
            <a:xfrm>
              <a:off x="11033540" y="639912"/>
              <a:ext cx="761" cy="761"/>
            </a:xfrm>
            <a:custGeom>
              <a:avLst/>
              <a:gdLst/>
              <a:ahLst/>
              <a:cxnLst/>
              <a:rect l="l" t="t" r="r" b="b"/>
              <a:pathLst>
                <a:path w="761" h="761" extrusionOk="0">
                  <a:moveTo>
                    <a:pt x="0" y="127"/>
                  </a:moveTo>
                  <a:lnTo>
                    <a:pt x="0" y="762"/>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0" name="Google Shape;4380;p27"/>
            <p:cNvSpPr/>
            <p:nvPr/>
          </p:nvSpPr>
          <p:spPr>
            <a:xfrm>
              <a:off x="11957742" y="925334"/>
              <a:ext cx="3301" cy="1142"/>
            </a:xfrm>
            <a:custGeom>
              <a:avLst/>
              <a:gdLst/>
              <a:ahLst/>
              <a:cxnLst/>
              <a:rect l="l" t="t" r="r" b="b"/>
              <a:pathLst>
                <a:path w="3301" h="1142" extrusionOk="0">
                  <a:moveTo>
                    <a:pt x="3301" y="0"/>
                  </a:moveTo>
                  <a:cubicBezTo>
                    <a:pt x="2362" y="733"/>
                    <a:pt x="1193" y="1134"/>
                    <a:pt x="0" y="1143"/>
                  </a:cubicBezTo>
                  <a:cubicBezTo>
                    <a:pt x="1193" y="1134"/>
                    <a:pt x="2362" y="733"/>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1" name="Google Shape;4381;p27"/>
            <p:cNvSpPr/>
            <p:nvPr/>
          </p:nvSpPr>
          <p:spPr>
            <a:xfrm>
              <a:off x="11035572" y="641309"/>
              <a:ext cx="921917" cy="285260"/>
            </a:xfrm>
            <a:custGeom>
              <a:avLst/>
              <a:gdLst/>
              <a:ahLst/>
              <a:cxnLst/>
              <a:rect l="l" t="t" r="r" b="b"/>
              <a:pathLst>
                <a:path w="921917" h="285260" extrusionOk="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2" name="Google Shape;4382;p27"/>
            <p:cNvSpPr/>
            <p:nvPr/>
          </p:nvSpPr>
          <p:spPr>
            <a:xfrm>
              <a:off x="11032271" y="496821"/>
              <a:ext cx="180548" cy="150001"/>
            </a:xfrm>
            <a:custGeom>
              <a:avLst/>
              <a:gdLst/>
              <a:ahLst/>
              <a:cxnLst/>
              <a:rect l="l" t="t" r="r" b="b"/>
              <a:pathLst>
                <a:path w="180548" h="150001" extrusionOk="0">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3" name="Google Shape;4383;p27"/>
            <p:cNvSpPr/>
            <p:nvPr/>
          </p:nvSpPr>
          <p:spPr>
            <a:xfrm>
              <a:off x="12138164" y="778306"/>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4" name="Google Shape;4384;p27"/>
            <p:cNvSpPr/>
            <p:nvPr/>
          </p:nvSpPr>
          <p:spPr>
            <a:xfrm>
              <a:off x="11207136" y="496059"/>
              <a:ext cx="922139" cy="284406"/>
            </a:xfrm>
            <a:custGeom>
              <a:avLst/>
              <a:gdLst/>
              <a:ahLst/>
              <a:cxnLst/>
              <a:rect l="l" t="t" r="r" b="b"/>
              <a:pathLst>
                <a:path w="922139" h="284406" extrusionOk="0">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5" name="Google Shape;4385;p27"/>
            <p:cNvSpPr/>
            <p:nvPr/>
          </p:nvSpPr>
          <p:spPr>
            <a:xfrm>
              <a:off x="12127372" y="778180"/>
              <a:ext cx="10814" cy="108860"/>
            </a:xfrm>
            <a:custGeom>
              <a:avLst/>
              <a:gdLst/>
              <a:ahLst/>
              <a:cxnLst/>
              <a:rect l="l" t="t" r="r" b="b"/>
              <a:pathLst>
                <a:path w="10814" h="108860" extrusionOk="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6" name="Google Shape;4386;p27"/>
            <p:cNvSpPr/>
            <p:nvPr/>
          </p:nvSpPr>
          <p:spPr>
            <a:xfrm>
              <a:off x="11952515" y="775259"/>
              <a:ext cx="186560" cy="151221"/>
            </a:xfrm>
            <a:custGeom>
              <a:avLst/>
              <a:gdLst/>
              <a:ahLst/>
              <a:cxnLst/>
              <a:rect l="l" t="t" r="r" b="b"/>
              <a:pathLst>
                <a:path w="186560" h="151221" extrusionOk="0">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7" name="Google Shape;4387;p27"/>
            <p:cNvSpPr/>
            <p:nvPr/>
          </p:nvSpPr>
          <p:spPr>
            <a:xfrm>
              <a:off x="11328360" y="506089"/>
              <a:ext cx="857544" cy="287961"/>
            </a:xfrm>
            <a:custGeom>
              <a:avLst/>
              <a:gdLst/>
              <a:ahLst/>
              <a:cxnLst/>
              <a:rect l="l" t="t" r="r" b="b"/>
              <a:pathLst>
                <a:path w="857544" h="287961" extrusionOk="0">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8" name="Google Shape;4388;p27"/>
            <p:cNvSpPr/>
            <p:nvPr/>
          </p:nvSpPr>
          <p:spPr>
            <a:xfrm>
              <a:off x="11325567" y="403500"/>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9" name="Google Shape;4389;p27"/>
            <p:cNvSpPr/>
            <p:nvPr/>
          </p:nvSpPr>
          <p:spPr>
            <a:xfrm>
              <a:off x="11325949" y="402738"/>
              <a:ext cx="12696" cy="12696"/>
            </a:xfrm>
            <a:custGeom>
              <a:avLst/>
              <a:gdLst/>
              <a:ahLst/>
              <a:cxnLst/>
              <a:rect l="l" t="t" r="r" b="b"/>
              <a:pathLst>
                <a:path w="12696" h="12696"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0" name="Google Shape;4390;p27"/>
            <p:cNvSpPr/>
            <p:nvPr/>
          </p:nvSpPr>
          <p:spPr>
            <a:xfrm>
              <a:off x="11326710" y="401849"/>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1" name="Google Shape;4391;p27"/>
            <p:cNvSpPr/>
            <p:nvPr/>
          </p:nvSpPr>
          <p:spPr>
            <a:xfrm>
              <a:off x="11326526" y="406547"/>
              <a:ext cx="9198" cy="107721"/>
            </a:xfrm>
            <a:custGeom>
              <a:avLst/>
              <a:gdLst/>
              <a:ahLst/>
              <a:cxnLst/>
              <a:rect l="l" t="t" r="r" b="b"/>
              <a:pathLst>
                <a:path w="9198" h="107721" extrusionOk="0">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2" name="Google Shape;4392;p27"/>
            <p:cNvSpPr/>
            <p:nvPr/>
          </p:nvSpPr>
          <p:spPr>
            <a:xfrm>
              <a:off x="11325520" y="403500"/>
              <a:ext cx="47" cy="761"/>
            </a:xfrm>
            <a:custGeom>
              <a:avLst/>
              <a:gdLst/>
              <a:ahLst/>
              <a:cxnLst/>
              <a:rect l="l" t="t" r="r" b="b"/>
              <a:pathLst>
                <a:path w="47" h="761" extrusionOk="0">
                  <a:moveTo>
                    <a:pt x="48" y="127"/>
                  </a:moveTo>
                  <a:lnTo>
                    <a:pt x="48" y="127"/>
                  </a:lnTo>
                  <a:cubicBezTo>
                    <a:pt x="-16" y="334"/>
                    <a:pt x="-16" y="555"/>
                    <a:pt x="48" y="762"/>
                  </a:cubicBezTo>
                  <a:cubicBezTo>
                    <a:pt x="-3" y="510"/>
                    <a:pt x="-3" y="251"/>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3" name="Google Shape;4393;p27"/>
            <p:cNvSpPr/>
            <p:nvPr/>
          </p:nvSpPr>
          <p:spPr>
            <a:xfrm>
              <a:off x="11326555" y="401976"/>
              <a:ext cx="28" cy="761"/>
            </a:xfrm>
            <a:custGeom>
              <a:avLst/>
              <a:gdLst/>
              <a:ahLst/>
              <a:cxnLst/>
              <a:rect l="l" t="t" r="r" b="b"/>
              <a:pathLst>
                <a:path w="28" h="761" extrusionOk="0">
                  <a:moveTo>
                    <a:pt x="28" y="0"/>
                  </a:moveTo>
                  <a:lnTo>
                    <a:pt x="28" y="0"/>
                  </a:lnTo>
                  <a:cubicBezTo>
                    <a:pt x="-9" y="253"/>
                    <a:pt x="-9" y="509"/>
                    <a:pt x="28" y="762"/>
                  </a:cubicBezTo>
                  <a:lnTo>
                    <a:pt x="28"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4" name="Google Shape;4394;p27"/>
            <p:cNvSpPr/>
            <p:nvPr/>
          </p:nvSpPr>
          <p:spPr>
            <a:xfrm>
              <a:off x="11328360" y="403627"/>
              <a:ext cx="857924" cy="286691"/>
            </a:xfrm>
            <a:custGeom>
              <a:avLst/>
              <a:gdLst/>
              <a:ahLst/>
              <a:cxnLst/>
              <a:rect l="l" t="t" r="r" b="b"/>
              <a:pathLst>
                <a:path w="857924" h="286691" extrusionOk="0">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5" name="Google Shape;4395;p27"/>
            <p:cNvSpPr/>
            <p:nvPr/>
          </p:nvSpPr>
          <p:spPr>
            <a:xfrm>
              <a:off x="11325529" y="257488"/>
              <a:ext cx="180586" cy="151571"/>
            </a:xfrm>
            <a:custGeom>
              <a:avLst/>
              <a:gdLst/>
              <a:ahLst/>
              <a:cxnLst/>
              <a:rect l="l" t="t" r="r" b="b"/>
              <a:pathLst>
                <a:path w="180586" h="151571" extrusionOk="0">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6" name="Google Shape;4396;p27"/>
            <p:cNvSpPr/>
            <p:nvPr/>
          </p:nvSpPr>
          <p:spPr>
            <a:xfrm>
              <a:off x="11499974" y="257996"/>
              <a:ext cx="685422" cy="231460"/>
            </a:xfrm>
            <a:custGeom>
              <a:avLst/>
              <a:gdLst/>
              <a:ahLst/>
              <a:cxnLst/>
              <a:rect l="l" t="t" r="r" b="b"/>
              <a:pathLst>
                <a:path w="685422" h="231460" extrusionOk="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7" name="Google Shape;4397;p27"/>
            <p:cNvSpPr/>
            <p:nvPr/>
          </p:nvSpPr>
          <p:spPr>
            <a:xfrm>
              <a:off x="11746975" y="1086202"/>
              <a:ext cx="136363" cy="116174"/>
            </a:xfrm>
            <a:custGeom>
              <a:avLst/>
              <a:gdLst/>
              <a:ahLst/>
              <a:cxnLst/>
              <a:rect l="l" t="t" r="r" b="b"/>
              <a:pathLst>
                <a:path w="136363" h="116174" extrusionOk="0">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8" name="Google Shape;4398;p27"/>
            <p:cNvSpPr/>
            <p:nvPr/>
          </p:nvSpPr>
          <p:spPr>
            <a:xfrm>
              <a:off x="10778969" y="905147"/>
              <a:ext cx="964069" cy="299261"/>
            </a:xfrm>
            <a:custGeom>
              <a:avLst/>
              <a:gdLst/>
              <a:ahLst/>
              <a:cxnLst/>
              <a:rect l="l" t="t" r="r" b="b"/>
              <a:pathLst>
                <a:path w="964069" h="299261" extrusionOk="0">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9" name="Google Shape;4399;p27"/>
            <p:cNvSpPr/>
            <p:nvPr/>
          </p:nvSpPr>
          <p:spPr>
            <a:xfrm>
              <a:off x="11748372" y="1199906"/>
              <a:ext cx="12696" cy="1201"/>
            </a:xfrm>
            <a:custGeom>
              <a:avLst/>
              <a:gdLst/>
              <a:ahLst/>
              <a:cxnLst/>
              <a:rect l="l" t="t" r="r" b="b"/>
              <a:pathLst>
                <a:path w="12696" h="1201" extrusionOk="0">
                  <a:moveTo>
                    <a:pt x="0" y="1074"/>
                  </a:moveTo>
                  <a:cubicBezTo>
                    <a:pt x="0" y="1074"/>
                    <a:pt x="0" y="1074"/>
                    <a:pt x="0" y="312"/>
                  </a:cubicBezTo>
                  <a:cubicBezTo>
                    <a:pt x="0" y="-449"/>
                    <a:pt x="0" y="312"/>
                    <a:pt x="0" y="12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0" name="Google Shape;4400;p27"/>
            <p:cNvSpPr/>
            <p:nvPr/>
          </p:nvSpPr>
          <p:spPr>
            <a:xfrm>
              <a:off x="10776937" y="801288"/>
              <a:ext cx="761" cy="12696"/>
            </a:xfrm>
            <a:custGeom>
              <a:avLst/>
              <a:gdLst/>
              <a:ahLst/>
              <a:cxnLst/>
              <a:rect l="l" t="t" r="r" b="b"/>
              <a:pathLst>
                <a:path w="761" h="12696" extrusionOk="0">
                  <a:moveTo>
                    <a:pt x="762" y="0"/>
                  </a:moveTo>
                  <a:lnTo>
                    <a:pt x="0" y="0"/>
                  </a:lnTo>
                  <a:lnTo>
                    <a:pt x="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1" name="Google Shape;4401;p27"/>
            <p:cNvSpPr/>
            <p:nvPr/>
          </p:nvSpPr>
          <p:spPr>
            <a:xfrm>
              <a:off x="10776255" y="802811"/>
              <a:ext cx="47" cy="634"/>
            </a:xfrm>
            <a:custGeom>
              <a:avLst/>
              <a:gdLst/>
              <a:ahLst/>
              <a:cxnLst/>
              <a:rect l="l" t="t" r="r" b="b"/>
              <a:pathLst>
                <a:path w="47" h="634" extrusionOk="0">
                  <a:moveTo>
                    <a:pt x="48" y="0"/>
                  </a:moveTo>
                  <a:cubicBezTo>
                    <a:pt x="-16" y="207"/>
                    <a:pt x="-16" y="428"/>
                    <a:pt x="48" y="635"/>
                  </a:cubicBezTo>
                  <a:lnTo>
                    <a:pt x="48"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2" name="Google Shape;4402;p27"/>
            <p:cNvSpPr/>
            <p:nvPr/>
          </p:nvSpPr>
          <p:spPr>
            <a:xfrm>
              <a:off x="10777135" y="806620"/>
              <a:ext cx="9199" cy="107250"/>
            </a:xfrm>
            <a:custGeom>
              <a:avLst/>
              <a:gdLst/>
              <a:ahLst/>
              <a:cxnLst/>
              <a:rect l="l" t="t" r="r" b="b"/>
              <a:pathLst>
                <a:path w="9199" h="107250" extrusionOk="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3" name="Google Shape;4403;p27"/>
            <p:cNvSpPr/>
            <p:nvPr/>
          </p:nvSpPr>
          <p:spPr>
            <a:xfrm>
              <a:off x="11737960" y="1097883"/>
              <a:ext cx="10538" cy="105897"/>
            </a:xfrm>
            <a:custGeom>
              <a:avLst/>
              <a:gdLst/>
              <a:ahLst/>
              <a:cxnLst/>
              <a:rect l="l" t="t" r="r" b="b"/>
              <a:pathLst>
                <a:path w="10538" h="105897" extrusionOk="0">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4" name="Google Shape;4404;p27"/>
            <p:cNvSpPr/>
            <p:nvPr/>
          </p:nvSpPr>
          <p:spPr>
            <a:xfrm>
              <a:off x="10776937" y="801161"/>
              <a:ext cx="888" cy="634"/>
            </a:xfrm>
            <a:custGeom>
              <a:avLst/>
              <a:gdLst/>
              <a:ahLst/>
              <a:cxnLst/>
              <a:rect l="l" t="t" r="r" b="b"/>
              <a:pathLst>
                <a:path w="888" h="634" extrusionOk="0">
                  <a:moveTo>
                    <a:pt x="0" y="635"/>
                  </a:moveTo>
                  <a:lnTo>
                    <a:pt x="0" y="635"/>
                  </a:lnTo>
                  <a:lnTo>
                    <a:pt x="8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5" name="Google Shape;4405;p27"/>
            <p:cNvSpPr/>
            <p:nvPr/>
          </p:nvSpPr>
          <p:spPr>
            <a:xfrm>
              <a:off x="10775874" y="802557"/>
              <a:ext cx="47" cy="888"/>
            </a:xfrm>
            <a:custGeom>
              <a:avLst/>
              <a:gdLst/>
              <a:ahLst/>
              <a:cxnLst/>
              <a:rect l="l" t="t" r="r" b="b"/>
              <a:pathLst>
                <a:path w="47" h="888" extrusionOk="0">
                  <a:moveTo>
                    <a:pt x="48" y="889"/>
                  </a:moveTo>
                  <a:lnTo>
                    <a:pt x="48" y="889"/>
                  </a:lnTo>
                  <a:lnTo>
                    <a:pt x="48" y="889"/>
                  </a:lnTo>
                  <a:cubicBezTo>
                    <a:pt x="-16" y="597"/>
                    <a:pt x="-16" y="292"/>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6" name="Google Shape;4406;p27"/>
            <p:cNvSpPr/>
            <p:nvPr/>
          </p:nvSpPr>
          <p:spPr>
            <a:xfrm>
              <a:off x="10778715" y="803827"/>
              <a:ext cx="964069" cy="297360"/>
            </a:xfrm>
            <a:custGeom>
              <a:avLst/>
              <a:gdLst/>
              <a:ahLst/>
              <a:cxnLst/>
              <a:rect l="l" t="t" r="r" b="b"/>
              <a:pathLst>
                <a:path w="964069" h="297360" extrusionOk="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7" name="Google Shape;4407;p27"/>
            <p:cNvSpPr/>
            <p:nvPr/>
          </p:nvSpPr>
          <p:spPr>
            <a:xfrm>
              <a:off x="11743293" y="1100041"/>
              <a:ext cx="3300" cy="1142"/>
            </a:xfrm>
            <a:custGeom>
              <a:avLst/>
              <a:gdLst/>
              <a:ahLst/>
              <a:cxnLst/>
              <a:rect l="l" t="t" r="r" b="b"/>
              <a:pathLst>
                <a:path w="3300" h="1142" extrusionOk="0">
                  <a:moveTo>
                    <a:pt x="3301" y="0"/>
                  </a:moveTo>
                  <a:cubicBezTo>
                    <a:pt x="2361" y="733"/>
                    <a:pt x="1193" y="1134"/>
                    <a:pt x="0" y="1143"/>
                  </a:cubicBezTo>
                  <a:cubicBezTo>
                    <a:pt x="1180" y="1072"/>
                    <a:pt x="2323" y="675"/>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8" name="Google Shape;4408;p27"/>
            <p:cNvSpPr/>
            <p:nvPr/>
          </p:nvSpPr>
          <p:spPr>
            <a:xfrm>
              <a:off x="10774750" y="701364"/>
              <a:ext cx="184386" cy="107385"/>
            </a:xfrm>
            <a:custGeom>
              <a:avLst/>
              <a:gdLst/>
              <a:ahLst/>
              <a:cxnLst/>
              <a:rect l="l" t="t" r="r" b="b"/>
              <a:pathLst>
                <a:path w="184386" h="107385" extrusionOk="0">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9" name="Google Shape;4409;p27"/>
            <p:cNvSpPr/>
            <p:nvPr/>
          </p:nvSpPr>
          <p:spPr>
            <a:xfrm>
              <a:off x="11884228" y="981581"/>
              <a:ext cx="12696" cy="761"/>
            </a:xfrm>
            <a:custGeom>
              <a:avLst/>
              <a:gdLst/>
              <a:ahLst/>
              <a:cxnLst/>
              <a:rect l="l" t="t" r="r" b="b"/>
              <a:pathLst>
                <a:path w="12696" h="761" extrusionOk="0">
                  <a:moveTo>
                    <a:pt x="0" y="0"/>
                  </a:moveTo>
                  <a:lnTo>
                    <a:pt x="0" y="0"/>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0" name="Google Shape;4410;p27"/>
            <p:cNvSpPr/>
            <p:nvPr/>
          </p:nvSpPr>
          <p:spPr>
            <a:xfrm>
              <a:off x="11738446" y="986532"/>
              <a:ext cx="146288" cy="114909"/>
            </a:xfrm>
            <a:custGeom>
              <a:avLst/>
              <a:gdLst/>
              <a:ahLst/>
              <a:cxnLst/>
              <a:rect l="l" t="t" r="r" b="b"/>
              <a:pathLst>
                <a:path w="146288" h="114909" extrusionOk="0">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1" name="Google Shape;4411;p27"/>
            <p:cNvSpPr/>
            <p:nvPr/>
          </p:nvSpPr>
          <p:spPr>
            <a:xfrm>
              <a:off x="9117463" y="-1"/>
              <a:ext cx="351320" cy="285802"/>
            </a:xfrm>
            <a:custGeom>
              <a:avLst/>
              <a:gdLst/>
              <a:ahLst/>
              <a:cxnLst/>
              <a:rect l="l" t="t" r="r" b="b"/>
              <a:pathLst>
                <a:path w="351320" h="285802" extrusionOk="0">
                  <a:moveTo>
                    <a:pt x="0" y="285803"/>
                  </a:moveTo>
                  <a:lnTo>
                    <a:pt x="0" y="285676"/>
                  </a:lnTo>
                  <a:lnTo>
                    <a:pt x="351321" y="0"/>
                  </a:lnTo>
                  <a:lnTo>
                    <a:pt x="337735" y="0"/>
                  </a:lnTo>
                  <a:lnTo>
                    <a:pt x="0" y="285803"/>
                  </a:lnTo>
                  <a:lnTo>
                    <a:pt x="0" y="2858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2" name="Google Shape;4412;p27"/>
            <p:cNvSpPr/>
            <p:nvPr/>
          </p:nvSpPr>
          <p:spPr>
            <a:xfrm>
              <a:off x="9124827" y="292911"/>
              <a:ext cx="127" cy="126"/>
            </a:xfrm>
            <a:custGeom>
              <a:avLst/>
              <a:gdLst/>
              <a:ahLst/>
              <a:cxnLst/>
              <a:rect l="l" t="t" r="r" b="b"/>
              <a:pathLst>
                <a:path w="127" h="126" extrusionOk="0">
                  <a:moveTo>
                    <a:pt x="0" y="127"/>
                  </a:moveTo>
                  <a:lnTo>
                    <a:pt x="127" y="0"/>
                  </a:lnTo>
                  <a:lnTo>
                    <a:pt x="0" y="127"/>
                  </a:lnTo>
                  <a:lnTo>
                    <a:pt x="0"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3" name="Google Shape;4413;p27"/>
            <p:cNvSpPr/>
            <p:nvPr/>
          </p:nvSpPr>
          <p:spPr>
            <a:xfrm>
              <a:off x="8808676" y="-1"/>
              <a:ext cx="539995" cy="449971"/>
            </a:xfrm>
            <a:custGeom>
              <a:avLst/>
              <a:gdLst/>
              <a:ahLst/>
              <a:cxnLst/>
              <a:rect l="l" t="t" r="r" b="b"/>
              <a:pathLst>
                <a:path w="539995" h="449971" extrusionOk="0">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4" name="Google Shape;4414;p27"/>
            <p:cNvSpPr/>
            <p:nvPr/>
          </p:nvSpPr>
          <p:spPr>
            <a:xfrm>
              <a:off x="8809945" y="541005"/>
              <a:ext cx="1269" cy="55"/>
            </a:xfrm>
            <a:custGeom>
              <a:avLst/>
              <a:gdLst/>
              <a:ahLst/>
              <a:cxnLst/>
              <a:rect l="l" t="t" r="r" b="b"/>
              <a:pathLst>
                <a:path w="1269" h="55" extrusionOk="0">
                  <a:moveTo>
                    <a:pt x="0" y="0"/>
                  </a:moveTo>
                  <a:lnTo>
                    <a:pt x="1269" y="0"/>
                  </a:lnTo>
                  <a:lnTo>
                    <a:pt x="1269" y="0"/>
                  </a:lnTo>
                  <a:cubicBezTo>
                    <a:pt x="851" y="74"/>
                    <a:pt x="419" y="7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5" name="Google Shape;4415;p27"/>
            <p:cNvSpPr/>
            <p:nvPr/>
          </p:nvSpPr>
          <p:spPr>
            <a:xfrm>
              <a:off x="8804613" y="449081"/>
              <a:ext cx="10887" cy="83290"/>
            </a:xfrm>
            <a:custGeom>
              <a:avLst/>
              <a:gdLst/>
              <a:ahLst/>
              <a:cxnLst/>
              <a:rect l="l" t="t" r="r" b="b"/>
              <a:pathLst>
                <a:path w="10887" h="83290" extrusionOk="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6" name="Google Shape;4416;p27"/>
            <p:cNvSpPr/>
            <p:nvPr/>
          </p:nvSpPr>
          <p:spPr>
            <a:xfrm>
              <a:off x="7509790" y="60308"/>
              <a:ext cx="888" cy="12696"/>
            </a:xfrm>
            <a:custGeom>
              <a:avLst/>
              <a:gdLst/>
              <a:ahLst/>
              <a:cxnLst/>
              <a:rect l="l" t="t" r="r" b="b"/>
              <a:pathLst>
                <a:path w="888" h="12696" extrusionOk="0">
                  <a:moveTo>
                    <a:pt x="0" y="0"/>
                  </a:moveTo>
                  <a:lnTo>
                    <a:pt x="0" y="0"/>
                  </a:lnTo>
                  <a:lnTo>
                    <a:pt x="8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7" name="Google Shape;4417;p27"/>
            <p:cNvSpPr/>
            <p:nvPr/>
          </p:nvSpPr>
          <p:spPr>
            <a:xfrm>
              <a:off x="7511695" y="54975"/>
              <a:ext cx="1303424" cy="398805"/>
            </a:xfrm>
            <a:custGeom>
              <a:avLst/>
              <a:gdLst/>
              <a:ahLst/>
              <a:cxnLst/>
              <a:rect l="l" t="t" r="r" b="b"/>
              <a:pathLst>
                <a:path w="1303424" h="398805" extrusionOk="0">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8" name="Google Shape;4418;p27"/>
            <p:cNvSpPr/>
            <p:nvPr/>
          </p:nvSpPr>
          <p:spPr>
            <a:xfrm>
              <a:off x="7508394" y="54467"/>
              <a:ext cx="12696" cy="888"/>
            </a:xfrm>
            <a:custGeom>
              <a:avLst/>
              <a:gdLst/>
              <a:ahLst/>
              <a:cxnLst/>
              <a:rect l="l" t="t" r="r" b="b"/>
              <a:pathLst>
                <a:path w="12696" h="888" extrusionOk="0">
                  <a:moveTo>
                    <a:pt x="0" y="889"/>
                  </a:moveTo>
                  <a:lnTo>
                    <a:pt x="0" y="889"/>
                  </a:lnTo>
                  <a:cubicBezTo>
                    <a:pt x="0" y="889"/>
                    <a:pt x="0" y="88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9" name="Google Shape;4419;p27"/>
            <p:cNvSpPr/>
            <p:nvPr/>
          </p:nvSpPr>
          <p:spPr>
            <a:xfrm>
              <a:off x="10965739" y="-1"/>
              <a:ext cx="252159" cy="205178"/>
            </a:xfrm>
            <a:custGeom>
              <a:avLst/>
              <a:gdLst/>
              <a:ahLst/>
              <a:cxnLst/>
              <a:rect l="l" t="t" r="r" b="b"/>
              <a:pathLst>
                <a:path w="252159" h="205178" extrusionOk="0">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0" name="Google Shape;4420;p27"/>
            <p:cNvSpPr/>
            <p:nvPr/>
          </p:nvSpPr>
          <p:spPr>
            <a:xfrm>
              <a:off x="10458247" y="46722"/>
              <a:ext cx="503555" cy="160361"/>
            </a:xfrm>
            <a:custGeom>
              <a:avLst/>
              <a:gdLst/>
              <a:ahLst/>
              <a:cxnLst/>
              <a:rect l="l" t="t" r="r" b="b"/>
              <a:pathLst>
                <a:path w="503555" h="160361" extrusionOk="0">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1" name="Google Shape;4421;p27"/>
            <p:cNvSpPr/>
            <p:nvPr/>
          </p:nvSpPr>
          <p:spPr>
            <a:xfrm>
              <a:off x="10967009" y="202511"/>
              <a:ext cx="47" cy="761"/>
            </a:xfrm>
            <a:custGeom>
              <a:avLst/>
              <a:gdLst/>
              <a:ahLst/>
              <a:cxnLst/>
              <a:rect l="l" t="t" r="r" b="b"/>
              <a:pathLst>
                <a:path w="47" h="761" extrusionOk="0">
                  <a:moveTo>
                    <a:pt x="0" y="635"/>
                  </a:moveTo>
                  <a:cubicBezTo>
                    <a:pt x="64" y="428"/>
                    <a:pt x="64" y="207"/>
                    <a:pt x="0" y="0"/>
                  </a:cubicBezTo>
                  <a:cubicBezTo>
                    <a:pt x="0" y="0"/>
                    <a:pt x="0" y="0"/>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2" name="Google Shape;4422;p27"/>
            <p:cNvSpPr/>
            <p:nvPr/>
          </p:nvSpPr>
          <p:spPr>
            <a:xfrm>
              <a:off x="10956471" y="100683"/>
              <a:ext cx="10694" cy="106389"/>
            </a:xfrm>
            <a:custGeom>
              <a:avLst/>
              <a:gdLst/>
              <a:ahLst/>
              <a:cxnLst/>
              <a:rect l="l" t="t" r="r" b="b"/>
              <a:pathLst>
                <a:path w="10694" h="106389" extrusionOk="0">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3" name="Google Shape;4423;p27"/>
            <p:cNvSpPr/>
            <p:nvPr/>
          </p:nvSpPr>
          <p:spPr>
            <a:xfrm>
              <a:off x="10961930" y="101826"/>
              <a:ext cx="3301" cy="1142"/>
            </a:xfrm>
            <a:custGeom>
              <a:avLst/>
              <a:gdLst/>
              <a:ahLst/>
              <a:cxnLst/>
              <a:rect l="l" t="t" r="r" b="b"/>
              <a:pathLst>
                <a:path w="3301" h="1142" extrusionOk="0">
                  <a:moveTo>
                    <a:pt x="0" y="1143"/>
                  </a:moveTo>
                  <a:cubicBezTo>
                    <a:pt x="1193" y="1116"/>
                    <a:pt x="2349" y="716"/>
                    <a:pt x="3301" y="0"/>
                  </a:cubicBezTo>
                  <a:cubicBezTo>
                    <a:pt x="2362" y="732"/>
                    <a:pt x="1193" y="1134"/>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4" name="Google Shape;4424;p27"/>
            <p:cNvSpPr/>
            <p:nvPr/>
          </p:nvSpPr>
          <p:spPr>
            <a:xfrm>
              <a:off x="10619751" y="-1"/>
              <a:ext cx="342179" cy="102817"/>
            </a:xfrm>
            <a:custGeom>
              <a:avLst/>
              <a:gdLst/>
              <a:ahLst/>
              <a:cxnLst/>
              <a:rect l="l" t="t" r="r" b="b"/>
              <a:pathLst>
                <a:path w="342179" h="102817" extrusionOk="0">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5" name="Google Shape;4425;p27"/>
            <p:cNvSpPr/>
            <p:nvPr/>
          </p:nvSpPr>
          <p:spPr>
            <a:xfrm>
              <a:off x="10956093" y="379"/>
              <a:ext cx="133693" cy="102844"/>
            </a:xfrm>
            <a:custGeom>
              <a:avLst/>
              <a:gdLst/>
              <a:ahLst/>
              <a:cxnLst/>
              <a:rect l="l" t="t" r="r" b="b"/>
              <a:pathLst>
                <a:path w="133693" h="102844" extrusionOk="0">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6" name="Google Shape;4426;p27"/>
            <p:cNvSpPr/>
            <p:nvPr/>
          </p:nvSpPr>
          <p:spPr>
            <a:xfrm>
              <a:off x="7874316" y="829982"/>
              <a:ext cx="136490" cy="116174"/>
            </a:xfrm>
            <a:custGeom>
              <a:avLst/>
              <a:gdLst/>
              <a:ahLst/>
              <a:cxnLst/>
              <a:rect l="l" t="t" r="r" b="b"/>
              <a:pathLst>
                <a:path w="136490" h="116174" extrusionOk="0">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7" name="Google Shape;4427;p27"/>
            <p:cNvSpPr/>
            <p:nvPr/>
          </p:nvSpPr>
          <p:spPr>
            <a:xfrm>
              <a:off x="6283531" y="459238"/>
              <a:ext cx="1586976" cy="488698"/>
            </a:xfrm>
            <a:custGeom>
              <a:avLst/>
              <a:gdLst/>
              <a:ahLst/>
              <a:cxnLst/>
              <a:rect l="l" t="t" r="r" b="b"/>
              <a:pathLst>
                <a:path w="1586976" h="488698" extrusionOk="0">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8" name="Google Shape;4428;p27"/>
            <p:cNvSpPr/>
            <p:nvPr/>
          </p:nvSpPr>
          <p:spPr>
            <a:xfrm>
              <a:off x="7875713" y="943998"/>
              <a:ext cx="47" cy="888"/>
            </a:xfrm>
            <a:custGeom>
              <a:avLst/>
              <a:gdLst/>
              <a:ahLst/>
              <a:cxnLst/>
              <a:rect l="l" t="t" r="r" b="b"/>
              <a:pathLst>
                <a:path w="47" h="888" extrusionOk="0">
                  <a:moveTo>
                    <a:pt x="0" y="762"/>
                  </a:moveTo>
                  <a:lnTo>
                    <a:pt x="0" y="0"/>
                  </a:lnTo>
                  <a:cubicBezTo>
                    <a:pt x="64" y="292"/>
                    <a:pt x="64" y="597"/>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9" name="Google Shape;4429;p27"/>
            <p:cNvSpPr/>
            <p:nvPr/>
          </p:nvSpPr>
          <p:spPr>
            <a:xfrm>
              <a:off x="5393991" y="460762"/>
              <a:ext cx="890936" cy="765357"/>
            </a:xfrm>
            <a:custGeom>
              <a:avLst/>
              <a:gdLst/>
              <a:ahLst/>
              <a:cxnLst/>
              <a:rect l="l" t="t" r="r" b="b"/>
              <a:pathLst>
                <a:path w="890936" h="765357" extrusionOk="0">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0" name="Google Shape;4430;p27"/>
            <p:cNvSpPr/>
            <p:nvPr/>
          </p:nvSpPr>
          <p:spPr>
            <a:xfrm>
              <a:off x="5053209" y="1176729"/>
              <a:ext cx="196674" cy="65768"/>
            </a:xfrm>
            <a:custGeom>
              <a:avLst/>
              <a:gdLst/>
              <a:ahLst/>
              <a:cxnLst/>
              <a:rect l="l" t="t" r="r" b="b"/>
              <a:pathLst>
                <a:path w="196674" h="65768" extrusionOk="0">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1" name="Google Shape;4431;p27"/>
            <p:cNvSpPr/>
            <p:nvPr/>
          </p:nvSpPr>
          <p:spPr>
            <a:xfrm>
              <a:off x="6275913" y="364902"/>
              <a:ext cx="9951" cy="102849"/>
            </a:xfrm>
            <a:custGeom>
              <a:avLst/>
              <a:gdLst/>
              <a:ahLst/>
              <a:cxnLst/>
              <a:rect l="l" t="t" r="r" b="b"/>
              <a:pathLst>
                <a:path w="9951" h="102849" extrusionOk="0">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2" name="Google Shape;4432;p27"/>
            <p:cNvSpPr/>
            <p:nvPr/>
          </p:nvSpPr>
          <p:spPr>
            <a:xfrm>
              <a:off x="6279341" y="35474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3" name="Google Shape;4433;p27"/>
            <p:cNvSpPr/>
            <p:nvPr/>
          </p:nvSpPr>
          <p:spPr>
            <a:xfrm>
              <a:off x="7865175" y="841663"/>
              <a:ext cx="10576" cy="106146"/>
            </a:xfrm>
            <a:custGeom>
              <a:avLst/>
              <a:gdLst/>
              <a:ahLst/>
              <a:cxnLst/>
              <a:rect l="l" t="t" r="r" b="b"/>
              <a:pathLst>
                <a:path w="10576" h="106146" extrusionOk="0">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4" name="Google Shape;4434;p27"/>
            <p:cNvSpPr/>
            <p:nvPr/>
          </p:nvSpPr>
          <p:spPr>
            <a:xfrm>
              <a:off x="6281119" y="35436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5" name="Google Shape;4435;p27"/>
            <p:cNvSpPr/>
            <p:nvPr/>
          </p:nvSpPr>
          <p:spPr>
            <a:xfrm>
              <a:off x="6278199" y="355455"/>
              <a:ext cx="1015" cy="51"/>
            </a:xfrm>
            <a:custGeom>
              <a:avLst/>
              <a:gdLst/>
              <a:ahLst/>
              <a:cxnLst/>
              <a:rect l="l" t="t" r="r" b="b"/>
              <a:pathLst>
                <a:path w="1015" h="51" extrusionOk="0">
                  <a:moveTo>
                    <a:pt x="889" y="51"/>
                  </a:moveTo>
                  <a:lnTo>
                    <a:pt x="0" y="51"/>
                  </a:lnTo>
                  <a:cubicBezTo>
                    <a:pt x="330" y="-17"/>
                    <a:pt x="685" y="-17"/>
                    <a:pt x="1016" y="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6" name="Google Shape;4436;p27"/>
            <p:cNvSpPr/>
            <p:nvPr/>
          </p:nvSpPr>
          <p:spPr>
            <a:xfrm>
              <a:off x="6282388" y="354617"/>
              <a:ext cx="1588119" cy="489712"/>
            </a:xfrm>
            <a:custGeom>
              <a:avLst/>
              <a:gdLst/>
              <a:ahLst/>
              <a:cxnLst/>
              <a:rect l="l" t="t" r="r" b="b"/>
              <a:pathLst>
                <a:path w="1588119" h="489712" extrusionOk="0">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7" name="Google Shape;4437;p27"/>
            <p:cNvSpPr/>
            <p:nvPr/>
          </p:nvSpPr>
          <p:spPr>
            <a:xfrm>
              <a:off x="8011696" y="72688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8" name="Google Shape;4438;p27"/>
            <p:cNvSpPr/>
            <p:nvPr/>
          </p:nvSpPr>
          <p:spPr>
            <a:xfrm>
              <a:off x="8001919" y="728408"/>
              <a:ext cx="10411" cy="107928"/>
            </a:xfrm>
            <a:custGeom>
              <a:avLst/>
              <a:gdLst/>
              <a:ahLst/>
              <a:cxnLst/>
              <a:rect l="l" t="t" r="r" b="b"/>
              <a:pathLst>
                <a:path w="10411" h="107928" extrusionOk="0">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9" name="Google Shape;4439;p27"/>
            <p:cNvSpPr/>
            <p:nvPr/>
          </p:nvSpPr>
          <p:spPr>
            <a:xfrm>
              <a:off x="8009284" y="723711"/>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0" name="Google Shape;4440;p27"/>
            <p:cNvSpPr/>
            <p:nvPr/>
          </p:nvSpPr>
          <p:spPr>
            <a:xfrm>
              <a:off x="8011696" y="72523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1" name="Google Shape;4441;p27"/>
            <p:cNvSpPr/>
            <p:nvPr/>
          </p:nvSpPr>
          <p:spPr>
            <a:xfrm>
              <a:off x="7865330" y="731456"/>
              <a:ext cx="146873" cy="113225"/>
            </a:xfrm>
            <a:custGeom>
              <a:avLst/>
              <a:gdLst/>
              <a:ahLst/>
              <a:cxnLst/>
              <a:rect l="l" t="t" r="r" b="b"/>
              <a:pathLst>
                <a:path w="146873" h="113225" extrusionOk="0">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2" name="Google Shape;4442;p27"/>
            <p:cNvSpPr/>
            <p:nvPr/>
          </p:nvSpPr>
          <p:spPr>
            <a:xfrm>
              <a:off x="8011696" y="725869"/>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3" name="Google Shape;4443;p27"/>
            <p:cNvSpPr/>
            <p:nvPr/>
          </p:nvSpPr>
          <p:spPr>
            <a:xfrm>
              <a:off x="8012049" y="726885"/>
              <a:ext cx="282" cy="761"/>
            </a:xfrm>
            <a:custGeom>
              <a:avLst/>
              <a:gdLst/>
              <a:ahLst/>
              <a:cxnLst/>
              <a:rect l="l" t="t" r="r" b="b"/>
              <a:pathLst>
                <a:path w="282" h="761" extrusionOk="0">
                  <a:moveTo>
                    <a:pt x="282" y="762"/>
                  </a:moveTo>
                  <a:lnTo>
                    <a:pt x="282" y="0"/>
                  </a:lnTo>
                  <a:lnTo>
                    <a:pt x="282" y="0"/>
                  </a:lnTo>
                  <a:cubicBezTo>
                    <a:pt x="282" y="0"/>
                    <a:pt x="-353" y="508"/>
                    <a:pt x="282"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4" name="Google Shape;4444;p27"/>
            <p:cNvSpPr/>
            <p:nvPr/>
          </p:nvSpPr>
          <p:spPr>
            <a:xfrm>
              <a:off x="8009284" y="724599"/>
              <a:ext cx="761" cy="12696"/>
            </a:xfrm>
            <a:custGeom>
              <a:avLst/>
              <a:gdLst/>
              <a:ahLst/>
              <a:cxnLst/>
              <a:rect l="l" t="t" r="r" b="b"/>
              <a:pathLst>
                <a:path w="761" h="12696" extrusionOk="0">
                  <a:moveTo>
                    <a:pt x="762" y="0"/>
                  </a:moveTo>
                  <a:cubicBezTo>
                    <a:pt x="762" y="0"/>
                    <a:pt x="762"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5" name="Google Shape;4445;p27"/>
            <p:cNvSpPr/>
            <p:nvPr/>
          </p:nvSpPr>
          <p:spPr>
            <a:xfrm>
              <a:off x="6168244" y="167849"/>
              <a:ext cx="1844007" cy="565476"/>
            </a:xfrm>
            <a:custGeom>
              <a:avLst/>
              <a:gdLst/>
              <a:ahLst/>
              <a:cxnLst/>
              <a:rect l="l" t="t" r="r" b="b"/>
              <a:pathLst>
                <a:path w="1844007" h="565476" extrusionOk="0">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6" name="Google Shape;4446;p27"/>
            <p:cNvSpPr/>
            <p:nvPr/>
          </p:nvSpPr>
          <p:spPr>
            <a:xfrm>
              <a:off x="5342950" y="1168095"/>
              <a:ext cx="10792" cy="41899"/>
            </a:xfrm>
            <a:custGeom>
              <a:avLst/>
              <a:gdLst/>
              <a:ahLst/>
              <a:cxnLst/>
              <a:rect l="l" t="t" r="r" b="b"/>
              <a:pathLst>
                <a:path w="10792" h="41899" extrusionOk="0">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7" name="Google Shape;4447;p27"/>
            <p:cNvSpPr/>
            <p:nvPr/>
          </p:nvSpPr>
          <p:spPr>
            <a:xfrm>
              <a:off x="5060827" y="1074775"/>
              <a:ext cx="287075" cy="95227"/>
            </a:xfrm>
            <a:custGeom>
              <a:avLst/>
              <a:gdLst/>
              <a:ahLst/>
              <a:cxnLst/>
              <a:rect l="l" t="t" r="r" b="b"/>
              <a:pathLst>
                <a:path w="287075" h="95227" extrusionOk="0">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8" name="Google Shape;4448;p27"/>
            <p:cNvSpPr/>
            <p:nvPr/>
          </p:nvSpPr>
          <p:spPr>
            <a:xfrm>
              <a:off x="5050543" y="1073378"/>
              <a:ext cx="634" cy="761"/>
            </a:xfrm>
            <a:custGeom>
              <a:avLst/>
              <a:gdLst/>
              <a:ahLst/>
              <a:cxnLst/>
              <a:rect l="l" t="t" r="r" b="b"/>
              <a:pathLst>
                <a:path w="634" h="761" extrusionOk="0">
                  <a:moveTo>
                    <a:pt x="635" y="0"/>
                  </a:moveTo>
                  <a:lnTo>
                    <a:pt x="0" y="762"/>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9" name="Google Shape;4449;p27"/>
            <p:cNvSpPr/>
            <p:nvPr/>
          </p:nvSpPr>
          <p:spPr>
            <a:xfrm>
              <a:off x="5050035" y="1075028"/>
              <a:ext cx="12696" cy="12696"/>
            </a:xfrm>
            <a:custGeom>
              <a:avLst/>
              <a:gdLst/>
              <a:ahLst/>
              <a:cxnLst/>
              <a:rect l="l" t="t" r="r" b="b"/>
              <a:pathLst>
                <a:path w="12696" h="12696" extrusionOk="0">
                  <a:moveTo>
                    <a:pt x="0" y="0"/>
                  </a:move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0" name="Google Shape;4450;p27"/>
            <p:cNvSpPr/>
            <p:nvPr/>
          </p:nvSpPr>
          <p:spPr>
            <a:xfrm>
              <a:off x="5342475" y="354439"/>
              <a:ext cx="944202" cy="815816"/>
            </a:xfrm>
            <a:custGeom>
              <a:avLst/>
              <a:gdLst/>
              <a:ahLst/>
              <a:cxnLst/>
              <a:rect l="l" t="t" r="r" b="b"/>
              <a:pathLst>
                <a:path w="944202" h="815816" extrusionOk="0">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1" name="Google Shape;4451;p27"/>
            <p:cNvSpPr/>
            <p:nvPr/>
          </p:nvSpPr>
          <p:spPr>
            <a:xfrm>
              <a:off x="10102355" y="2381138"/>
              <a:ext cx="1506478" cy="460636"/>
            </a:xfrm>
            <a:custGeom>
              <a:avLst/>
              <a:gdLst/>
              <a:ahLst/>
              <a:cxnLst/>
              <a:rect l="l" t="t" r="r" b="b"/>
              <a:pathLst>
                <a:path w="1506478" h="460636" extrusionOk="0">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2" name="Google Shape;4452;p27"/>
            <p:cNvSpPr/>
            <p:nvPr/>
          </p:nvSpPr>
          <p:spPr>
            <a:xfrm>
              <a:off x="11308173" y="2835554"/>
              <a:ext cx="300280" cy="253553"/>
            </a:xfrm>
            <a:custGeom>
              <a:avLst/>
              <a:gdLst/>
              <a:ahLst/>
              <a:cxnLst/>
              <a:rect l="l" t="t" r="r" b="b"/>
              <a:pathLst>
                <a:path w="300280" h="253553" extrusionOk="0">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3" name="Google Shape;4453;p27"/>
            <p:cNvSpPr/>
            <p:nvPr/>
          </p:nvSpPr>
          <p:spPr>
            <a:xfrm>
              <a:off x="7601208" y="1036304"/>
              <a:ext cx="156170" cy="132680"/>
            </a:xfrm>
            <a:custGeom>
              <a:avLst/>
              <a:gdLst/>
              <a:ahLst/>
              <a:cxnLst/>
              <a:rect l="l" t="t" r="r" b="b"/>
              <a:pathLst>
                <a:path w="156170" h="132680" extrusionOk="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4" name="Google Shape;4454;p27"/>
            <p:cNvSpPr/>
            <p:nvPr/>
          </p:nvSpPr>
          <p:spPr>
            <a:xfrm>
              <a:off x="6382947" y="795320"/>
              <a:ext cx="1214197" cy="374933"/>
            </a:xfrm>
            <a:custGeom>
              <a:avLst/>
              <a:gdLst/>
              <a:ahLst/>
              <a:cxnLst/>
              <a:rect l="l" t="t" r="r" b="b"/>
              <a:pathLst>
                <a:path w="1214197" h="374933" extrusionOk="0">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5" name="Google Shape;4455;p27"/>
            <p:cNvSpPr/>
            <p:nvPr/>
          </p:nvSpPr>
          <p:spPr>
            <a:xfrm>
              <a:off x="7602605" y="1166191"/>
              <a:ext cx="47" cy="761"/>
            </a:xfrm>
            <a:custGeom>
              <a:avLst/>
              <a:gdLst/>
              <a:ahLst/>
              <a:cxnLst/>
              <a:rect l="l" t="t" r="r" b="b"/>
              <a:pathLst>
                <a:path w="47" h="761" extrusionOk="0">
                  <a:moveTo>
                    <a:pt x="0" y="635"/>
                  </a:moveTo>
                  <a:lnTo>
                    <a:pt x="0" y="0"/>
                  </a:lnTo>
                  <a:cubicBezTo>
                    <a:pt x="63" y="250"/>
                    <a:pt x="63" y="512"/>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6" name="Google Shape;4456;p27"/>
            <p:cNvSpPr/>
            <p:nvPr/>
          </p:nvSpPr>
          <p:spPr>
            <a:xfrm>
              <a:off x="6379900" y="69336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7" name="Google Shape;4457;p27"/>
            <p:cNvSpPr/>
            <p:nvPr/>
          </p:nvSpPr>
          <p:spPr>
            <a:xfrm>
              <a:off x="6381170" y="69184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8" name="Google Shape;4458;p27"/>
            <p:cNvSpPr/>
            <p:nvPr/>
          </p:nvSpPr>
          <p:spPr>
            <a:xfrm>
              <a:off x="6381259" y="696667"/>
              <a:ext cx="9052" cy="107123"/>
            </a:xfrm>
            <a:custGeom>
              <a:avLst/>
              <a:gdLst/>
              <a:ahLst/>
              <a:cxnLst/>
              <a:rect l="l" t="t" r="r" b="b"/>
              <a:pathLst>
                <a:path w="9052" h="107123" extrusionOk="0">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9" name="Google Shape;4459;p27"/>
            <p:cNvSpPr/>
            <p:nvPr/>
          </p:nvSpPr>
          <p:spPr>
            <a:xfrm>
              <a:off x="7592701" y="1063728"/>
              <a:ext cx="9955" cy="106531"/>
            </a:xfrm>
            <a:custGeom>
              <a:avLst/>
              <a:gdLst/>
              <a:ahLst/>
              <a:cxnLst/>
              <a:rect l="l" t="t" r="r" b="b"/>
              <a:pathLst>
                <a:path w="9955" h="106531" extrusionOk="0">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0" name="Google Shape;4460;p27"/>
            <p:cNvSpPr/>
            <p:nvPr/>
          </p:nvSpPr>
          <p:spPr>
            <a:xfrm>
              <a:off x="6380408" y="691969"/>
              <a:ext cx="635" cy="761"/>
            </a:xfrm>
            <a:custGeom>
              <a:avLst/>
              <a:gdLst/>
              <a:ahLst/>
              <a:cxnLst/>
              <a:rect l="l" t="t" r="r" b="b"/>
              <a:pathLst>
                <a:path w="635" h="761" extrusionOk="0">
                  <a:moveTo>
                    <a:pt x="635" y="0"/>
                  </a:moveTo>
                  <a:lnTo>
                    <a:pt x="0" y="762"/>
                  </a:lnTo>
                  <a:cubicBezTo>
                    <a:pt x="0" y="762"/>
                    <a:pt x="0" y="127"/>
                    <a:pt x="63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1" name="Google Shape;4461;p27"/>
            <p:cNvSpPr/>
            <p:nvPr/>
          </p:nvSpPr>
          <p:spPr>
            <a:xfrm>
              <a:off x="6379900" y="692731"/>
              <a:ext cx="9" cy="888"/>
            </a:xfrm>
            <a:custGeom>
              <a:avLst/>
              <a:gdLst/>
              <a:ahLst/>
              <a:cxnLst/>
              <a:rect l="l" t="t" r="r" b="b"/>
              <a:pathLst>
                <a:path w="9" h="888" extrusionOk="0">
                  <a:moveTo>
                    <a:pt x="0" y="889"/>
                  </a:moveTo>
                  <a:lnTo>
                    <a:pt x="0" y="889"/>
                  </a:lnTo>
                  <a:cubicBezTo>
                    <a:pt x="0" y="889"/>
                    <a:pt x="0" y="889"/>
                    <a:pt x="0" y="889"/>
                  </a:cubicBezTo>
                  <a:cubicBezTo>
                    <a:pt x="12" y="593"/>
                    <a:pt x="12" y="29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2" name="Google Shape;4462;p27"/>
            <p:cNvSpPr/>
            <p:nvPr/>
          </p:nvSpPr>
          <p:spPr>
            <a:xfrm>
              <a:off x="6382947" y="693366"/>
              <a:ext cx="1215085" cy="373119"/>
            </a:xfrm>
            <a:custGeom>
              <a:avLst/>
              <a:gdLst/>
              <a:ahLst/>
              <a:cxnLst/>
              <a:rect l="l" t="t" r="r" b="b"/>
              <a:pathLst>
                <a:path w="1215085" h="373119" extrusionOk="0">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3" name="Google Shape;4463;p27"/>
            <p:cNvSpPr/>
            <p:nvPr/>
          </p:nvSpPr>
          <p:spPr>
            <a:xfrm>
              <a:off x="6379637" y="562970"/>
              <a:ext cx="160878" cy="135818"/>
            </a:xfrm>
            <a:custGeom>
              <a:avLst/>
              <a:gdLst/>
              <a:ahLst/>
              <a:cxnLst/>
              <a:rect l="l" t="t" r="r" b="b"/>
              <a:pathLst>
                <a:path w="160878" h="135818" extrusionOk="0">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4" name="Google Shape;4464;p27"/>
            <p:cNvSpPr/>
            <p:nvPr/>
          </p:nvSpPr>
          <p:spPr>
            <a:xfrm>
              <a:off x="7756998" y="931302"/>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5" name="Google Shape;4465;p27"/>
            <p:cNvSpPr/>
            <p:nvPr/>
          </p:nvSpPr>
          <p:spPr>
            <a:xfrm>
              <a:off x="7758903" y="933460"/>
              <a:ext cx="12696" cy="761"/>
            </a:xfrm>
            <a:custGeom>
              <a:avLst/>
              <a:gdLst/>
              <a:ahLst/>
              <a:cxnLst/>
              <a:rect l="l" t="t" r="r" b="b"/>
              <a:pathLst>
                <a:path w="12696" h="761" extrusionOk="0">
                  <a:moveTo>
                    <a:pt x="0" y="762"/>
                  </a:moveTo>
                  <a:cubicBezTo>
                    <a:pt x="0" y="762"/>
                    <a:pt x="0" y="7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6" name="Google Shape;4466;p27"/>
            <p:cNvSpPr/>
            <p:nvPr/>
          </p:nvSpPr>
          <p:spPr>
            <a:xfrm>
              <a:off x="7758521" y="93282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7" name="Google Shape;4467;p27"/>
            <p:cNvSpPr/>
            <p:nvPr/>
          </p:nvSpPr>
          <p:spPr>
            <a:xfrm>
              <a:off x="6535117" y="563859"/>
              <a:ext cx="1219722" cy="373029"/>
            </a:xfrm>
            <a:custGeom>
              <a:avLst/>
              <a:gdLst/>
              <a:ahLst/>
              <a:cxnLst/>
              <a:rect l="l" t="t" r="r" b="b"/>
              <a:pathLst>
                <a:path w="1219722" h="373029" extrusionOk="0">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8" name="Google Shape;4468;p27"/>
            <p:cNvSpPr/>
            <p:nvPr/>
          </p:nvSpPr>
          <p:spPr>
            <a:xfrm>
              <a:off x="7748745" y="934857"/>
              <a:ext cx="9405" cy="108562"/>
            </a:xfrm>
            <a:custGeom>
              <a:avLst/>
              <a:gdLst/>
              <a:ahLst/>
              <a:cxnLst/>
              <a:rect l="l" t="t" r="r" b="b"/>
              <a:pathLst>
                <a:path w="9405" h="108562" extrusionOk="0">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9" name="Google Shape;4469;p27"/>
            <p:cNvSpPr/>
            <p:nvPr/>
          </p:nvSpPr>
          <p:spPr>
            <a:xfrm>
              <a:off x="7758648" y="93320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0" name="Google Shape;4470;p27"/>
            <p:cNvSpPr/>
            <p:nvPr/>
          </p:nvSpPr>
          <p:spPr>
            <a:xfrm>
              <a:off x="7755855" y="93041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1" name="Google Shape;4471;p27"/>
            <p:cNvSpPr/>
            <p:nvPr/>
          </p:nvSpPr>
          <p:spPr>
            <a:xfrm>
              <a:off x="7756998" y="931556"/>
              <a:ext cx="761" cy="12696"/>
            </a:xfrm>
            <a:custGeom>
              <a:avLst/>
              <a:gdLst/>
              <a:ahLst/>
              <a:cxnLst/>
              <a:rect l="l" t="t" r="r" b="b"/>
              <a:pathLst>
                <a:path w="761" h="12696" extrusionOk="0">
                  <a:moveTo>
                    <a:pt x="762" y="0"/>
                  </a:moveTo>
                  <a:lnTo>
                    <a:pt x="762"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2" name="Google Shape;4472;p27"/>
            <p:cNvSpPr/>
            <p:nvPr/>
          </p:nvSpPr>
          <p:spPr>
            <a:xfrm>
              <a:off x="7753696" y="93003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3" name="Google Shape;4473;p27"/>
            <p:cNvSpPr/>
            <p:nvPr/>
          </p:nvSpPr>
          <p:spPr>
            <a:xfrm>
              <a:off x="7592298" y="929981"/>
              <a:ext cx="166791" cy="135398"/>
            </a:xfrm>
            <a:custGeom>
              <a:avLst/>
              <a:gdLst/>
              <a:ahLst/>
              <a:cxnLst/>
              <a:rect l="l" t="t" r="r" b="b"/>
              <a:pathLst>
                <a:path w="166791" h="135398" extrusionOk="0">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4" name="Google Shape;4474;p27"/>
            <p:cNvSpPr/>
            <p:nvPr/>
          </p:nvSpPr>
          <p:spPr>
            <a:xfrm>
              <a:off x="10842707" y="1651332"/>
              <a:ext cx="41391" cy="20441"/>
            </a:xfrm>
            <a:custGeom>
              <a:avLst/>
              <a:gdLst/>
              <a:ahLst/>
              <a:cxnLst/>
              <a:rect l="l" t="t" r="r" b="b"/>
              <a:pathLst>
                <a:path w="41391" h="20441" extrusionOk="0">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5" name="Google Shape;4475;p27"/>
            <p:cNvSpPr/>
            <p:nvPr/>
          </p:nvSpPr>
          <p:spPr>
            <a:xfrm>
              <a:off x="10842707" y="1547854"/>
              <a:ext cx="133570" cy="48628"/>
            </a:xfrm>
            <a:custGeom>
              <a:avLst/>
              <a:gdLst/>
              <a:ahLst/>
              <a:cxnLst/>
              <a:rect l="l" t="t" r="r" b="b"/>
              <a:pathLst>
                <a:path w="133570" h="48628" extrusionOk="0">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6" name="Google Shape;4476;p27"/>
            <p:cNvSpPr/>
            <p:nvPr/>
          </p:nvSpPr>
          <p:spPr>
            <a:xfrm>
              <a:off x="7517536" y="63482"/>
              <a:ext cx="112" cy="761"/>
            </a:xfrm>
            <a:custGeom>
              <a:avLst/>
              <a:gdLst/>
              <a:ahLst/>
              <a:cxnLst/>
              <a:rect l="l" t="t" r="r" b="b"/>
              <a:pathLst>
                <a:path w="112" h="761" extrusionOk="0">
                  <a:moveTo>
                    <a:pt x="0" y="0"/>
                  </a:moveTo>
                  <a:lnTo>
                    <a:pt x="0" y="0"/>
                  </a:lnTo>
                  <a:cubicBezTo>
                    <a:pt x="38" y="253"/>
                    <a:pt x="38" y="509"/>
                    <a:pt x="0" y="762"/>
                  </a:cubicBezTo>
                  <a:cubicBezTo>
                    <a:pt x="0" y="762"/>
                    <a:pt x="253" y="63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7" name="Google Shape;4477;p27"/>
            <p:cNvSpPr/>
            <p:nvPr/>
          </p:nvSpPr>
          <p:spPr>
            <a:xfrm>
              <a:off x="7443513" y="63228"/>
              <a:ext cx="67165" cy="58277"/>
            </a:xfrm>
            <a:custGeom>
              <a:avLst/>
              <a:gdLst/>
              <a:ahLst/>
              <a:cxnLst/>
              <a:rect l="l" t="t" r="r" b="b"/>
              <a:pathLst>
                <a:path w="67165" h="58277" extrusionOk="0">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8" name="Google Shape;4478;p27"/>
            <p:cNvSpPr/>
            <p:nvPr/>
          </p:nvSpPr>
          <p:spPr>
            <a:xfrm>
              <a:off x="9788997" y="-1"/>
              <a:ext cx="650585" cy="487553"/>
            </a:xfrm>
            <a:custGeom>
              <a:avLst/>
              <a:gdLst/>
              <a:ahLst/>
              <a:cxnLst/>
              <a:rect l="l" t="t" r="r" b="b"/>
              <a:pathLst>
                <a:path w="650585" h="487553" extrusionOk="0">
                  <a:moveTo>
                    <a:pt x="2921" y="484760"/>
                  </a:moveTo>
                  <a:lnTo>
                    <a:pt x="12062" y="487553"/>
                  </a:lnTo>
                  <a:lnTo>
                    <a:pt x="650585" y="0"/>
                  </a:lnTo>
                  <a:lnTo>
                    <a:pt x="633699" y="0"/>
                  </a:lnTo>
                  <a:lnTo>
                    <a:pt x="0" y="483998"/>
                  </a:lnTo>
                  <a:lnTo>
                    <a:pt x="2921" y="48476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9" name="Google Shape;4479;p27"/>
            <p:cNvSpPr/>
            <p:nvPr/>
          </p:nvSpPr>
          <p:spPr>
            <a:xfrm>
              <a:off x="9248240" y="854487"/>
              <a:ext cx="55357" cy="51802"/>
            </a:xfrm>
            <a:custGeom>
              <a:avLst/>
              <a:gdLst/>
              <a:ahLst/>
              <a:cxnLst/>
              <a:rect l="l" t="t" r="r" b="b"/>
              <a:pathLst>
                <a:path w="55357" h="51802" extrusionOk="0">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0" name="Google Shape;4480;p27"/>
            <p:cNvSpPr/>
            <p:nvPr/>
          </p:nvSpPr>
          <p:spPr>
            <a:xfrm>
              <a:off x="6446685" y="183593"/>
              <a:ext cx="2247972" cy="702889"/>
            </a:xfrm>
            <a:custGeom>
              <a:avLst/>
              <a:gdLst/>
              <a:ahLst/>
              <a:cxnLst/>
              <a:rect l="l" t="t" r="r" b="b"/>
              <a:pathLst>
                <a:path w="2247972" h="702889" extrusionOk="0">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1" name="Google Shape;4481;p27"/>
            <p:cNvSpPr/>
            <p:nvPr/>
          </p:nvSpPr>
          <p:spPr>
            <a:xfrm>
              <a:off x="6443638" y="81511"/>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2" name="Google Shape;4482;p27"/>
            <p:cNvSpPr/>
            <p:nvPr/>
          </p:nvSpPr>
          <p:spPr>
            <a:xfrm>
              <a:off x="6444908" y="79988"/>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3" name="Google Shape;4483;p27"/>
            <p:cNvSpPr/>
            <p:nvPr/>
          </p:nvSpPr>
          <p:spPr>
            <a:xfrm>
              <a:off x="6444851" y="84812"/>
              <a:ext cx="9198" cy="106488"/>
            </a:xfrm>
            <a:custGeom>
              <a:avLst/>
              <a:gdLst/>
              <a:ahLst/>
              <a:cxnLst/>
              <a:rect l="l" t="t" r="r" b="b"/>
              <a:pathLst>
                <a:path w="9198" h="106488" extrusionOk="0">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4" name="Google Shape;4484;p27"/>
            <p:cNvSpPr/>
            <p:nvPr/>
          </p:nvSpPr>
          <p:spPr>
            <a:xfrm>
              <a:off x="6446685" y="81638"/>
              <a:ext cx="2340024" cy="730314"/>
            </a:xfrm>
            <a:custGeom>
              <a:avLst/>
              <a:gdLst/>
              <a:ahLst/>
              <a:cxnLst/>
              <a:rect l="l" t="t" r="r" b="b"/>
              <a:pathLst>
                <a:path w="2340024" h="730314" extrusionOk="0">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5" name="Google Shape;4485;p27"/>
            <p:cNvSpPr/>
            <p:nvPr/>
          </p:nvSpPr>
          <p:spPr>
            <a:xfrm>
              <a:off x="6444654" y="80115"/>
              <a:ext cx="12696" cy="761"/>
            </a:xfrm>
            <a:custGeom>
              <a:avLst/>
              <a:gdLst/>
              <a:ahLst/>
              <a:cxnLst/>
              <a:rect l="l" t="t" r="r" b="b"/>
              <a:pathLst>
                <a:path w="12696" h="761" extrusionOk="0">
                  <a:moveTo>
                    <a:pt x="0" y="0"/>
                  </a:moveTo>
                  <a:lnTo>
                    <a:pt x="0" y="76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6" name="Google Shape;4486;p27"/>
            <p:cNvSpPr/>
            <p:nvPr/>
          </p:nvSpPr>
          <p:spPr>
            <a:xfrm>
              <a:off x="6443483" y="80877"/>
              <a:ext cx="28" cy="888"/>
            </a:xfrm>
            <a:custGeom>
              <a:avLst/>
              <a:gdLst/>
              <a:ahLst/>
              <a:cxnLst/>
              <a:rect l="l" t="t" r="r" b="b"/>
              <a:pathLst>
                <a:path w="28" h="888" extrusionOk="0">
                  <a:moveTo>
                    <a:pt x="28" y="889"/>
                  </a:moveTo>
                  <a:lnTo>
                    <a:pt x="28" y="889"/>
                  </a:lnTo>
                  <a:cubicBezTo>
                    <a:pt x="-9" y="594"/>
                    <a:pt x="-9" y="295"/>
                    <a:pt x="2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7" name="Google Shape;4487;p27"/>
            <p:cNvSpPr/>
            <p:nvPr/>
          </p:nvSpPr>
          <p:spPr>
            <a:xfrm>
              <a:off x="9150601" y="-1"/>
              <a:ext cx="1153633" cy="871120"/>
            </a:xfrm>
            <a:custGeom>
              <a:avLst/>
              <a:gdLst/>
              <a:ahLst/>
              <a:cxnLst/>
              <a:rect l="l" t="t" r="r" b="b"/>
              <a:pathLst>
                <a:path w="1153633" h="871120" extrusionOk="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8" name="Google Shape;4488;p27"/>
            <p:cNvSpPr/>
            <p:nvPr/>
          </p:nvSpPr>
          <p:spPr>
            <a:xfrm>
              <a:off x="7347144" y="98398"/>
              <a:ext cx="635" cy="12696"/>
            </a:xfrm>
            <a:custGeom>
              <a:avLst/>
              <a:gdLst/>
              <a:ahLst/>
              <a:cxnLst/>
              <a:rect l="l" t="t" r="r" b="b"/>
              <a:pathLst>
                <a:path w="635" h="12696" extrusionOk="0">
                  <a:moveTo>
                    <a:pt x="635" y="0"/>
                  </a:moveTo>
                  <a:lnTo>
                    <a:pt x="635"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9" name="Google Shape;4489;p27"/>
            <p:cNvSpPr/>
            <p:nvPr/>
          </p:nvSpPr>
          <p:spPr>
            <a:xfrm>
              <a:off x="7348033" y="-1"/>
              <a:ext cx="128491" cy="93193"/>
            </a:xfrm>
            <a:custGeom>
              <a:avLst/>
              <a:gdLst/>
              <a:ahLst/>
              <a:cxnLst/>
              <a:rect l="l" t="t" r="r" b="b"/>
              <a:pathLst>
                <a:path w="128491" h="93193" extrusionOk="0">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0" name="Google Shape;4490;p27"/>
            <p:cNvSpPr/>
            <p:nvPr/>
          </p:nvSpPr>
          <p:spPr>
            <a:xfrm>
              <a:off x="6443327" y="-1"/>
              <a:ext cx="115978" cy="86935"/>
            </a:xfrm>
            <a:custGeom>
              <a:avLst/>
              <a:gdLst/>
              <a:ahLst/>
              <a:cxnLst/>
              <a:rect l="l" t="t" r="r" b="b"/>
              <a:pathLst>
                <a:path w="115978" h="86935" extrusionOk="0">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1" name="Google Shape;4491;p27"/>
            <p:cNvSpPr/>
            <p:nvPr/>
          </p:nvSpPr>
          <p:spPr>
            <a:xfrm>
              <a:off x="12036463" y="1329851"/>
              <a:ext cx="149187" cy="53326"/>
            </a:xfrm>
            <a:custGeom>
              <a:avLst/>
              <a:gdLst/>
              <a:ahLst/>
              <a:cxnLst/>
              <a:rect l="l" t="t" r="r" b="b"/>
              <a:pathLst>
                <a:path w="149187" h="53326" extrusionOk="0">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2" name="Google Shape;4492;p27"/>
            <p:cNvSpPr/>
            <p:nvPr/>
          </p:nvSpPr>
          <p:spPr>
            <a:xfrm>
              <a:off x="12034685" y="1225357"/>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3" name="Google Shape;4493;p27"/>
            <p:cNvSpPr/>
            <p:nvPr/>
          </p:nvSpPr>
          <p:spPr>
            <a:xfrm>
              <a:off x="12033415" y="1227008"/>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4" name="Google Shape;4494;p27"/>
            <p:cNvSpPr/>
            <p:nvPr/>
          </p:nvSpPr>
          <p:spPr>
            <a:xfrm>
              <a:off x="12034726" y="1230309"/>
              <a:ext cx="9100" cy="106230"/>
            </a:xfrm>
            <a:custGeom>
              <a:avLst/>
              <a:gdLst/>
              <a:ahLst/>
              <a:cxnLst/>
              <a:rect l="l" t="t" r="r" b="b"/>
              <a:pathLst>
                <a:path w="9100" h="106230" extrusionOk="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5" name="Google Shape;4495;p27"/>
            <p:cNvSpPr/>
            <p:nvPr/>
          </p:nvSpPr>
          <p:spPr>
            <a:xfrm>
              <a:off x="12034403" y="1225484"/>
              <a:ext cx="663" cy="888"/>
            </a:xfrm>
            <a:custGeom>
              <a:avLst/>
              <a:gdLst/>
              <a:ahLst/>
              <a:cxnLst/>
              <a:rect l="l" t="t" r="r" b="b"/>
              <a:pathLst>
                <a:path w="663" h="888" extrusionOk="0">
                  <a:moveTo>
                    <a:pt x="28" y="127"/>
                  </a:moveTo>
                  <a:cubicBezTo>
                    <a:pt x="-9" y="380"/>
                    <a:pt x="-9" y="636"/>
                    <a:pt x="28" y="889"/>
                  </a:cubicBezTo>
                  <a:lnTo>
                    <a:pt x="66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6" name="Google Shape;4496;p27"/>
            <p:cNvSpPr/>
            <p:nvPr/>
          </p:nvSpPr>
          <p:spPr>
            <a:xfrm>
              <a:off x="12033251" y="1226373"/>
              <a:ext cx="37" cy="888"/>
            </a:xfrm>
            <a:custGeom>
              <a:avLst/>
              <a:gdLst/>
              <a:ahLst/>
              <a:cxnLst/>
              <a:rect l="l" t="t" r="r" b="b"/>
              <a:pathLst>
                <a:path w="37" h="888" extrusionOk="0">
                  <a:moveTo>
                    <a:pt x="38" y="889"/>
                  </a:moveTo>
                  <a:lnTo>
                    <a:pt x="38" y="889"/>
                  </a:lnTo>
                  <a:cubicBezTo>
                    <a:pt x="-13" y="596"/>
                    <a:pt x="-13" y="293"/>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7" name="Google Shape;4497;p27"/>
            <p:cNvSpPr/>
            <p:nvPr/>
          </p:nvSpPr>
          <p:spPr>
            <a:xfrm>
              <a:off x="12036463" y="1227008"/>
              <a:ext cx="149187" cy="51929"/>
            </a:xfrm>
            <a:custGeom>
              <a:avLst/>
              <a:gdLst/>
              <a:ahLst/>
              <a:cxnLst/>
              <a:rect l="l" t="t" r="r" b="b"/>
              <a:pathLst>
                <a:path w="149187" h="51929" extrusionOk="0">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8" name="Google Shape;4498;p27"/>
            <p:cNvSpPr/>
            <p:nvPr/>
          </p:nvSpPr>
          <p:spPr>
            <a:xfrm>
              <a:off x="12032269" y="1144099"/>
              <a:ext cx="104117" cy="88332"/>
            </a:xfrm>
            <a:custGeom>
              <a:avLst/>
              <a:gdLst/>
              <a:ahLst/>
              <a:cxnLst/>
              <a:rect l="l" t="t" r="r" b="b"/>
              <a:pathLst>
                <a:path w="104117" h="88332" extrusionOk="0">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9" name="Google Shape;4499;p27"/>
            <p:cNvSpPr/>
            <p:nvPr/>
          </p:nvSpPr>
          <p:spPr>
            <a:xfrm>
              <a:off x="12130548" y="1144733"/>
              <a:ext cx="55356" cy="24123"/>
            </a:xfrm>
            <a:custGeom>
              <a:avLst/>
              <a:gdLst/>
              <a:ahLst/>
              <a:cxnLst/>
              <a:rect l="l" t="t" r="r" b="b"/>
              <a:pathLst>
                <a:path w="55356" h="24123" extrusionOk="0">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0" name="Google Shape;4500;p27"/>
            <p:cNvSpPr/>
            <p:nvPr/>
          </p:nvSpPr>
          <p:spPr>
            <a:xfrm>
              <a:off x="9207737" y="3303300"/>
              <a:ext cx="430421" cy="128109"/>
            </a:xfrm>
            <a:custGeom>
              <a:avLst/>
              <a:gdLst/>
              <a:ahLst/>
              <a:cxnLst/>
              <a:rect l="l" t="t" r="r" b="b"/>
              <a:pathLst>
                <a:path w="430421" h="128109" extrusionOk="0">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1" name="Google Shape;4501;p27"/>
            <p:cNvSpPr/>
            <p:nvPr/>
          </p:nvSpPr>
          <p:spPr>
            <a:xfrm>
              <a:off x="9205832" y="2682431"/>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2" name="Google Shape;4502;p27"/>
            <p:cNvSpPr/>
            <p:nvPr/>
          </p:nvSpPr>
          <p:spPr>
            <a:xfrm>
              <a:off x="9205198" y="268395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3" name="Google Shape;4503;p27"/>
            <p:cNvSpPr/>
            <p:nvPr/>
          </p:nvSpPr>
          <p:spPr>
            <a:xfrm>
              <a:off x="9205795" y="2686621"/>
              <a:ext cx="9179" cy="625065"/>
            </a:xfrm>
            <a:custGeom>
              <a:avLst/>
              <a:gdLst/>
              <a:ahLst/>
              <a:cxnLst/>
              <a:rect l="l" t="t" r="r" b="b"/>
              <a:pathLst>
                <a:path w="9179" h="625065" extrusionOk="0">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4" name="Google Shape;4504;p27"/>
            <p:cNvSpPr/>
            <p:nvPr/>
          </p:nvSpPr>
          <p:spPr>
            <a:xfrm>
              <a:off x="10626099" y="3119198"/>
              <a:ext cx="10792" cy="506217"/>
            </a:xfrm>
            <a:custGeom>
              <a:avLst/>
              <a:gdLst/>
              <a:ahLst/>
              <a:cxnLst/>
              <a:rect l="l" t="t" r="r" b="b"/>
              <a:pathLst>
                <a:path w="10792" h="506217" extrusionOk="0">
                  <a:moveTo>
                    <a:pt x="3683" y="1016"/>
                  </a:moveTo>
                  <a:lnTo>
                    <a:pt x="0" y="0"/>
                  </a:lnTo>
                  <a:lnTo>
                    <a:pt x="0" y="503932"/>
                  </a:lnTo>
                  <a:lnTo>
                    <a:pt x="6603" y="505329"/>
                  </a:lnTo>
                  <a:lnTo>
                    <a:pt x="10793" y="506218"/>
                  </a:lnTo>
                  <a:lnTo>
                    <a:pt x="10793" y="3174"/>
                  </a:lnTo>
                  <a:lnTo>
                    <a:pt x="3683"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5" name="Google Shape;4505;p27"/>
            <p:cNvSpPr/>
            <p:nvPr/>
          </p:nvSpPr>
          <p:spPr>
            <a:xfrm>
              <a:off x="9205198" y="2683447"/>
              <a:ext cx="12696" cy="761"/>
            </a:xfrm>
            <a:custGeom>
              <a:avLst/>
              <a:gdLst/>
              <a:ahLst/>
              <a:cxnLst/>
              <a:rect l="l" t="t" r="r" b="b"/>
              <a:pathLst>
                <a:path w="12696" h="761" extrusionOk="0">
                  <a:moveTo>
                    <a:pt x="0" y="762"/>
                  </a:moveTo>
                  <a:lnTo>
                    <a:pt x="0" y="762"/>
                  </a:lnTo>
                  <a:cubicBezTo>
                    <a:pt x="0" y="762"/>
                    <a:pt x="0" y="762"/>
                    <a:pt x="0" y="762"/>
                  </a:cubicBezTo>
                  <a:cubicBezTo>
                    <a:pt x="0" y="762"/>
                    <a:pt x="0" y="7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6" name="Google Shape;4506;p27"/>
            <p:cNvSpPr/>
            <p:nvPr/>
          </p:nvSpPr>
          <p:spPr>
            <a:xfrm>
              <a:off x="9205198" y="2682558"/>
              <a:ext cx="12696" cy="761"/>
            </a:xfrm>
            <a:custGeom>
              <a:avLst/>
              <a:gdLst/>
              <a:ahLst/>
              <a:cxnLst/>
              <a:rect l="l" t="t" r="r" b="b"/>
              <a:pathLst>
                <a:path w="12696" h="761" extrusionOk="0">
                  <a:moveTo>
                    <a:pt x="0" y="0"/>
                  </a:moveTo>
                  <a:lnTo>
                    <a:pt x="0" y="76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7" name="Google Shape;4507;p27"/>
            <p:cNvSpPr/>
            <p:nvPr/>
          </p:nvSpPr>
          <p:spPr>
            <a:xfrm>
              <a:off x="9207610" y="2683955"/>
              <a:ext cx="1422679" cy="436512"/>
            </a:xfrm>
            <a:custGeom>
              <a:avLst/>
              <a:gdLst/>
              <a:ahLst/>
              <a:cxnLst/>
              <a:rect l="l" t="t" r="r" b="b"/>
              <a:pathLst>
                <a:path w="1422679" h="436512" extrusionOk="0">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8" name="Google Shape;4508;p27"/>
            <p:cNvSpPr/>
            <p:nvPr/>
          </p:nvSpPr>
          <p:spPr>
            <a:xfrm>
              <a:off x="10627877" y="2911226"/>
              <a:ext cx="258888" cy="202258"/>
            </a:xfrm>
            <a:custGeom>
              <a:avLst/>
              <a:gdLst/>
              <a:ahLst/>
              <a:cxnLst/>
              <a:rect l="l" t="t" r="r" b="b"/>
              <a:pathLst>
                <a:path w="258888" h="202258" extrusionOk="0">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9" name="Google Shape;4509;p27"/>
            <p:cNvSpPr/>
            <p:nvPr/>
          </p:nvSpPr>
          <p:spPr>
            <a:xfrm>
              <a:off x="10627242" y="3118309"/>
              <a:ext cx="12696" cy="761"/>
            </a:xfrm>
            <a:custGeom>
              <a:avLst/>
              <a:gdLst/>
              <a:ahLst/>
              <a:cxnLst/>
              <a:rect l="l" t="t" r="r" b="b"/>
              <a:pathLst>
                <a:path w="12696" h="761" extrusionOk="0">
                  <a:moveTo>
                    <a:pt x="0" y="762"/>
                  </a:moveTo>
                  <a:lnTo>
                    <a:pt x="0" y="0"/>
                  </a:lnTo>
                  <a:lnTo>
                    <a:pt x="0"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0" name="Google Shape;4510;p27"/>
            <p:cNvSpPr/>
            <p:nvPr/>
          </p:nvSpPr>
          <p:spPr>
            <a:xfrm>
              <a:off x="8689071" y="2918082"/>
              <a:ext cx="253936" cy="211400"/>
            </a:xfrm>
            <a:custGeom>
              <a:avLst/>
              <a:gdLst/>
              <a:ahLst/>
              <a:cxnLst/>
              <a:rect l="l" t="t" r="r" b="b"/>
              <a:pathLst>
                <a:path w="253936" h="211400" extrusionOk="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1" name="Google Shape;4511;p27"/>
            <p:cNvSpPr/>
            <p:nvPr/>
          </p:nvSpPr>
          <p:spPr>
            <a:xfrm>
              <a:off x="5045972" y="2023218"/>
              <a:ext cx="3638910" cy="1108170"/>
            </a:xfrm>
            <a:custGeom>
              <a:avLst/>
              <a:gdLst/>
              <a:ahLst/>
              <a:cxnLst/>
              <a:rect l="l" t="t" r="r" b="b"/>
              <a:pathLst>
                <a:path w="3638910" h="1108170" extrusionOk="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2" name="Google Shape;4512;p27"/>
            <p:cNvSpPr/>
            <p:nvPr/>
          </p:nvSpPr>
          <p:spPr>
            <a:xfrm>
              <a:off x="8690529" y="3127705"/>
              <a:ext cx="66" cy="761"/>
            </a:xfrm>
            <a:custGeom>
              <a:avLst/>
              <a:gdLst/>
              <a:ahLst/>
              <a:cxnLst/>
              <a:rect l="l" t="t" r="r" b="b"/>
              <a:pathLst>
                <a:path w="66" h="761" extrusionOk="0">
                  <a:moveTo>
                    <a:pt x="66" y="0"/>
                  </a:moveTo>
                  <a:lnTo>
                    <a:pt x="66" y="762"/>
                  </a:lnTo>
                  <a:lnTo>
                    <a:pt x="66" y="762"/>
                  </a:lnTo>
                  <a:cubicBezTo>
                    <a:pt x="-22" y="521"/>
                    <a:pt x="-22" y="241"/>
                    <a:pt x="6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3" name="Google Shape;4513;p27"/>
            <p:cNvSpPr/>
            <p:nvPr/>
          </p:nvSpPr>
          <p:spPr>
            <a:xfrm>
              <a:off x="5042290" y="140374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4" name="Google Shape;4514;p27"/>
            <p:cNvSpPr/>
            <p:nvPr/>
          </p:nvSpPr>
          <p:spPr>
            <a:xfrm>
              <a:off x="5043559" y="140222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5" name="Google Shape;4515;p27"/>
            <p:cNvSpPr/>
            <p:nvPr/>
          </p:nvSpPr>
          <p:spPr>
            <a:xfrm>
              <a:off x="5043629" y="1407047"/>
              <a:ext cx="9706" cy="624382"/>
            </a:xfrm>
            <a:custGeom>
              <a:avLst/>
              <a:gdLst/>
              <a:ahLst/>
              <a:cxnLst/>
              <a:rect l="l" t="t" r="r" b="b"/>
              <a:pathLst>
                <a:path w="9706" h="624382" extrusionOk="0">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6" name="Google Shape;4516;p27"/>
            <p:cNvSpPr/>
            <p:nvPr/>
          </p:nvSpPr>
          <p:spPr>
            <a:xfrm>
              <a:off x="8679295" y="2507598"/>
              <a:ext cx="10537" cy="624171"/>
            </a:xfrm>
            <a:custGeom>
              <a:avLst/>
              <a:gdLst/>
              <a:ahLst/>
              <a:cxnLst/>
              <a:rect l="l" t="t" r="r" b="b"/>
              <a:pathLst>
                <a:path w="10537" h="624171" extrusionOk="0">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7" name="Google Shape;4517;p27"/>
            <p:cNvSpPr/>
            <p:nvPr/>
          </p:nvSpPr>
          <p:spPr>
            <a:xfrm>
              <a:off x="5045337" y="1403746"/>
              <a:ext cx="3639672" cy="1106644"/>
            </a:xfrm>
            <a:custGeom>
              <a:avLst/>
              <a:gdLst/>
              <a:ahLst/>
              <a:cxnLst/>
              <a:rect l="l" t="t" r="r" b="b"/>
              <a:pathLst>
                <a:path w="3639672" h="1106644" extrusionOk="0">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8" name="Google Shape;4518;p27"/>
            <p:cNvSpPr/>
            <p:nvPr/>
          </p:nvSpPr>
          <p:spPr>
            <a:xfrm>
              <a:off x="5042106" y="1403619"/>
              <a:ext cx="56" cy="1015"/>
            </a:xfrm>
            <a:custGeom>
              <a:avLst/>
              <a:gdLst/>
              <a:ahLst/>
              <a:cxnLst/>
              <a:rect l="l" t="t" r="r" b="b"/>
              <a:pathLst>
                <a:path w="56" h="1015" extrusionOk="0">
                  <a:moveTo>
                    <a:pt x="57" y="381"/>
                  </a:moveTo>
                  <a:lnTo>
                    <a:pt x="57" y="381"/>
                  </a:lnTo>
                  <a:cubicBezTo>
                    <a:pt x="-19" y="584"/>
                    <a:pt x="-19" y="813"/>
                    <a:pt x="57" y="1016"/>
                  </a:cubicBezTo>
                  <a:cubicBezTo>
                    <a:pt x="6" y="686"/>
                    <a:pt x="6" y="330"/>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9" name="Google Shape;4519;p27"/>
            <p:cNvSpPr/>
            <p:nvPr/>
          </p:nvSpPr>
          <p:spPr>
            <a:xfrm>
              <a:off x="5043277" y="1402349"/>
              <a:ext cx="663" cy="761"/>
            </a:xfrm>
            <a:custGeom>
              <a:avLst/>
              <a:gdLst/>
              <a:ahLst/>
              <a:cxnLst/>
              <a:rect l="l" t="t" r="r" b="b"/>
              <a:pathLst>
                <a:path w="663" h="761" extrusionOk="0">
                  <a:moveTo>
                    <a:pt x="28" y="0"/>
                  </a:moveTo>
                  <a:cubicBezTo>
                    <a:pt x="-9" y="254"/>
                    <a:pt x="-9" y="508"/>
                    <a:pt x="28" y="762"/>
                  </a:cubicBezTo>
                  <a:lnTo>
                    <a:pt x="66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0" name="Google Shape;4520;p27"/>
            <p:cNvSpPr/>
            <p:nvPr/>
          </p:nvSpPr>
          <p:spPr>
            <a:xfrm>
              <a:off x="8943135" y="2295817"/>
              <a:ext cx="12696" cy="12696"/>
            </a:xfrm>
            <a:custGeom>
              <a:avLst/>
              <a:gdLst/>
              <a:ahLst/>
              <a:cxnLst/>
              <a:rect l="l" t="t" r="r" b="b"/>
              <a:pathLst>
                <a:path w="12696" h="12696"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1" name="Google Shape;4521;p27"/>
            <p:cNvSpPr/>
            <p:nvPr/>
          </p:nvSpPr>
          <p:spPr>
            <a:xfrm>
              <a:off x="8944278" y="2297213"/>
              <a:ext cx="12696" cy="888"/>
            </a:xfrm>
            <a:custGeom>
              <a:avLst/>
              <a:gdLst/>
              <a:ahLst/>
              <a:cxnLst/>
              <a:rect l="l" t="t" r="r" b="b"/>
              <a:pathLst>
                <a:path w="12696" h="888" extrusionOk="0">
                  <a:moveTo>
                    <a:pt x="0" y="889"/>
                  </a:moveTo>
                  <a:lnTo>
                    <a:pt x="0" y="889"/>
                  </a:lnTo>
                  <a:cubicBezTo>
                    <a:pt x="0" y="889"/>
                    <a:pt x="0" y="88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2" name="Google Shape;4522;p27"/>
            <p:cNvSpPr/>
            <p:nvPr/>
          </p:nvSpPr>
          <p:spPr>
            <a:xfrm>
              <a:off x="8941357" y="2295055"/>
              <a:ext cx="762" cy="12696"/>
            </a:xfrm>
            <a:custGeom>
              <a:avLst/>
              <a:gdLst/>
              <a:ahLst/>
              <a:cxnLst/>
              <a:rect l="l" t="t" r="r" b="b"/>
              <a:pathLst>
                <a:path w="762" h="12696" extrusionOk="0">
                  <a:moveTo>
                    <a:pt x="763" y="0"/>
                  </a:moveTo>
                  <a:lnTo>
                    <a:pt x="763"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3" name="Google Shape;4523;p27"/>
            <p:cNvSpPr/>
            <p:nvPr/>
          </p:nvSpPr>
          <p:spPr>
            <a:xfrm>
              <a:off x="8680207" y="2301784"/>
              <a:ext cx="253532" cy="208702"/>
            </a:xfrm>
            <a:custGeom>
              <a:avLst/>
              <a:gdLst/>
              <a:ahLst/>
              <a:cxnLst/>
              <a:rect l="l" t="t" r="r" b="b"/>
              <a:pathLst>
                <a:path w="253532" h="208702" extrusionOk="0">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4" name="Google Shape;4524;p27"/>
            <p:cNvSpPr/>
            <p:nvPr/>
          </p:nvSpPr>
          <p:spPr>
            <a:xfrm>
              <a:off x="4488327" y="1654125"/>
              <a:ext cx="272981" cy="227778"/>
            </a:xfrm>
            <a:custGeom>
              <a:avLst/>
              <a:gdLst/>
              <a:ahLst/>
              <a:cxnLst/>
              <a:rect l="l" t="t" r="r" b="b"/>
              <a:pathLst>
                <a:path w="272981" h="227778" extrusionOk="0">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5" name="Google Shape;4525;p27"/>
            <p:cNvSpPr/>
            <p:nvPr/>
          </p:nvSpPr>
          <p:spPr>
            <a:xfrm>
              <a:off x="2628242" y="1312076"/>
              <a:ext cx="1855387" cy="570845"/>
            </a:xfrm>
            <a:custGeom>
              <a:avLst/>
              <a:gdLst/>
              <a:ahLst/>
              <a:cxnLst/>
              <a:rect l="l" t="t" r="r" b="b"/>
              <a:pathLst>
                <a:path w="1855387" h="570845" extrusionOk="0">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6" name="Google Shape;4526;p27"/>
            <p:cNvSpPr/>
            <p:nvPr/>
          </p:nvSpPr>
          <p:spPr>
            <a:xfrm>
              <a:off x="2624052" y="1321345"/>
              <a:ext cx="634" cy="253"/>
            </a:xfrm>
            <a:custGeom>
              <a:avLst/>
              <a:gdLst/>
              <a:ahLst/>
              <a:cxnLst/>
              <a:rect l="l" t="t" r="r" b="b"/>
              <a:pathLst>
                <a:path w="634" h="253" extrusionOk="0">
                  <a:moveTo>
                    <a:pt x="127" y="0"/>
                  </a:moveTo>
                  <a:lnTo>
                    <a:pt x="635" y="254"/>
                  </a:lnTo>
                  <a:lnTo>
                    <a:pt x="0" y="0"/>
                  </a:lnTo>
                  <a:lnTo>
                    <a:pt x="12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7" name="Google Shape;4527;p27"/>
            <p:cNvSpPr/>
            <p:nvPr/>
          </p:nvSpPr>
          <p:spPr>
            <a:xfrm>
              <a:off x="4489286" y="1879111"/>
              <a:ext cx="56" cy="888"/>
            </a:xfrm>
            <a:custGeom>
              <a:avLst/>
              <a:gdLst/>
              <a:ahLst/>
              <a:cxnLst/>
              <a:rect l="l" t="t" r="r" b="b"/>
              <a:pathLst>
                <a:path w="56" h="888" extrusionOk="0">
                  <a:moveTo>
                    <a:pt x="57" y="0"/>
                  </a:moveTo>
                  <a:cubicBezTo>
                    <a:pt x="57" y="0"/>
                    <a:pt x="57" y="0"/>
                    <a:pt x="57" y="889"/>
                  </a:cubicBezTo>
                  <a:lnTo>
                    <a:pt x="57" y="889"/>
                  </a:lnTo>
                  <a:cubicBezTo>
                    <a:pt x="-19" y="597"/>
                    <a:pt x="-19" y="292"/>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8" name="Google Shape;4528;p27"/>
            <p:cNvSpPr/>
            <p:nvPr/>
          </p:nvSpPr>
          <p:spPr>
            <a:xfrm>
              <a:off x="884175" y="171150"/>
              <a:ext cx="8919" cy="604490"/>
            </a:xfrm>
            <a:custGeom>
              <a:avLst/>
              <a:gdLst/>
              <a:ahLst/>
              <a:cxnLst/>
              <a:rect l="l" t="t" r="r" b="b"/>
              <a:pathLst>
                <a:path w="8919" h="604490" extrusionOk="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9" name="Google Shape;4529;p27"/>
            <p:cNvSpPr/>
            <p:nvPr/>
          </p:nvSpPr>
          <p:spPr>
            <a:xfrm>
              <a:off x="883952" y="16645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0" name="Google Shape;4530;p27"/>
            <p:cNvSpPr/>
            <p:nvPr/>
          </p:nvSpPr>
          <p:spPr>
            <a:xfrm>
              <a:off x="882810" y="16797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1" name="Google Shape;4531;p27"/>
            <p:cNvSpPr/>
            <p:nvPr/>
          </p:nvSpPr>
          <p:spPr>
            <a:xfrm>
              <a:off x="4477915" y="1259385"/>
              <a:ext cx="10539" cy="623865"/>
            </a:xfrm>
            <a:custGeom>
              <a:avLst/>
              <a:gdLst/>
              <a:ahLst/>
              <a:cxnLst/>
              <a:rect l="l" t="t" r="r" b="b"/>
              <a:pathLst>
                <a:path w="10539" h="623865" extrusionOk="0">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2" name="Google Shape;4532;p27"/>
            <p:cNvSpPr/>
            <p:nvPr/>
          </p:nvSpPr>
          <p:spPr>
            <a:xfrm>
              <a:off x="882683" y="167976"/>
              <a:ext cx="12696" cy="1064"/>
            </a:xfrm>
            <a:custGeom>
              <a:avLst/>
              <a:gdLst/>
              <a:ahLst/>
              <a:cxnLst/>
              <a:rect l="l" t="t" r="r" b="b"/>
              <a:pathLst>
                <a:path w="12696" h="1064" extrusionOk="0">
                  <a:moveTo>
                    <a:pt x="0" y="254"/>
                  </a:moveTo>
                  <a:lnTo>
                    <a:pt x="0" y="254"/>
                  </a:lnTo>
                  <a:cubicBezTo>
                    <a:pt x="0" y="254"/>
                    <a:pt x="0" y="254"/>
                    <a:pt x="0" y="889"/>
                  </a:cubicBezTo>
                  <a:cubicBezTo>
                    <a:pt x="0" y="1524"/>
                    <a:pt x="0" y="25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3" name="Google Shape;4533;p27"/>
            <p:cNvSpPr/>
            <p:nvPr/>
          </p:nvSpPr>
          <p:spPr>
            <a:xfrm>
              <a:off x="883825" y="165944"/>
              <a:ext cx="761" cy="761"/>
            </a:xfrm>
            <a:custGeom>
              <a:avLst/>
              <a:gdLst/>
              <a:ahLst/>
              <a:cxnLst/>
              <a:rect l="l" t="t" r="r" b="b"/>
              <a:pathLst>
                <a:path w="761" h="761" extrusionOk="0">
                  <a:moveTo>
                    <a:pt x="0" y="762"/>
                  </a:moveTo>
                  <a:lnTo>
                    <a:pt x="0" y="762"/>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4" name="Google Shape;4534;p27"/>
            <p:cNvSpPr/>
            <p:nvPr/>
          </p:nvSpPr>
          <p:spPr>
            <a:xfrm>
              <a:off x="885730" y="167976"/>
              <a:ext cx="3597899" cy="1093948"/>
            </a:xfrm>
            <a:custGeom>
              <a:avLst/>
              <a:gdLst/>
              <a:ahLst/>
              <a:cxnLst/>
              <a:rect l="l" t="t" r="r" b="b"/>
              <a:pathLst>
                <a:path w="3597899" h="1093948" extrusionOk="0">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5" name="Google Shape;4535;p27"/>
            <p:cNvSpPr/>
            <p:nvPr/>
          </p:nvSpPr>
          <p:spPr>
            <a:xfrm>
              <a:off x="882397" y="-1"/>
              <a:ext cx="222225" cy="173563"/>
            </a:xfrm>
            <a:custGeom>
              <a:avLst/>
              <a:gdLst/>
              <a:ahLst/>
              <a:cxnLst/>
              <a:rect l="l" t="t" r="r" b="b"/>
              <a:pathLst>
                <a:path w="222225" h="173563" extrusionOk="0">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6" name="Google Shape;4536;p27"/>
            <p:cNvSpPr/>
            <p:nvPr/>
          </p:nvSpPr>
          <p:spPr>
            <a:xfrm>
              <a:off x="4478631" y="1037700"/>
              <a:ext cx="272901" cy="224575"/>
            </a:xfrm>
            <a:custGeom>
              <a:avLst/>
              <a:gdLst/>
              <a:ahLst/>
              <a:cxnLst/>
              <a:rect l="l" t="t" r="r" b="b"/>
              <a:pathLst>
                <a:path w="272901" h="224575" extrusionOk="0">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7" name="Google Shape;4537;p27"/>
            <p:cNvSpPr/>
            <p:nvPr/>
          </p:nvSpPr>
          <p:spPr>
            <a:xfrm>
              <a:off x="8944659" y="2459858"/>
              <a:ext cx="389665" cy="125316"/>
            </a:xfrm>
            <a:custGeom>
              <a:avLst/>
              <a:gdLst/>
              <a:ahLst/>
              <a:cxnLst/>
              <a:rect l="l" t="t" r="r" b="b"/>
              <a:pathLst>
                <a:path w="389665" h="125316" extrusionOk="0">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8" name="Google Shape;4538;p27"/>
            <p:cNvSpPr/>
            <p:nvPr/>
          </p:nvSpPr>
          <p:spPr>
            <a:xfrm>
              <a:off x="7755220" y="1690184"/>
              <a:ext cx="12696" cy="761"/>
            </a:xfrm>
            <a:custGeom>
              <a:avLst/>
              <a:gdLst/>
              <a:ahLst/>
              <a:cxnLst/>
              <a:rect l="l" t="t" r="r" b="b"/>
              <a:pathLst>
                <a:path w="12696" h="761" extrusionOk="0">
                  <a:moveTo>
                    <a:pt x="0" y="0"/>
                  </a:moveTo>
                  <a:lnTo>
                    <a:pt x="0" y="762"/>
                  </a:lnTo>
                  <a:lnTo>
                    <a:pt x="0"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9" name="Google Shape;4539;p27"/>
            <p:cNvSpPr/>
            <p:nvPr/>
          </p:nvSpPr>
          <p:spPr>
            <a:xfrm>
              <a:off x="7755319" y="1693626"/>
              <a:ext cx="9678" cy="245540"/>
            </a:xfrm>
            <a:custGeom>
              <a:avLst/>
              <a:gdLst/>
              <a:ahLst/>
              <a:cxnLst/>
              <a:rect l="l" t="t" r="r" b="b"/>
              <a:pathLst>
                <a:path w="9678" h="245540" extrusionOk="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0" name="Google Shape;4540;p27"/>
            <p:cNvSpPr/>
            <p:nvPr/>
          </p:nvSpPr>
          <p:spPr>
            <a:xfrm>
              <a:off x="9719673" y="2288580"/>
              <a:ext cx="10791" cy="266630"/>
            </a:xfrm>
            <a:custGeom>
              <a:avLst/>
              <a:gdLst/>
              <a:ahLst/>
              <a:cxnLst/>
              <a:rect l="l" t="t" r="r" b="b"/>
              <a:pathLst>
                <a:path w="10791" h="266630" extrusionOk="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1" name="Google Shape;4541;p27"/>
            <p:cNvSpPr/>
            <p:nvPr/>
          </p:nvSpPr>
          <p:spPr>
            <a:xfrm>
              <a:off x="7755582" y="1689422"/>
              <a:ext cx="19" cy="761"/>
            </a:xfrm>
            <a:custGeom>
              <a:avLst/>
              <a:gdLst/>
              <a:ahLst/>
              <a:cxnLst/>
              <a:rect l="l" t="t" r="r" b="b"/>
              <a:pathLst>
                <a:path w="19" h="761" extrusionOk="0">
                  <a:moveTo>
                    <a:pt x="19" y="0"/>
                  </a:moveTo>
                  <a:lnTo>
                    <a:pt x="19" y="762"/>
                  </a:lnTo>
                  <a:lnTo>
                    <a:pt x="19" y="762"/>
                  </a:lnTo>
                  <a:cubicBezTo>
                    <a:pt x="-6" y="508"/>
                    <a:pt x="-6" y="254"/>
                    <a:pt x="1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2" name="Google Shape;4542;p27"/>
            <p:cNvSpPr/>
            <p:nvPr/>
          </p:nvSpPr>
          <p:spPr>
            <a:xfrm>
              <a:off x="7757887" y="1690438"/>
              <a:ext cx="1967246" cy="600935"/>
            </a:xfrm>
            <a:custGeom>
              <a:avLst/>
              <a:gdLst/>
              <a:ahLst/>
              <a:cxnLst/>
              <a:rect l="l" t="t" r="r" b="b"/>
              <a:pathLst>
                <a:path w="1967246" h="600935" extrusionOk="0">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3" name="Google Shape;4543;p27"/>
            <p:cNvSpPr/>
            <p:nvPr/>
          </p:nvSpPr>
          <p:spPr>
            <a:xfrm>
              <a:off x="9725767" y="2290357"/>
              <a:ext cx="3301" cy="1269"/>
            </a:xfrm>
            <a:custGeom>
              <a:avLst/>
              <a:gdLst/>
              <a:ahLst/>
              <a:cxnLst/>
              <a:rect l="l" t="t" r="r" b="b"/>
              <a:pathLst>
                <a:path w="3301" h="1269" extrusionOk="0">
                  <a:moveTo>
                    <a:pt x="0" y="1270"/>
                  </a:moveTo>
                  <a:cubicBezTo>
                    <a:pt x="1219" y="1257"/>
                    <a:pt x="2387" y="800"/>
                    <a:pt x="3301" y="0"/>
                  </a:cubicBezTo>
                  <a:cubicBezTo>
                    <a:pt x="2361" y="775"/>
                    <a:pt x="1206" y="1219"/>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4" name="Google Shape;4544;p27"/>
            <p:cNvSpPr/>
            <p:nvPr/>
          </p:nvSpPr>
          <p:spPr>
            <a:xfrm>
              <a:off x="8045343" y="1406920"/>
              <a:ext cx="634" cy="12696"/>
            </a:xfrm>
            <a:custGeom>
              <a:avLst/>
              <a:gdLst/>
              <a:ahLst/>
              <a:cxnLst/>
              <a:rect l="l" t="t" r="r" b="b"/>
              <a:pathLst>
                <a:path w="634" h="12696" extrusionOk="0">
                  <a:moveTo>
                    <a:pt x="0" y="0"/>
                  </a:moveTo>
                  <a:lnTo>
                    <a:pt x="0" y="0"/>
                  </a:lnTo>
                  <a:lnTo>
                    <a:pt x="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5" name="Google Shape;4545;p27"/>
            <p:cNvSpPr/>
            <p:nvPr/>
          </p:nvSpPr>
          <p:spPr>
            <a:xfrm>
              <a:off x="7754430" y="1405143"/>
              <a:ext cx="295483" cy="290722"/>
            </a:xfrm>
            <a:custGeom>
              <a:avLst/>
              <a:gdLst/>
              <a:ahLst/>
              <a:cxnLst/>
              <a:rect l="l" t="t" r="r" b="b"/>
              <a:pathLst>
                <a:path w="295483" h="290722" extrusionOk="0">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6" name="Google Shape;4546;p27"/>
            <p:cNvSpPr/>
            <p:nvPr/>
          </p:nvSpPr>
          <p:spPr>
            <a:xfrm>
              <a:off x="10061726" y="2014458"/>
              <a:ext cx="37" cy="634"/>
            </a:xfrm>
            <a:custGeom>
              <a:avLst/>
              <a:gdLst/>
              <a:ahLst/>
              <a:cxnLst/>
              <a:rect l="l" t="t" r="r" b="b"/>
              <a:pathLst>
                <a:path w="37" h="634" extrusionOk="0">
                  <a:moveTo>
                    <a:pt x="0" y="635"/>
                  </a:moveTo>
                  <a:cubicBezTo>
                    <a:pt x="50" y="432"/>
                    <a:pt x="50" y="203"/>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7" name="Google Shape;4547;p27"/>
            <p:cNvSpPr/>
            <p:nvPr/>
          </p:nvSpPr>
          <p:spPr>
            <a:xfrm>
              <a:off x="10062233" y="2016235"/>
              <a:ext cx="12696" cy="761"/>
            </a:xfrm>
            <a:custGeom>
              <a:avLst/>
              <a:gdLst/>
              <a:ahLst/>
              <a:cxnLst/>
              <a:rect l="l" t="t" r="r" b="b"/>
              <a:pathLst>
                <a:path w="12696" h="761" extrusionOk="0">
                  <a:moveTo>
                    <a:pt x="0" y="762"/>
                  </a:moveTo>
                  <a:cubicBezTo>
                    <a:pt x="0" y="762"/>
                    <a:pt x="0" y="762"/>
                    <a:pt x="0" y="0"/>
                  </a:cubicBezTo>
                  <a:lnTo>
                    <a:pt x="0" y="0"/>
                  </a:lnTo>
                  <a:cubicBezTo>
                    <a:pt x="0" y="0"/>
                    <a:pt x="0" y="508"/>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8" name="Google Shape;4548;p27"/>
            <p:cNvSpPr/>
            <p:nvPr/>
          </p:nvSpPr>
          <p:spPr>
            <a:xfrm>
              <a:off x="8043520" y="1405524"/>
              <a:ext cx="2015031" cy="613250"/>
            </a:xfrm>
            <a:custGeom>
              <a:avLst/>
              <a:gdLst/>
              <a:ahLst/>
              <a:cxnLst/>
              <a:rect l="l" t="t" r="r" b="b"/>
              <a:pathLst>
                <a:path w="2015031" h="613250" extrusionOk="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9" name="Google Shape;4549;p27"/>
            <p:cNvSpPr/>
            <p:nvPr/>
          </p:nvSpPr>
          <p:spPr>
            <a:xfrm>
              <a:off x="10051441" y="2017124"/>
              <a:ext cx="10792" cy="401723"/>
            </a:xfrm>
            <a:custGeom>
              <a:avLst/>
              <a:gdLst/>
              <a:ahLst/>
              <a:cxnLst/>
              <a:rect l="l" t="t" r="r" b="b"/>
              <a:pathLst>
                <a:path w="10792" h="401723" extrusionOk="0">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0" name="Google Shape;4550;p27"/>
            <p:cNvSpPr/>
            <p:nvPr/>
          </p:nvSpPr>
          <p:spPr>
            <a:xfrm>
              <a:off x="10056901" y="2012299"/>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1" name="Google Shape;4551;p27"/>
            <p:cNvSpPr/>
            <p:nvPr/>
          </p:nvSpPr>
          <p:spPr>
            <a:xfrm>
              <a:off x="10061843" y="2014711"/>
              <a:ext cx="9" cy="634"/>
            </a:xfrm>
            <a:custGeom>
              <a:avLst/>
              <a:gdLst/>
              <a:ahLst/>
              <a:cxnLst/>
              <a:rect l="l" t="t" r="r" b="b"/>
              <a:pathLst>
                <a:path w="9" h="634" extrusionOk="0">
                  <a:moveTo>
                    <a:pt x="9" y="635"/>
                  </a:moveTo>
                  <a:lnTo>
                    <a:pt x="9" y="635"/>
                  </a:lnTo>
                  <a:lnTo>
                    <a:pt x="9" y="0"/>
                  </a:lnTo>
                  <a:cubicBezTo>
                    <a:pt x="-3" y="216"/>
                    <a:pt x="-3" y="419"/>
                    <a:pt x="9"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2" name="Google Shape;4552;p27"/>
            <p:cNvSpPr/>
            <p:nvPr/>
          </p:nvSpPr>
          <p:spPr>
            <a:xfrm>
              <a:off x="10058043" y="2012680"/>
              <a:ext cx="1015" cy="12696"/>
            </a:xfrm>
            <a:custGeom>
              <a:avLst/>
              <a:gdLst/>
              <a:ahLst/>
              <a:cxnLst/>
              <a:rect l="l" t="t" r="r" b="b"/>
              <a:pathLst>
                <a:path w="1015" h="12696" extrusionOk="0">
                  <a:moveTo>
                    <a:pt x="1016"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3" name="Google Shape;4553;p27"/>
            <p:cNvSpPr/>
            <p:nvPr/>
          </p:nvSpPr>
          <p:spPr>
            <a:xfrm>
              <a:off x="10059694" y="2013569"/>
              <a:ext cx="1143" cy="761"/>
            </a:xfrm>
            <a:custGeom>
              <a:avLst/>
              <a:gdLst/>
              <a:ahLst/>
              <a:cxnLst/>
              <a:rect l="l" t="t" r="r" b="b"/>
              <a:pathLst>
                <a:path w="1143" h="761" extrusionOk="0">
                  <a:moveTo>
                    <a:pt x="889" y="0"/>
                  </a:moveTo>
                  <a:lnTo>
                    <a:pt x="0" y="0"/>
                  </a:lnTo>
                  <a:lnTo>
                    <a:pt x="0" y="0"/>
                  </a:ln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4" name="Google Shape;4554;p27"/>
            <p:cNvSpPr/>
            <p:nvPr/>
          </p:nvSpPr>
          <p:spPr>
            <a:xfrm>
              <a:off x="9719897" y="2012299"/>
              <a:ext cx="342397" cy="278819"/>
            </a:xfrm>
            <a:custGeom>
              <a:avLst/>
              <a:gdLst/>
              <a:ahLst/>
              <a:cxnLst/>
              <a:rect l="l" t="t" r="r" b="b"/>
              <a:pathLst>
                <a:path w="342397" h="278819" extrusionOk="0">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5" name="Google Shape;4555;p27"/>
            <p:cNvSpPr/>
            <p:nvPr/>
          </p:nvSpPr>
          <p:spPr>
            <a:xfrm>
              <a:off x="10797506" y="2151963"/>
              <a:ext cx="1276792" cy="415943"/>
            </a:xfrm>
            <a:custGeom>
              <a:avLst/>
              <a:gdLst/>
              <a:ahLst/>
              <a:cxnLst/>
              <a:rect l="l" t="t" r="r" b="b"/>
              <a:pathLst>
                <a:path w="1276792" h="415943" extrusionOk="0">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6" name="Google Shape;4556;p27"/>
            <p:cNvSpPr/>
            <p:nvPr/>
          </p:nvSpPr>
          <p:spPr>
            <a:xfrm>
              <a:off x="12069506" y="2152090"/>
              <a:ext cx="10633" cy="410357"/>
            </a:xfrm>
            <a:custGeom>
              <a:avLst/>
              <a:gdLst/>
              <a:ahLst/>
              <a:cxnLst/>
              <a:rect l="l" t="t" r="r" b="b"/>
              <a:pathLst>
                <a:path w="10633" h="410357" extrusionOk="0">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7" name="Google Shape;4557;p27"/>
            <p:cNvSpPr/>
            <p:nvPr/>
          </p:nvSpPr>
          <p:spPr>
            <a:xfrm>
              <a:off x="10803728" y="1738685"/>
              <a:ext cx="1270697" cy="414547"/>
            </a:xfrm>
            <a:custGeom>
              <a:avLst/>
              <a:gdLst/>
              <a:ahLst/>
              <a:cxnLst/>
              <a:rect l="l" t="t" r="r" b="b"/>
              <a:pathLst>
                <a:path w="1270697" h="414547" extrusionOk="0">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8" name="Google Shape;4558;p27"/>
            <p:cNvSpPr/>
            <p:nvPr/>
          </p:nvSpPr>
          <p:spPr>
            <a:xfrm>
              <a:off x="10793824" y="1737162"/>
              <a:ext cx="12696" cy="761"/>
            </a:xfrm>
            <a:custGeom>
              <a:avLst/>
              <a:gdLst/>
              <a:ahLst/>
              <a:cxnLst/>
              <a:rect l="l" t="t" r="r" b="b"/>
              <a:pathLst>
                <a:path w="12696" h="761" extrusionOk="0">
                  <a:moveTo>
                    <a:pt x="0" y="762"/>
                  </a:moveTo>
                  <a:lnTo>
                    <a:pt x="0" y="76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9" name="Google Shape;4559;p27"/>
            <p:cNvSpPr/>
            <p:nvPr/>
          </p:nvSpPr>
          <p:spPr>
            <a:xfrm>
              <a:off x="10793190" y="1739447"/>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0" name="Google Shape;4560;p27"/>
            <p:cNvSpPr/>
            <p:nvPr/>
          </p:nvSpPr>
          <p:spPr>
            <a:xfrm>
              <a:off x="11111372" y="1482085"/>
              <a:ext cx="1074912" cy="334939"/>
            </a:xfrm>
            <a:custGeom>
              <a:avLst/>
              <a:gdLst/>
              <a:ahLst/>
              <a:cxnLst/>
              <a:rect l="l" t="t" r="r" b="b"/>
              <a:pathLst>
                <a:path w="1074912" h="334939" extrusionOk="0">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1" name="Google Shape;4561;p27"/>
            <p:cNvSpPr/>
            <p:nvPr/>
          </p:nvSpPr>
          <p:spPr>
            <a:xfrm>
              <a:off x="12070617" y="2151328"/>
              <a:ext cx="634" cy="634"/>
            </a:xfrm>
            <a:custGeom>
              <a:avLst/>
              <a:gdLst/>
              <a:ahLst/>
              <a:cxnLst/>
              <a:rect l="l" t="t" r="r" b="b"/>
              <a:pathLst>
                <a:path w="634" h="634" extrusionOk="0">
                  <a:moveTo>
                    <a:pt x="635" y="635"/>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2" name="Google Shape;4562;p27"/>
            <p:cNvSpPr/>
            <p:nvPr/>
          </p:nvSpPr>
          <p:spPr>
            <a:xfrm>
              <a:off x="12071379" y="2052167"/>
              <a:ext cx="114652" cy="94336"/>
            </a:xfrm>
            <a:custGeom>
              <a:avLst/>
              <a:gdLst/>
              <a:ahLst/>
              <a:cxnLst/>
              <a:rect l="l" t="t" r="r" b="b"/>
              <a:pathLst>
                <a:path w="114652" h="94336" extrusionOk="0">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3" name="Google Shape;4563;p27"/>
            <p:cNvSpPr/>
            <p:nvPr/>
          </p:nvSpPr>
          <p:spPr>
            <a:xfrm>
              <a:off x="10467516" y="1820452"/>
              <a:ext cx="325928" cy="237174"/>
            </a:xfrm>
            <a:custGeom>
              <a:avLst/>
              <a:gdLst/>
              <a:ahLst/>
              <a:cxnLst/>
              <a:rect l="l" t="t" r="r" b="b"/>
              <a:pathLst>
                <a:path w="325928" h="237174" extrusionOk="0">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4" name="Google Shape;4564;p27"/>
            <p:cNvSpPr/>
            <p:nvPr/>
          </p:nvSpPr>
          <p:spPr>
            <a:xfrm>
              <a:off x="10466627" y="2057880"/>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5" name="Google Shape;4565;p27"/>
            <p:cNvSpPr/>
            <p:nvPr/>
          </p:nvSpPr>
          <p:spPr>
            <a:xfrm>
              <a:off x="10468903" y="2054579"/>
              <a:ext cx="56" cy="888"/>
            </a:xfrm>
            <a:custGeom>
              <a:avLst/>
              <a:gdLst/>
              <a:ahLst/>
              <a:cxnLst/>
              <a:rect l="l" t="t" r="r" b="b"/>
              <a:pathLst>
                <a:path w="56" h="888" extrusionOk="0">
                  <a:moveTo>
                    <a:pt x="10" y="762"/>
                  </a:moveTo>
                  <a:cubicBezTo>
                    <a:pt x="73" y="508"/>
                    <a:pt x="73" y="254"/>
                    <a:pt x="10" y="0"/>
                  </a:cubicBezTo>
                  <a:cubicBezTo>
                    <a:pt x="-3" y="292"/>
                    <a:pt x="-3" y="597"/>
                    <a:pt x="1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6" name="Google Shape;4566;p27"/>
            <p:cNvSpPr/>
            <p:nvPr/>
          </p:nvSpPr>
          <p:spPr>
            <a:xfrm>
              <a:off x="8495699" y="1455803"/>
              <a:ext cx="1968262" cy="602600"/>
            </a:xfrm>
            <a:custGeom>
              <a:avLst/>
              <a:gdLst/>
              <a:ahLst/>
              <a:cxnLst/>
              <a:rect l="l" t="t" r="r" b="b"/>
              <a:pathLst>
                <a:path w="1968262" h="602600" extrusionOk="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7" name="Google Shape;4567;p27"/>
            <p:cNvSpPr/>
            <p:nvPr/>
          </p:nvSpPr>
          <p:spPr>
            <a:xfrm>
              <a:off x="8492906" y="1043160"/>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8" name="Google Shape;4568;p27"/>
            <p:cNvSpPr/>
            <p:nvPr/>
          </p:nvSpPr>
          <p:spPr>
            <a:xfrm>
              <a:off x="8494175" y="1041128"/>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9" name="Google Shape;4569;p27"/>
            <p:cNvSpPr/>
            <p:nvPr/>
          </p:nvSpPr>
          <p:spPr>
            <a:xfrm>
              <a:off x="8493629" y="1047096"/>
              <a:ext cx="9687" cy="415794"/>
            </a:xfrm>
            <a:custGeom>
              <a:avLst/>
              <a:gdLst/>
              <a:ahLst/>
              <a:cxnLst/>
              <a:rect l="l" t="t" r="r" b="b"/>
              <a:pathLst>
                <a:path w="9687" h="415794" extrusionOk="0">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0" name="Google Shape;4570;p27"/>
            <p:cNvSpPr/>
            <p:nvPr/>
          </p:nvSpPr>
          <p:spPr>
            <a:xfrm>
              <a:off x="10458501" y="1641936"/>
              <a:ext cx="10284" cy="416838"/>
            </a:xfrm>
            <a:custGeom>
              <a:avLst/>
              <a:gdLst/>
              <a:ahLst/>
              <a:cxnLst/>
              <a:rect l="l" t="t" r="r" b="b"/>
              <a:pathLst>
                <a:path w="10284" h="416838" extrusionOk="0">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1" name="Google Shape;4571;p27"/>
            <p:cNvSpPr/>
            <p:nvPr/>
          </p:nvSpPr>
          <p:spPr>
            <a:xfrm>
              <a:off x="8492906" y="1042525"/>
              <a:ext cx="9" cy="888"/>
            </a:xfrm>
            <a:custGeom>
              <a:avLst/>
              <a:gdLst/>
              <a:ahLst/>
              <a:cxnLst/>
              <a:rect l="l" t="t" r="r" b="b"/>
              <a:pathLst>
                <a:path w="9" h="888" extrusionOk="0">
                  <a:moveTo>
                    <a:pt x="0" y="889"/>
                  </a:moveTo>
                  <a:lnTo>
                    <a:pt x="0" y="889"/>
                  </a:lnTo>
                  <a:cubicBezTo>
                    <a:pt x="0" y="889"/>
                    <a:pt x="0" y="889"/>
                    <a:pt x="0" y="889"/>
                  </a:cubicBezTo>
                  <a:cubicBezTo>
                    <a:pt x="12" y="593"/>
                    <a:pt x="12" y="29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2" name="Google Shape;4572;p27"/>
            <p:cNvSpPr/>
            <p:nvPr/>
          </p:nvSpPr>
          <p:spPr>
            <a:xfrm>
              <a:off x="8494175" y="1041763"/>
              <a:ext cx="28" cy="761"/>
            </a:xfrm>
            <a:custGeom>
              <a:avLst/>
              <a:gdLst/>
              <a:ahLst/>
              <a:cxnLst/>
              <a:rect l="l" t="t" r="r" b="b"/>
              <a:pathLst>
                <a:path w="28" h="761" extrusionOk="0">
                  <a:moveTo>
                    <a:pt x="0" y="0"/>
                  </a:moveTo>
                  <a:cubicBezTo>
                    <a:pt x="38" y="253"/>
                    <a:pt x="38" y="509"/>
                    <a:pt x="0" y="762"/>
                  </a:cubicBezTo>
                  <a:cubicBezTo>
                    <a:pt x="0" y="762"/>
                    <a:pt x="0" y="7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3" name="Google Shape;4573;p27"/>
            <p:cNvSpPr/>
            <p:nvPr/>
          </p:nvSpPr>
          <p:spPr>
            <a:xfrm>
              <a:off x="8495953" y="1043160"/>
              <a:ext cx="1967880" cy="601318"/>
            </a:xfrm>
            <a:custGeom>
              <a:avLst/>
              <a:gdLst/>
              <a:ahLst/>
              <a:cxnLst/>
              <a:rect l="l" t="t" r="r" b="b"/>
              <a:pathLst>
                <a:path w="1967880" h="601318" extrusionOk="0">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4" name="Google Shape;4574;p27"/>
            <p:cNvSpPr/>
            <p:nvPr/>
          </p:nvSpPr>
          <p:spPr>
            <a:xfrm>
              <a:off x="10843088" y="1380892"/>
              <a:ext cx="12696" cy="761"/>
            </a:xfrm>
            <a:custGeom>
              <a:avLst/>
              <a:gdLst/>
              <a:ahLst/>
              <a:cxnLst/>
              <a:rect l="l" t="t" r="r" b="b"/>
              <a:pathLst>
                <a:path w="12696" h="761" extrusionOk="0">
                  <a:moveTo>
                    <a:pt x="0" y="762"/>
                  </a:moveTo>
                  <a:cubicBezTo>
                    <a:pt x="0" y="762"/>
                    <a:pt x="0" y="7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5" name="Google Shape;4575;p27"/>
            <p:cNvSpPr/>
            <p:nvPr/>
          </p:nvSpPr>
          <p:spPr>
            <a:xfrm>
              <a:off x="10840295" y="1378480"/>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6" name="Google Shape;4576;p27"/>
            <p:cNvSpPr/>
            <p:nvPr/>
          </p:nvSpPr>
          <p:spPr>
            <a:xfrm>
              <a:off x="10841762" y="1379820"/>
              <a:ext cx="56" cy="56"/>
            </a:xfrm>
            <a:custGeom>
              <a:avLst/>
              <a:gdLst/>
              <a:ahLst/>
              <a:cxnLst/>
              <a:rect l="l" t="t" r="r" b="b"/>
              <a:pathLst>
                <a:path w="56" h="56" extrusionOk="0">
                  <a:moveTo>
                    <a:pt x="56" y="56"/>
                  </a:moveTo>
                  <a:lnTo>
                    <a:pt x="56" y="56"/>
                  </a:lnTo>
                  <a:lnTo>
                    <a:pt x="56" y="56"/>
                  </a:lnTo>
                  <a:lnTo>
                    <a:pt x="56" y="56"/>
                  </a:lnTo>
                  <a:cubicBezTo>
                    <a:pt x="56" y="56"/>
                    <a:pt x="-71" y="-71"/>
                    <a:pt x="56" y="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7" name="Google Shape;4577;p27"/>
            <p:cNvSpPr/>
            <p:nvPr/>
          </p:nvSpPr>
          <p:spPr>
            <a:xfrm>
              <a:off x="10458405" y="1384193"/>
              <a:ext cx="373510" cy="260150"/>
            </a:xfrm>
            <a:custGeom>
              <a:avLst/>
              <a:gdLst/>
              <a:ahLst/>
              <a:cxnLst/>
              <a:rect l="l" t="t" r="r" b="b"/>
              <a:pathLst>
                <a:path w="373510" h="260150" extrusionOk="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8" name="Google Shape;4578;p27"/>
            <p:cNvSpPr/>
            <p:nvPr/>
          </p:nvSpPr>
          <p:spPr>
            <a:xfrm>
              <a:off x="7809943" y="3109294"/>
              <a:ext cx="38979" cy="36947"/>
            </a:xfrm>
            <a:custGeom>
              <a:avLst/>
              <a:gdLst/>
              <a:ahLst/>
              <a:cxnLst/>
              <a:rect l="l" t="t" r="r" b="b"/>
              <a:pathLst>
                <a:path w="38979" h="36947" extrusionOk="0">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9" name="Google Shape;4579;p27"/>
            <p:cNvSpPr/>
            <p:nvPr/>
          </p:nvSpPr>
          <p:spPr>
            <a:xfrm>
              <a:off x="7799151" y="2938524"/>
              <a:ext cx="10792" cy="204670"/>
            </a:xfrm>
            <a:custGeom>
              <a:avLst/>
              <a:gdLst/>
              <a:ahLst/>
              <a:cxnLst/>
              <a:rect l="l" t="t" r="r" b="b"/>
              <a:pathLst>
                <a:path w="10792" h="204670" extrusionOk="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0" name="Google Shape;4580;p27"/>
            <p:cNvSpPr/>
            <p:nvPr/>
          </p:nvSpPr>
          <p:spPr>
            <a:xfrm>
              <a:off x="7257631" y="2767880"/>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1" name="Google Shape;4581;p27"/>
            <p:cNvSpPr/>
            <p:nvPr/>
          </p:nvSpPr>
          <p:spPr>
            <a:xfrm>
              <a:off x="7260679" y="2767118"/>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2" name="Google Shape;4582;p27"/>
            <p:cNvSpPr/>
            <p:nvPr/>
          </p:nvSpPr>
          <p:spPr>
            <a:xfrm>
              <a:off x="7258647" y="2767880"/>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3" name="Google Shape;4583;p27"/>
            <p:cNvSpPr/>
            <p:nvPr/>
          </p:nvSpPr>
          <p:spPr>
            <a:xfrm>
              <a:off x="7262710" y="2777530"/>
              <a:ext cx="540631" cy="160740"/>
            </a:xfrm>
            <a:custGeom>
              <a:avLst/>
              <a:gdLst/>
              <a:ahLst/>
              <a:cxnLst/>
              <a:rect l="l" t="t" r="r" b="b"/>
              <a:pathLst>
                <a:path w="540631" h="160740" extrusionOk="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4" name="Google Shape;4584;p27"/>
            <p:cNvSpPr/>
            <p:nvPr/>
          </p:nvSpPr>
          <p:spPr>
            <a:xfrm>
              <a:off x="7848288" y="290246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5" name="Google Shape;4585;p27"/>
            <p:cNvSpPr/>
            <p:nvPr/>
          </p:nvSpPr>
          <p:spPr>
            <a:xfrm>
              <a:off x="7848796" y="2903608"/>
              <a:ext cx="47" cy="761"/>
            </a:xfrm>
            <a:custGeom>
              <a:avLst/>
              <a:gdLst/>
              <a:ahLst/>
              <a:cxnLst/>
              <a:rect l="l" t="t" r="r" b="b"/>
              <a:pathLst>
                <a:path w="47" h="761" extrusionOk="0">
                  <a:moveTo>
                    <a:pt x="0" y="762"/>
                  </a:moveTo>
                  <a:cubicBezTo>
                    <a:pt x="64" y="508"/>
                    <a:pt x="64" y="254"/>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6" name="Google Shape;4586;p27"/>
            <p:cNvSpPr/>
            <p:nvPr/>
          </p:nvSpPr>
          <p:spPr>
            <a:xfrm>
              <a:off x="7845876" y="2901069"/>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7" name="Google Shape;4587;p27"/>
            <p:cNvSpPr/>
            <p:nvPr/>
          </p:nvSpPr>
          <p:spPr>
            <a:xfrm>
              <a:off x="7257631" y="2767832"/>
              <a:ext cx="888" cy="47"/>
            </a:xfrm>
            <a:custGeom>
              <a:avLst/>
              <a:gdLst/>
              <a:ahLst/>
              <a:cxnLst/>
              <a:rect l="l" t="t" r="r" b="b"/>
              <a:pathLst>
                <a:path w="888" h="47" extrusionOk="0">
                  <a:moveTo>
                    <a:pt x="889" y="48"/>
                  </a:moveTo>
                  <a:lnTo>
                    <a:pt x="889" y="48"/>
                  </a:lnTo>
                  <a:cubicBezTo>
                    <a:pt x="597" y="-16"/>
                    <a:pt x="292" y="-16"/>
                    <a:pt x="0" y="48"/>
                  </a:cubicBezTo>
                  <a:lnTo>
                    <a:pt x="0" y="48"/>
                  </a:lnTo>
                  <a:cubicBezTo>
                    <a:pt x="292" y="-3"/>
                    <a:pt x="597" y="-3"/>
                    <a:pt x="889" y="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8" name="Google Shape;4588;p27"/>
            <p:cNvSpPr/>
            <p:nvPr/>
          </p:nvSpPr>
          <p:spPr>
            <a:xfrm>
              <a:off x="7259409" y="2767880"/>
              <a:ext cx="1143" cy="12696"/>
            </a:xfrm>
            <a:custGeom>
              <a:avLst/>
              <a:gdLst/>
              <a:ahLst/>
              <a:cxnLst/>
              <a:rect l="l" t="t" r="r" b="b"/>
              <a:pathLst>
                <a:path w="1143" h="12696" extrusionOk="0">
                  <a:moveTo>
                    <a:pt x="1016" y="0"/>
                  </a:moveTo>
                  <a:lnTo>
                    <a:pt x="0" y="0"/>
                  </a:lnTo>
                  <a:lnTo>
                    <a:pt x="11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9" name="Google Shape;4589;p27"/>
            <p:cNvSpPr/>
            <p:nvPr/>
          </p:nvSpPr>
          <p:spPr>
            <a:xfrm>
              <a:off x="7261822" y="2767880"/>
              <a:ext cx="583037" cy="139663"/>
            </a:xfrm>
            <a:custGeom>
              <a:avLst/>
              <a:gdLst/>
              <a:ahLst/>
              <a:cxnLst/>
              <a:rect l="l" t="t" r="r" b="b"/>
              <a:pathLst>
                <a:path w="583037" h="139663" extrusionOk="0">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0" name="Google Shape;4590;p27"/>
            <p:cNvSpPr/>
            <p:nvPr/>
          </p:nvSpPr>
          <p:spPr>
            <a:xfrm>
              <a:off x="7843463" y="2899799"/>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1" name="Google Shape;4591;p27"/>
            <p:cNvSpPr/>
            <p:nvPr/>
          </p:nvSpPr>
          <p:spPr>
            <a:xfrm>
              <a:off x="7844860" y="2900307"/>
              <a:ext cx="888" cy="12696"/>
            </a:xfrm>
            <a:custGeom>
              <a:avLst/>
              <a:gdLst/>
              <a:ahLst/>
              <a:cxnLst/>
              <a:rect l="l" t="t" r="r" b="b"/>
              <a:pathLst>
                <a:path w="888" h="12696" extrusionOk="0">
                  <a:moveTo>
                    <a:pt x="889"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2" name="Google Shape;4592;p27"/>
            <p:cNvSpPr/>
            <p:nvPr/>
          </p:nvSpPr>
          <p:spPr>
            <a:xfrm>
              <a:off x="7837622" y="2903989"/>
              <a:ext cx="10030" cy="212417"/>
            </a:xfrm>
            <a:custGeom>
              <a:avLst/>
              <a:gdLst/>
              <a:ahLst/>
              <a:cxnLst/>
              <a:rect l="l" t="t" r="r" b="b"/>
              <a:pathLst>
                <a:path w="10030" h="212417" extrusionOk="0">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3" name="Google Shape;4593;p27"/>
            <p:cNvSpPr/>
            <p:nvPr/>
          </p:nvSpPr>
          <p:spPr>
            <a:xfrm>
              <a:off x="7848542" y="290297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4" name="Google Shape;4594;p27"/>
            <p:cNvSpPr/>
            <p:nvPr/>
          </p:nvSpPr>
          <p:spPr>
            <a:xfrm>
              <a:off x="7847399" y="290132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5" name="Google Shape;4595;p27"/>
            <p:cNvSpPr/>
            <p:nvPr/>
          </p:nvSpPr>
          <p:spPr>
            <a:xfrm>
              <a:off x="7800929" y="2899799"/>
              <a:ext cx="48317" cy="38597"/>
            </a:xfrm>
            <a:custGeom>
              <a:avLst/>
              <a:gdLst/>
              <a:ahLst/>
              <a:cxnLst/>
              <a:rect l="l" t="t" r="r" b="b"/>
              <a:pathLst>
                <a:path w="48317" h="38597" extrusionOk="0">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6" name="Google Shape;4596;p27"/>
            <p:cNvSpPr/>
            <p:nvPr/>
          </p:nvSpPr>
          <p:spPr>
            <a:xfrm>
              <a:off x="5174464" y="699333"/>
              <a:ext cx="243397" cy="203147"/>
            </a:xfrm>
            <a:custGeom>
              <a:avLst/>
              <a:gdLst/>
              <a:ahLst/>
              <a:cxnLst/>
              <a:rect l="l" t="t" r="r" b="b"/>
              <a:pathLst>
                <a:path w="243397" h="203147" extrusionOk="0">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7" name="Google Shape;4597;p27"/>
            <p:cNvSpPr/>
            <p:nvPr/>
          </p:nvSpPr>
          <p:spPr>
            <a:xfrm>
              <a:off x="4880532" y="1132037"/>
              <a:ext cx="169121" cy="150582"/>
            </a:xfrm>
            <a:custGeom>
              <a:avLst/>
              <a:gdLst/>
              <a:ahLst/>
              <a:cxnLst/>
              <a:rect l="l" t="t" r="r" b="b"/>
              <a:pathLst>
                <a:path w="169121" h="150582" extrusionOk="0">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8" name="Google Shape;4598;p27"/>
            <p:cNvSpPr/>
            <p:nvPr/>
          </p:nvSpPr>
          <p:spPr>
            <a:xfrm>
              <a:off x="4763213" y="1235642"/>
              <a:ext cx="114144" cy="47872"/>
            </a:xfrm>
            <a:custGeom>
              <a:avLst/>
              <a:gdLst/>
              <a:ahLst/>
              <a:cxnLst/>
              <a:rect l="l" t="t" r="r" b="b"/>
              <a:pathLst>
                <a:path w="114144" h="47872" extrusionOk="0">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9" name="Google Shape;4599;p27"/>
            <p:cNvSpPr/>
            <p:nvPr/>
          </p:nvSpPr>
          <p:spPr>
            <a:xfrm>
              <a:off x="4881999" y="1279699"/>
              <a:ext cx="56" cy="888"/>
            </a:xfrm>
            <a:custGeom>
              <a:avLst/>
              <a:gdLst/>
              <a:ahLst/>
              <a:cxnLst/>
              <a:rect l="l" t="t" r="r" b="b"/>
              <a:pathLst>
                <a:path w="56" h="888" extrusionOk="0">
                  <a:moveTo>
                    <a:pt x="56" y="0"/>
                  </a:moveTo>
                  <a:cubicBezTo>
                    <a:pt x="56" y="0"/>
                    <a:pt x="56" y="0"/>
                    <a:pt x="56" y="889"/>
                  </a:cubicBezTo>
                  <a:lnTo>
                    <a:pt x="56" y="889"/>
                  </a:lnTo>
                  <a:cubicBezTo>
                    <a:pt x="56" y="889"/>
                    <a:pt x="-71" y="254"/>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0" name="Google Shape;4600;p27"/>
            <p:cNvSpPr/>
            <p:nvPr/>
          </p:nvSpPr>
          <p:spPr>
            <a:xfrm>
              <a:off x="4870755" y="1073886"/>
              <a:ext cx="10411" cy="209882"/>
            </a:xfrm>
            <a:custGeom>
              <a:avLst/>
              <a:gdLst/>
              <a:ahLst/>
              <a:cxnLst/>
              <a:rect l="l" t="t" r="r" b="b"/>
              <a:pathLst>
                <a:path w="10411" h="209882" extrusionOk="0">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1" name="Google Shape;4601;p27"/>
            <p:cNvSpPr/>
            <p:nvPr/>
          </p:nvSpPr>
          <p:spPr>
            <a:xfrm>
              <a:off x="4054604" y="800653"/>
              <a:ext cx="12696" cy="761"/>
            </a:xfrm>
            <a:custGeom>
              <a:avLst/>
              <a:gdLst/>
              <a:ahLst/>
              <a:cxnLst/>
              <a:rect l="l" t="t" r="r" b="b"/>
              <a:pathLst>
                <a:path w="12696" h="761" extrusionOk="0">
                  <a:moveTo>
                    <a:pt x="0" y="762"/>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2" name="Google Shape;4602;p27"/>
            <p:cNvSpPr/>
            <p:nvPr/>
          </p:nvSpPr>
          <p:spPr>
            <a:xfrm>
              <a:off x="4057651" y="801414"/>
              <a:ext cx="818564" cy="273233"/>
            </a:xfrm>
            <a:custGeom>
              <a:avLst/>
              <a:gdLst/>
              <a:ahLst/>
              <a:cxnLst/>
              <a:rect l="l" t="t" r="r" b="b"/>
              <a:pathLst>
                <a:path w="818564" h="273233" extrusionOk="0">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3" name="Google Shape;4603;p27"/>
            <p:cNvSpPr/>
            <p:nvPr/>
          </p:nvSpPr>
          <p:spPr>
            <a:xfrm>
              <a:off x="5171797" y="829815"/>
              <a:ext cx="635" cy="40"/>
            </a:xfrm>
            <a:custGeom>
              <a:avLst/>
              <a:gdLst/>
              <a:ahLst/>
              <a:cxnLst/>
              <a:rect l="l" t="t" r="r" b="b"/>
              <a:pathLst>
                <a:path w="635" h="40" extrusionOk="0">
                  <a:moveTo>
                    <a:pt x="635" y="40"/>
                  </a:moveTo>
                  <a:cubicBezTo>
                    <a:pt x="432" y="-13"/>
                    <a:pt x="203" y="-13"/>
                    <a:pt x="0" y="40"/>
                  </a:cubicBezTo>
                  <a:lnTo>
                    <a:pt x="635" y="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4" name="Google Shape;4604;p27"/>
            <p:cNvSpPr/>
            <p:nvPr/>
          </p:nvSpPr>
          <p:spPr>
            <a:xfrm>
              <a:off x="5174845" y="832775"/>
              <a:ext cx="12696" cy="12696"/>
            </a:xfrm>
            <a:custGeom>
              <a:avLst/>
              <a:gdLst/>
              <a:ahLst/>
              <a:cxnLst/>
              <a:rect l="l" t="t" r="r" b="b"/>
              <a:pathLst>
                <a:path w="12696" h="12696"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5" name="Google Shape;4605;p27"/>
            <p:cNvSpPr/>
            <p:nvPr/>
          </p:nvSpPr>
          <p:spPr>
            <a:xfrm>
              <a:off x="5173956" y="831125"/>
              <a:ext cx="12696" cy="12696"/>
            </a:xfrm>
            <a:custGeom>
              <a:avLst/>
              <a:gdLst/>
              <a:ahLst/>
              <a:cxnLst/>
              <a:rect l="l" t="t" r="r" b="b"/>
              <a:pathLst>
                <a:path w="12696" h="12696" extrusionOk="0">
                  <a:moveTo>
                    <a:pt x="0" y="0"/>
                  </a:moveTo>
                  <a:cubicBezTo>
                    <a:pt x="0" y="0"/>
                    <a:pt x="0" y="0"/>
                    <a:pt x="0" y="0"/>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6" name="Google Shape;4606;p27"/>
            <p:cNvSpPr/>
            <p:nvPr/>
          </p:nvSpPr>
          <p:spPr>
            <a:xfrm>
              <a:off x="4871545" y="836457"/>
              <a:ext cx="292252" cy="240700"/>
            </a:xfrm>
            <a:custGeom>
              <a:avLst/>
              <a:gdLst/>
              <a:ahLst/>
              <a:cxnLst/>
              <a:rect l="l" t="t" r="r" b="b"/>
              <a:pathLst>
                <a:path w="292252" h="240700" extrusionOk="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7" name="Google Shape;4607;p27"/>
            <p:cNvSpPr/>
            <p:nvPr/>
          </p:nvSpPr>
          <p:spPr>
            <a:xfrm>
              <a:off x="5038823" y="793543"/>
              <a:ext cx="38" cy="888"/>
            </a:xfrm>
            <a:custGeom>
              <a:avLst/>
              <a:gdLst/>
              <a:ahLst/>
              <a:cxnLst/>
              <a:rect l="l" t="t" r="r" b="b"/>
              <a:pathLst>
                <a:path w="38" h="888" extrusionOk="0">
                  <a:moveTo>
                    <a:pt x="38" y="889"/>
                  </a:moveTo>
                  <a:lnTo>
                    <a:pt x="38" y="889"/>
                  </a:lnTo>
                  <a:cubicBezTo>
                    <a:pt x="-13" y="595"/>
                    <a:pt x="-13" y="293"/>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8" name="Google Shape;4608;p27"/>
            <p:cNvSpPr/>
            <p:nvPr/>
          </p:nvSpPr>
          <p:spPr>
            <a:xfrm>
              <a:off x="5172432" y="830236"/>
              <a:ext cx="888" cy="12696"/>
            </a:xfrm>
            <a:custGeom>
              <a:avLst/>
              <a:gdLst/>
              <a:ahLst/>
              <a:cxnLst/>
              <a:rect l="l" t="t" r="r" b="b"/>
              <a:pathLst>
                <a:path w="888" h="12696" extrusionOk="0">
                  <a:moveTo>
                    <a:pt x="889"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9" name="Google Shape;4609;p27"/>
            <p:cNvSpPr/>
            <p:nvPr/>
          </p:nvSpPr>
          <p:spPr>
            <a:xfrm>
              <a:off x="5174971" y="832775"/>
              <a:ext cx="38" cy="888"/>
            </a:xfrm>
            <a:custGeom>
              <a:avLst/>
              <a:gdLst/>
              <a:ahLst/>
              <a:cxnLst/>
              <a:rect l="l" t="t" r="r" b="b"/>
              <a:pathLst>
                <a:path w="38" h="888" extrusionOk="0">
                  <a:moveTo>
                    <a:pt x="0" y="889"/>
                  </a:moveTo>
                  <a:cubicBezTo>
                    <a:pt x="0" y="889"/>
                    <a:pt x="0" y="889"/>
                    <a:pt x="0" y="0"/>
                  </a:cubicBezTo>
                  <a:lnTo>
                    <a:pt x="0" y="0"/>
                  </a:lnTo>
                  <a:cubicBezTo>
                    <a:pt x="51" y="293"/>
                    <a:pt x="51" y="596"/>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0" name="Google Shape;4610;p27"/>
            <p:cNvSpPr/>
            <p:nvPr/>
          </p:nvSpPr>
          <p:spPr>
            <a:xfrm>
              <a:off x="5174464" y="831125"/>
              <a:ext cx="12696" cy="634"/>
            </a:xfrm>
            <a:custGeom>
              <a:avLst/>
              <a:gdLst/>
              <a:ahLst/>
              <a:cxnLst/>
              <a:rect l="l" t="t" r="r" b="b"/>
              <a:pathLst>
                <a:path w="12696" h="634" extrusionOk="0">
                  <a:moveTo>
                    <a:pt x="0" y="635"/>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1" name="Google Shape;4611;p27"/>
            <p:cNvSpPr/>
            <p:nvPr/>
          </p:nvSpPr>
          <p:spPr>
            <a:xfrm>
              <a:off x="5042417" y="793796"/>
              <a:ext cx="129126" cy="43549"/>
            </a:xfrm>
            <a:custGeom>
              <a:avLst/>
              <a:gdLst/>
              <a:ahLst/>
              <a:cxnLst/>
              <a:rect l="l" t="t" r="r" b="b"/>
              <a:pathLst>
                <a:path w="129126" h="43549" extrusionOk="0">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2" name="Google Shape;4612;p27"/>
            <p:cNvSpPr/>
            <p:nvPr/>
          </p:nvSpPr>
          <p:spPr>
            <a:xfrm>
              <a:off x="5418623" y="491107"/>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3" name="Google Shape;4613;p27"/>
            <p:cNvSpPr/>
            <p:nvPr/>
          </p:nvSpPr>
          <p:spPr>
            <a:xfrm>
              <a:off x="5409609" y="494408"/>
              <a:ext cx="10411" cy="212042"/>
            </a:xfrm>
            <a:custGeom>
              <a:avLst/>
              <a:gdLst/>
              <a:ahLst/>
              <a:cxnLst/>
              <a:rect l="l" t="t" r="r" b="b"/>
              <a:pathLst>
                <a:path w="10411" h="212042" extrusionOk="0">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4" name="Google Shape;4614;p27"/>
            <p:cNvSpPr/>
            <p:nvPr/>
          </p:nvSpPr>
          <p:spPr>
            <a:xfrm>
              <a:off x="5419766" y="492758"/>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5" name="Google Shape;4615;p27"/>
            <p:cNvSpPr/>
            <p:nvPr/>
          </p:nvSpPr>
          <p:spPr>
            <a:xfrm>
              <a:off x="5416973" y="48996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6" name="Google Shape;4616;p27"/>
            <p:cNvSpPr/>
            <p:nvPr/>
          </p:nvSpPr>
          <p:spPr>
            <a:xfrm>
              <a:off x="5039957" y="496186"/>
              <a:ext cx="379301" cy="303421"/>
            </a:xfrm>
            <a:custGeom>
              <a:avLst/>
              <a:gdLst/>
              <a:ahLst/>
              <a:cxnLst/>
              <a:rect l="l" t="t" r="r" b="b"/>
              <a:pathLst>
                <a:path w="379301" h="303421" extrusionOk="0">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7" name="Google Shape;4617;p27"/>
            <p:cNvSpPr/>
            <p:nvPr/>
          </p:nvSpPr>
          <p:spPr>
            <a:xfrm>
              <a:off x="5419131" y="49174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8" name="Google Shape;4618;p27"/>
            <p:cNvSpPr/>
            <p:nvPr/>
          </p:nvSpPr>
          <p:spPr>
            <a:xfrm>
              <a:off x="5420020" y="493392"/>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9" name="Google Shape;4619;p27"/>
            <p:cNvSpPr/>
            <p:nvPr/>
          </p:nvSpPr>
          <p:spPr>
            <a:xfrm>
              <a:off x="5416973" y="490345"/>
              <a:ext cx="634" cy="12696"/>
            </a:xfrm>
            <a:custGeom>
              <a:avLst/>
              <a:gdLst/>
              <a:ahLst/>
              <a:cxnLst/>
              <a:rect l="l" t="t" r="r" b="b"/>
              <a:pathLst>
                <a:path w="634" h="12696" extrusionOk="0">
                  <a:moveTo>
                    <a:pt x="635"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0" name="Google Shape;4620;p27"/>
            <p:cNvSpPr/>
            <p:nvPr/>
          </p:nvSpPr>
          <p:spPr>
            <a:xfrm>
              <a:off x="5098917" y="328589"/>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1" name="Google Shape;4621;p27"/>
            <p:cNvSpPr/>
            <p:nvPr/>
          </p:nvSpPr>
          <p:spPr>
            <a:xfrm>
              <a:off x="5100695" y="330113"/>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2" name="Google Shape;4622;p27"/>
            <p:cNvSpPr/>
            <p:nvPr/>
          </p:nvSpPr>
          <p:spPr>
            <a:xfrm>
              <a:off x="5091553" y="333033"/>
              <a:ext cx="10791" cy="61705"/>
            </a:xfrm>
            <a:custGeom>
              <a:avLst/>
              <a:gdLst/>
              <a:ahLst/>
              <a:cxnLst/>
              <a:rect l="l" t="t" r="r" b="b"/>
              <a:pathLst>
                <a:path w="10791" h="61705" extrusionOk="0">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3" name="Google Shape;4623;p27"/>
            <p:cNvSpPr/>
            <p:nvPr/>
          </p:nvSpPr>
          <p:spPr>
            <a:xfrm>
              <a:off x="5101711" y="33138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4" name="Google Shape;4624;p27"/>
            <p:cNvSpPr/>
            <p:nvPr/>
          </p:nvSpPr>
          <p:spPr>
            <a:xfrm>
              <a:off x="5033402" y="382931"/>
              <a:ext cx="635" cy="761"/>
            </a:xfrm>
            <a:custGeom>
              <a:avLst/>
              <a:gdLst/>
              <a:ahLst/>
              <a:cxnLst/>
              <a:rect l="l" t="t" r="r" b="b"/>
              <a:pathLst>
                <a:path w="635" h="761" extrusionOk="0">
                  <a:moveTo>
                    <a:pt x="635" y="762"/>
                  </a:moveTo>
                  <a:lnTo>
                    <a:pt x="635" y="76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5" name="Google Shape;4625;p27"/>
            <p:cNvSpPr/>
            <p:nvPr/>
          </p:nvSpPr>
          <p:spPr>
            <a:xfrm>
              <a:off x="5034291" y="334811"/>
              <a:ext cx="67547" cy="43676"/>
            </a:xfrm>
            <a:custGeom>
              <a:avLst/>
              <a:gdLst/>
              <a:ahLst/>
              <a:cxnLst/>
              <a:rect l="l" t="t" r="r" b="b"/>
              <a:pathLst>
                <a:path w="67547" h="43676" extrusionOk="0">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6" name="Google Shape;4626;p27"/>
            <p:cNvSpPr/>
            <p:nvPr/>
          </p:nvSpPr>
          <p:spPr>
            <a:xfrm>
              <a:off x="5101965" y="331382"/>
              <a:ext cx="9" cy="761"/>
            </a:xfrm>
            <a:custGeom>
              <a:avLst/>
              <a:gdLst/>
              <a:ahLst/>
              <a:cxnLst/>
              <a:rect l="l" t="t" r="r" b="b"/>
              <a:pathLst>
                <a:path w="9" h="761" extrusionOk="0">
                  <a:moveTo>
                    <a:pt x="0" y="762"/>
                  </a:moveTo>
                  <a:cubicBezTo>
                    <a:pt x="0" y="762"/>
                    <a:pt x="0" y="762"/>
                    <a:pt x="0" y="0"/>
                  </a:cubicBezTo>
                  <a:lnTo>
                    <a:pt x="0" y="0"/>
                  </a:lnTo>
                  <a:cubicBezTo>
                    <a:pt x="13" y="254"/>
                    <a:pt x="13" y="508"/>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7" name="Google Shape;4627;p27"/>
            <p:cNvSpPr/>
            <p:nvPr/>
          </p:nvSpPr>
          <p:spPr>
            <a:xfrm>
              <a:off x="5098917" y="329069"/>
              <a:ext cx="761" cy="28"/>
            </a:xfrm>
            <a:custGeom>
              <a:avLst/>
              <a:gdLst/>
              <a:ahLst/>
              <a:cxnLst/>
              <a:rect l="l" t="t" r="r" b="b"/>
              <a:pathLst>
                <a:path w="761" h="28" extrusionOk="0">
                  <a:moveTo>
                    <a:pt x="762" y="29"/>
                  </a:moveTo>
                  <a:lnTo>
                    <a:pt x="0" y="29"/>
                  </a:lnTo>
                  <a:lnTo>
                    <a:pt x="0" y="29"/>
                  </a:lnTo>
                  <a:cubicBezTo>
                    <a:pt x="254" y="-10"/>
                    <a:pt x="508" y="-10"/>
                    <a:pt x="762" y="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8" name="Google Shape;4628;p27"/>
            <p:cNvSpPr/>
            <p:nvPr/>
          </p:nvSpPr>
          <p:spPr>
            <a:xfrm>
              <a:off x="5101076" y="330113"/>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9" name="Google Shape;4629;p27"/>
            <p:cNvSpPr/>
            <p:nvPr/>
          </p:nvSpPr>
          <p:spPr>
            <a:xfrm>
              <a:off x="4804986" y="240982"/>
              <a:ext cx="296762" cy="96749"/>
            </a:xfrm>
            <a:custGeom>
              <a:avLst/>
              <a:gdLst/>
              <a:ahLst/>
              <a:cxnLst/>
              <a:rect l="l" t="t" r="r" b="b"/>
              <a:pathLst>
                <a:path w="296762" h="96749" extrusionOk="0">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0" name="Google Shape;4630;p27"/>
            <p:cNvSpPr/>
            <p:nvPr/>
          </p:nvSpPr>
          <p:spPr>
            <a:xfrm>
              <a:off x="4055562" y="239712"/>
              <a:ext cx="753600" cy="567372"/>
            </a:xfrm>
            <a:custGeom>
              <a:avLst/>
              <a:gdLst/>
              <a:ahLst/>
              <a:cxnLst/>
              <a:rect l="l" t="t" r="r" b="b"/>
              <a:pathLst>
                <a:path w="753600" h="567372" extrusionOk="0">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1" name="Google Shape;4631;p27"/>
            <p:cNvSpPr/>
            <p:nvPr/>
          </p:nvSpPr>
          <p:spPr>
            <a:xfrm>
              <a:off x="9141714" y="3345834"/>
              <a:ext cx="1254319" cy="376203"/>
            </a:xfrm>
            <a:custGeom>
              <a:avLst/>
              <a:gdLst/>
              <a:ahLst/>
              <a:cxnLst/>
              <a:rect l="l" t="t" r="r" b="b"/>
              <a:pathLst>
                <a:path w="1254319" h="376203" extrusionOk="0">
                  <a:moveTo>
                    <a:pt x="1254319" y="368585"/>
                  </a:moveTo>
                  <a:lnTo>
                    <a:pt x="94083" y="18791"/>
                  </a:lnTo>
                  <a:lnTo>
                    <a:pt x="0" y="0"/>
                  </a:lnTo>
                  <a:lnTo>
                    <a:pt x="0" y="0"/>
                  </a:lnTo>
                  <a:lnTo>
                    <a:pt x="1245812" y="376203"/>
                  </a:lnTo>
                  <a:lnTo>
                    <a:pt x="1252796" y="3706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2" name="Google Shape;4632;p27"/>
            <p:cNvSpPr/>
            <p:nvPr/>
          </p:nvSpPr>
          <p:spPr>
            <a:xfrm>
              <a:off x="10393113" y="3611703"/>
              <a:ext cx="141315" cy="107287"/>
            </a:xfrm>
            <a:custGeom>
              <a:avLst/>
              <a:gdLst/>
              <a:ahLst/>
              <a:cxnLst/>
              <a:rect l="l" t="t" r="r" b="b"/>
              <a:pathLst>
                <a:path w="141315" h="107287" extrusionOk="0">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3" name="Google Shape;4633;p27"/>
            <p:cNvSpPr/>
            <p:nvPr/>
          </p:nvSpPr>
          <p:spPr>
            <a:xfrm>
              <a:off x="3848026" y="-1"/>
              <a:ext cx="142712" cy="106525"/>
            </a:xfrm>
            <a:custGeom>
              <a:avLst/>
              <a:gdLst/>
              <a:ahLst/>
              <a:cxnLst/>
              <a:rect l="l" t="t" r="r" b="b"/>
              <a:pathLst>
                <a:path w="142712" h="106525" extrusionOk="0">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4" name="Google Shape;4634;p27"/>
            <p:cNvSpPr/>
            <p:nvPr/>
          </p:nvSpPr>
          <p:spPr>
            <a:xfrm>
              <a:off x="3639671" y="370869"/>
              <a:ext cx="403885" cy="325035"/>
            </a:xfrm>
            <a:custGeom>
              <a:avLst/>
              <a:gdLst/>
              <a:ahLst/>
              <a:cxnLst/>
              <a:rect l="l" t="t" r="r" b="b"/>
              <a:pathLst>
                <a:path w="403885" h="325035" extrusionOk="0">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5" name="Google Shape;4635;p27"/>
            <p:cNvSpPr/>
            <p:nvPr/>
          </p:nvSpPr>
          <p:spPr>
            <a:xfrm>
              <a:off x="2235783" y="227650"/>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6" name="Google Shape;4636;p27"/>
            <p:cNvSpPr/>
            <p:nvPr/>
          </p:nvSpPr>
          <p:spPr>
            <a:xfrm>
              <a:off x="2234641" y="229174"/>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7" name="Google Shape;4637;p27"/>
            <p:cNvSpPr/>
            <p:nvPr/>
          </p:nvSpPr>
          <p:spPr>
            <a:xfrm>
              <a:off x="2235990" y="232475"/>
              <a:ext cx="8935" cy="38090"/>
            </a:xfrm>
            <a:custGeom>
              <a:avLst/>
              <a:gdLst/>
              <a:ahLst/>
              <a:cxnLst/>
              <a:rect l="l" t="t" r="r" b="b"/>
              <a:pathLst>
                <a:path w="8935" h="38090" extrusionOk="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8" name="Google Shape;4638;p27"/>
            <p:cNvSpPr/>
            <p:nvPr/>
          </p:nvSpPr>
          <p:spPr>
            <a:xfrm>
              <a:off x="3488579" y="611599"/>
              <a:ext cx="10791" cy="38090"/>
            </a:xfrm>
            <a:custGeom>
              <a:avLst/>
              <a:gdLst/>
              <a:ahLst/>
              <a:cxnLst/>
              <a:rect l="l" t="t" r="r" b="b"/>
              <a:pathLst>
                <a:path w="10791" h="38090" extrusionOk="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9" name="Google Shape;4639;p27"/>
            <p:cNvSpPr/>
            <p:nvPr/>
          </p:nvSpPr>
          <p:spPr>
            <a:xfrm>
              <a:off x="2234641" y="227777"/>
              <a:ext cx="1015" cy="761"/>
            </a:xfrm>
            <a:custGeom>
              <a:avLst/>
              <a:gdLst/>
              <a:ahLst/>
              <a:cxnLst/>
              <a:rect l="l" t="t" r="r" b="b"/>
              <a:pathLst>
                <a:path w="1015" h="761" extrusionOk="0">
                  <a:moveTo>
                    <a:pt x="1016" y="0"/>
                  </a:moveTo>
                  <a:lnTo>
                    <a:pt x="0" y="762"/>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0" name="Google Shape;4640;p27"/>
            <p:cNvSpPr/>
            <p:nvPr/>
          </p:nvSpPr>
          <p:spPr>
            <a:xfrm>
              <a:off x="2237561" y="229174"/>
              <a:ext cx="1255843" cy="385598"/>
            </a:xfrm>
            <a:custGeom>
              <a:avLst/>
              <a:gdLst/>
              <a:ahLst/>
              <a:cxnLst/>
              <a:rect l="l" t="t" r="r" b="b"/>
              <a:pathLst>
                <a:path w="1255843" h="385598" extrusionOk="0">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1" name="Google Shape;4641;p27"/>
            <p:cNvSpPr/>
            <p:nvPr/>
          </p:nvSpPr>
          <p:spPr>
            <a:xfrm>
              <a:off x="2234631" y="229301"/>
              <a:ext cx="57" cy="888"/>
            </a:xfrm>
            <a:custGeom>
              <a:avLst/>
              <a:gdLst/>
              <a:ahLst/>
              <a:cxnLst/>
              <a:rect l="l" t="t" r="r" b="b"/>
              <a:pathLst>
                <a:path w="57" h="888" extrusionOk="0">
                  <a:moveTo>
                    <a:pt x="10" y="127"/>
                  </a:moveTo>
                  <a:lnTo>
                    <a:pt x="10" y="127"/>
                  </a:lnTo>
                  <a:cubicBezTo>
                    <a:pt x="73" y="377"/>
                    <a:pt x="73" y="639"/>
                    <a:pt x="10" y="889"/>
                  </a:cubicBezTo>
                  <a:cubicBezTo>
                    <a:pt x="-3" y="593"/>
                    <a:pt x="-3" y="296"/>
                    <a:pt x="1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2" name="Google Shape;4642;p27"/>
            <p:cNvSpPr/>
            <p:nvPr/>
          </p:nvSpPr>
          <p:spPr>
            <a:xfrm>
              <a:off x="4042161" y="16137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3" name="Google Shape;4643;p27"/>
            <p:cNvSpPr/>
            <p:nvPr/>
          </p:nvSpPr>
          <p:spPr>
            <a:xfrm>
              <a:off x="4043938" y="16251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4" name="Google Shape;4644;p27"/>
            <p:cNvSpPr/>
            <p:nvPr/>
          </p:nvSpPr>
          <p:spPr>
            <a:xfrm>
              <a:off x="4045081" y="164167"/>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5" name="Google Shape;4645;p27"/>
            <p:cNvSpPr/>
            <p:nvPr/>
          </p:nvSpPr>
          <p:spPr>
            <a:xfrm>
              <a:off x="4034797" y="165817"/>
              <a:ext cx="10411" cy="212041"/>
            </a:xfrm>
            <a:custGeom>
              <a:avLst/>
              <a:gdLst/>
              <a:ahLst/>
              <a:cxnLst/>
              <a:rect l="l" t="t" r="r" b="b"/>
              <a:pathLst>
                <a:path w="10411" h="212041" extrusionOk="0">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6" name="Google Shape;4646;p27"/>
            <p:cNvSpPr/>
            <p:nvPr/>
          </p:nvSpPr>
          <p:spPr>
            <a:xfrm>
              <a:off x="3488346" y="167976"/>
              <a:ext cx="556354" cy="447140"/>
            </a:xfrm>
            <a:custGeom>
              <a:avLst/>
              <a:gdLst/>
              <a:ahLst/>
              <a:cxnLst/>
              <a:rect l="l" t="t" r="r" b="b"/>
              <a:pathLst>
                <a:path w="556354" h="447140" extrusionOk="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7" name="Google Shape;4647;p27"/>
            <p:cNvSpPr/>
            <p:nvPr/>
          </p:nvSpPr>
          <p:spPr>
            <a:xfrm>
              <a:off x="4044319" y="163151"/>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8" name="Google Shape;4648;p27"/>
            <p:cNvSpPr/>
            <p:nvPr/>
          </p:nvSpPr>
          <p:spPr>
            <a:xfrm>
              <a:off x="4042161" y="161881"/>
              <a:ext cx="762" cy="12696"/>
            </a:xfrm>
            <a:custGeom>
              <a:avLst/>
              <a:gdLst/>
              <a:ahLst/>
              <a:cxnLst/>
              <a:rect l="l" t="t" r="r" b="b"/>
              <a:pathLst>
                <a:path w="762"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9" name="Google Shape;4649;p27"/>
            <p:cNvSpPr/>
            <p:nvPr/>
          </p:nvSpPr>
          <p:spPr>
            <a:xfrm>
              <a:off x="4045208" y="164294"/>
              <a:ext cx="9" cy="761"/>
            </a:xfrm>
            <a:custGeom>
              <a:avLst/>
              <a:gdLst/>
              <a:ahLst/>
              <a:cxnLst/>
              <a:rect l="l" t="t" r="r" b="b"/>
              <a:pathLst>
                <a:path w="9" h="761" extrusionOk="0">
                  <a:moveTo>
                    <a:pt x="0" y="762"/>
                  </a:moveTo>
                  <a:cubicBezTo>
                    <a:pt x="0" y="762"/>
                    <a:pt x="0" y="762"/>
                    <a:pt x="0" y="0"/>
                  </a:cubicBezTo>
                  <a:lnTo>
                    <a:pt x="0" y="0"/>
                  </a:lnTo>
                  <a:cubicBezTo>
                    <a:pt x="13" y="254"/>
                    <a:pt x="13" y="508"/>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0" name="Google Shape;4650;p27"/>
            <p:cNvSpPr/>
            <p:nvPr/>
          </p:nvSpPr>
          <p:spPr>
            <a:xfrm>
              <a:off x="3659098" y="55610"/>
              <a:ext cx="634" cy="12696"/>
            </a:xfrm>
            <a:custGeom>
              <a:avLst/>
              <a:gdLst/>
              <a:ahLst/>
              <a:cxnLst/>
              <a:rect l="l" t="t" r="r" b="b"/>
              <a:pathLst>
                <a:path w="634" h="12696" extrusionOk="0">
                  <a:moveTo>
                    <a:pt x="635" y="0"/>
                  </a:moveTo>
                  <a:lnTo>
                    <a:pt x="635"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1" name="Google Shape;4651;p27"/>
            <p:cNvSpPr/>
            <p:nvPr/>
          </p:nvSpPr>
          <p:spPr>
            <a:xfrm>
              <a:off x="3659986" y="-381"/>
              <a:ext cx="76180" cy="50786"/>
            </a:xfrm>
            <a:custGeom>
              <a:avLst/>
              <a:gdLst/>
              <a:ahLst/>
              <a:cxnLst/>
              <a:rect l="l" t="t" r="r" b="b"/>
              <a:pathLst>
                <a:path w="76180" h="50786" extrusionOk="0">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2" name="Google Shape;4652;p27"/>
            <p:cNvSpPr/>
            <p:nvPr/>
          </p:nvSpPr>
          <p:spPr>
            <a:xfrm>
              <a:off x="2234555" y="-1"/>
              <a:ext cx="297191" cy="234608"/>
            </a:xfrm>
            <a:custGeom>
              <a:avLst/>
              <a:gdLst/>
              <a:ahLst/>
              <a:cxnLst/>
              <a:rect l="l" t="t" r="r" b="b"/>
              <a:pathLst>
                <a:path w="297191" h="234608" extrusionOk="0">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3" name="Google Shape;4653;p27"/>
            <p:cNvSpPr/>
            <p:nvPr/>
          </p:nvSpPr>
          <p:spPr>
            <a:xfrm>
              <a:off x="9807408" y="805604"/>
              <a:ext cx="355256" cy="248220"/>
            </a:xfrm>
            <a:custGeom>
              <a:avLst/>
              <a:gdLst/>
              <a:ahLst/>
              <a:cxnLst/>
              <a:rect l="l" t="t" r="r" b="b"/>
              <a:pathLst>
                <a:path w="355256" h="248220" extrusionOk="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4" name="Google Shape;4654;p27"/>
            <p:cNvSpPr/>
            <p:nvPr/>
          </p:nvSpPr>
          <p:spPr>
            <a:xfrm>
              <a:off x="9722086" y="908194"/>
              <a:ext cx="10791" cy="118841"/>
            </a:xfrm>
            <a:custGeom>
              <a:avLst/>
              <a:gdLst/>
              <a:ahLst/>
              <a:cxnLst/>
              <a:rect l="l" t="t" r="r" b="b"/>
              <a:pathLst>
                <a:path w="10791" h="118841" extrusionOk="0">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5" name="Google Shape;4655;p27"/>
            <p:cNvSpPr/>
            <p:nvPr/>
          </p:nvSpPr>
          <p:spPr>
            <a:xfrm>
              <a:off x="9305065" y="776021"/>
              <a:ext cx="56" cy="761"/>
            </a:xfrm>
            <a:custGeom>
              <a:avLst/>
              <a:gdLst/>
              <a:ahLst/>
              <a:cxnLst/>
              <a:rect l="l" t="t" r="r" b="b"/>
              <a:pathLst>
                <a:path w="56" h="761" extrusionOk="0">
                  <a:moveTo>
                    <a:pt x="57" y="0"/>
                  </a:moveTo>
                  <a:lnTo>
                    <a:pt x="57" y="762"/>
                  </a:lnTo>
                  <a:lnTo>
                    <a:pt x="57" y="762"/>
                  </a:lnTo>
                  <a:cubicBezTo>
                    <a:pt x="-19" y="514"/>
                    <a:pt x="-19" y="248"/>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6" name="Google Shape;4656;p27"/>
            <p:cNvSpPr/>
            <p:nvPr/>
          </p:nvSpPr>
          <p:spPr>
            <a:xfrm>
              <a:off x="9303923" y="777672"/>
              <a:ext cx="56" cy="56"/>
            </a:xfrm>
            <a:custGeom>
              <a:avLst/>
              <a:gdLst/>
              <a:ahLst/>
              <a:cxnLst/>
              <a:rect l="l" t="t" r="r" b="b"/>
              <a:pathLst>
                <a:path w="56" h="56" extrusionOk="0">
                  <a:moveTo>
                    <a:pt x="56" y="0"/>
                  </a:moveTo>
                  <a:lnTo>
                    <a:pt x="56" y="0"/>
                  </a:lnTo>
                  <a:lnTo>
                    <a:pt x="56" y="0"/>
                  </a:lnTo>
                  <a:cubicBezTo>
                    <a:pt x="56" y="0"/>
                    <a:pt x="-71" y="127"/>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7" name="Google Shape;4657;p27"/>
            <p:cNvSpPr/>
            <p:nvPr/>
          </p:nvSpPr>
          <p:spPr>
            <a:xfrm>
              <a:off x="9314898" y="777164"/>
              <a:ext cx="412519" cy="133315"/>
            </a:xfrm>
            <a:custGeom>
              <a:avLst/>
              <a:gdLst/>
              <a:ahLst/>
              <a:cxnLst/>
              <a:rect l="l" t="t" r="r" b="b"/>
              <a:pathLst>
                <a:path w="412519" h="133315" extrusionOk="0">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8" name="Google Shape;4658;p27"/>
            <p:cNvSpPr/>
            <p:nvPr/>
          </p:nvSpPr>
          <p:spPr>
            <a:xfrm>
              <a:off x="9305249" y="458096"/>
              <a:ext cx="395252" cy="323512"/>
            </a:xfrm>
            <a:custGeom>
              <a:avLst/>
              <a:gdLst/>
              <a:ahLst/>
              <a:cxnLst/>
              <a:rect l="l" t="t" r="r" b="b"/>
              <a:pathLst>
                <a:path w="395252" h="323512" extrusionOk="0">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9" name="Google Shape;4659;p27"/>
            <p:cNvSpPr/>
            <p:nvPr/>
          </p:nvSpPr>
          <p:spPr>
            <a:xfrm>
              <a:off x="9303814" y="778180"/>
              <a:ext cx="38" cy="1015"/>
            </a:xfrm>
            <a:custGeom>
              <a:avLst/>
              <a:gdLst/>
              <a:ahLst/>
              <a:cxnLst/>
              <a:rect l="l" t="t" r="r" b="b"/>
              <a:pathLst>
                <a:path w="38" h="1015" extrusionOk="0">
                  <a:moveTo>
                    <a:pt x="38" y="254"/>
                  </a:moveTo>
                  <a:cubicBezTo>
                    <a:pt x="-13" y="505"/>
                    <a:pt x="-13" y="764"/>
                    <a:pt x="38" y="1016"/>
                  </a:cubicBezTo>
                  <a:cubicBezTo>
                    <a:pt x="-13" y="679"/>
                    <a:pt x="-13" y="336"/>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0" name="Google Shape;4660;p27"/>
            <p:cNvSpPr/>
            <p:nvPr/>
          </p:nvSpPr>
          <p:spPr>
            <a:xfrm>
              <a:off x="9304458" y="776021"/>
              <a:ext cx="28" cy="761"/>
            </a:xfrm>
            <a:custGeom>
              <a:avLst/>
              <a:gdLst/>
              <a:ahLst/>
              <a:cxnLst/>
              <a:rect l="l" t="t" r="r" b="b"/>
              <a:pathLst>
                <a:path w="28" h="761" extrusionOk="0">
                  <a:moveTo>
                    <a:pt x="28" y="762"/>
                  </a:moveTo>
                  <a:lnTo>
                    <a:pt x="28" y="762"/>
                  </a:lnTo>
                  <a:cubicBezTo>
                    <a:pt x="-9" y="509"/>
                    <a:pt x="-9" y="253"/>
                    <a:pt x="2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1" name="Google Shape;4661;p27"/>
            <p:cNvSpPr/>
            <p:nvPr/>
          </p:nvSpPr>
          <p:spPr>
            <a:xfrm>
              <a:off x="10164570" y="599410"/>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2" name="Google Shape;4662;p27"/>
            <p:cNvSpPr/>
            <p:nvPr/>
          </p:nvSpPr>
          <p:spPr>
            <a:xfrm>
              <a:off x="10161903" y="596744"/>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3" name="Google Shape;4663;p27"/>
            <p:cNvSpPr/>
            <p:nvPr/>
          </p:nvSpPr>
          <p:spPr>
            <a:xfrm>
              <a:off x="10154412" y="601060"/>
              <a:ext cx="10284" cy="211914"/>
            </a:xfrm>
            <a:custGeom>
              <a:avLst/>
              <a:gdLst/>
              <a:ahLst/>
              <a:cxnLst/>
              <a:rect l="l" t="t" r="r" b="b"/>
              <a:pathLst>
                <a:path w="10284" h="211914" extrusionOk="0">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4" name="Google Shape;4664;p27"/>
            <p:cNvSpPr/>
            <p:nvPr/>
          </p:nvSpPr>
          <p:spPr>
            <a:xfrm>
              <a:off x="10163554" y="597759"/>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5" name="Google Shape;4665;p27"/>
            <p:cNvSpPr/>
            <p:nvPr/>
          </p:nvSpPr>
          <p:spPr>
            <a:xfrm>
              <a:off x="9721989" y="602203"/>
              <a:ext cx="442326" cy="308022"/>
            </a:xfrm>
            <a:custGeom>
              <a:avLst/>
              <a:gdLst/>
              <a:ahLst/>
              <a:cxnLst/>
              <a:rect l="l" t="t" r="r" b="b"/>
              <a:pathLst>
                <a:path w="442326" h="308022" extrusionOk="0">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6" name="Google Shape;4666;p27"/>
            <p:cNvSpPr/>
            <p:nvPr/>
          </p:nvSpPr>
          <p:spPr>
            <a:xfrm>
              <a:off x="10164824" y="599410"/>
              <a:ext cx="12696" cy="761"/>
            </a:xfrm>
            <a:custGeom>
              <a:avLst/>
              <a:gdLst/>
              <a:ahLst/>
              <a:cxnLst/>
              <a:rect l="l" t="t" r="r" b="b"/>
              <a:pathLst>
                <a:path w="12696" h="761" extrusionOk="0">
                  <a:moveTo>
                    <a:pt x="0" y="762"/>
                  </a:moveTo>
                  <a:cubicBezTo>
                    <a:pt x="0" y="762"/>
                    <a:pt x="0" y="762"/>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7" name="Google Shape;4667;p27"/>
            <p:cNvSpPr/>
            <p:nvPr/>
          </p:nvSpPr>
          <p:spPr>
            <a:xfrm>
              <a:off x="10164062" y="598394"/>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8" name="Google Shape;4668;p27"/>
            <p:cNvSpPr/>
            <p:nvPr/>
          </p:nvSpPr>
          <p:spPr>
            <a:xfrm>
              <a:off x="10162539" y="596744"/>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9" name="Google Shape;4669;p27"/>
            <p:cNvSpPr/>
            <p:nvPr/>
          </p:nvSpPr>
          <p:spPr>
            <a:xfrm>
              <a:off x="11317061" y="1395"/>
              <a:ext cx="868716" cy="271074"/>
            </a:xfrm>
            <a:custGeom>
              <a:avLst/>
              <a:gdLst/>
              <a:ahLst/>
              <a:cxnLst/>
              <a:rect l="l" t="t" r="r" b="b"/>
              <a:pathLst>
                <a:path w="868716" h="271074" extrusionOk="0">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0" name="Google Shape;4670;p27"/>
            <p:cNvSpPr/>
            <p:nvPr/>
          </p:nvSpPr>
          <p:spPr>
            <a:xfrm>
              <a:off x="11313467" y="-1"/>
              <a:ext cx="10830" cy="8815"/>
            </a:xfrm>
            <a:custGeom>
              <a:avLst/>
              <a:gdLst/>
              <a:ahLst/>
              <a:cxnLst/>
              <a:rect l="l" t="t" r="r" b="b"/>
              <a:pathLst>
                <a:path w="10830" h="8815" extrusionOk="0">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1" name="Google Shape;4671;p27"/>
            <p:cNvSpPr/>
            <p:nvPr/>
          </p:nvSpPr>
          <p:spPr>
            <a:xfrm>
              <a:off x="11970693" y="-1"/>
              <a:ext cx="215211" cy="65134"/>
            </a:xfrm>
            <a:custGeom>
              <a:avLst/>
              <a:gdLst/>
              <a:ahLst/>
              <a:cxnLst/>
              <a:rect l="l" t="t" r="r" b="b"/>
              <a:pathLst>
                <a:path w="215211" h="65134" extrusionOk="0">
                  <a:moveTo>
                    <a:pt x="0" y="0"/>
                  </a:moveTo>
                  <a:lnTo>
                    <a:pt x="215211" y="65134"/>
                  </a:lnTo>
                  <a:lnTo>
                    <a:pt x="215211" y="54723"/>
                  </a:lnTo>
                  <a:lnTo>
                    <a:pt x="34154"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2" name="Google Shape;4672;p27"/>
            <p:cNvSpPr/>
            <p:nvPr/>
          </p:nvSpPr>
          <p:spPr>
            <a:xfrm>
              <a:off x="6527818" y="3719879"/>
              <a:ext cx="12696" cy="12696"/>
            </a:xfrm>
            <a:custGeom>
              <a:avLst/>
              <a:gdLst/>
              <a:ahLst/>
              <a:cxnLst/>
              <a:rect l="l" t="t" r="r" b="b"/>
              <a:pathLst>
                <a:path w="12696" h="12696"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3" name="Google Shape;4673;p27"/>
            <p:cNvSpPr/>
            <p:nvPr/>
          </p:nvSpPr>
          <p:spPr>
            <a:xfrm>
              <a:off x="6532516" y="3621733"/>
              <a:ext cx="55866" cy="95352"/>
            </a:xfrm>
            <a:custGeom>
              <a:avLst/>
              <a:gdLst/>
              <a:ahLst/>
              <a:cxnLst/>
              <a:rect l="l" t="t" r="r" b="b"/>
              <a:pathLst>
                <a:path w="55866" h="95352" extrusionOk="0">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4" name="Google Shape;4674;p27"/>
            <p:cNvSpPr/>
            <p:nvPr/>
          </p:nvSpPr>
          <p:spPr>
            <a:xfrm>
              <a:off x="6527818" y="3719879"/>
              <a:ext cx="12696" cy="12696"/>
            </a:xfrm>
            <a:custGeom>
              <a:avLst/>
              <a:gdLst/>
              <a:ahLst/>
              <a:cxnLst/>
              <a:rect l="l" t="t" r="r" b="b"/>
              <a:pathLst>
                <a:path w="12696" h="12696"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5" name="Google Shape;4675;p27"/>
            <p:cNvSpPr/>
            <p:nvPr/>
          </p:nvSpPr>
          <p:spPr>
            <a:xfrm>
              <a:off x="5718015" y="3575644"/>
              <a:ext cx="809803" cy="144494"/>
            </a:xfrm>
            <a:custGeom>
              <a:avLst/>
              <a:gdLst/>
              <a:ahLst/>
              <a:cxnLst/>
              <a:rect l="l" t="t" r="r" b="b"/>
              <a:pathLst>
                <a:path w="809803" h="144494" extrusionOk="0">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6" name="Google Shape;4676;p27"/>
            <p:cNvSpPr/>
            <p:nvPr/>
          </p:nvSpPr>
          <p:spPr>
            <a:xfrm>
              <a:off x="6533151" y="3715816"/>
              <a:ext cx="12696" cy="634"/>
            </a:xfrm>
            <a:custGeom>
              <a:avLst/>
              <a:gdLst/>
              <a:ahLst/>
              <a:cxnLst/>
              <a:rect l="l" t="t" r="r" b="b"/>
              <a:pathLst>
                <a:path w="12696" h="634" extrusionOk="0">
                  <a:moveTo>
                    <a:pt x="0" y="0"/>
                  </a:moveTo>
                  <a:lnTo>
                    <a:pt x="0" y="0"/>
                  </a:lnTo>
                  <a:cubicBezTo>
                    <a:pt x="0" y="0"/>
                    <a:pt x="0" y="0"/>
                    <a:pt x="0"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7" name="Google Shape;4677;p27"/>
            <p:cNvSpPr/>
            <p:nvPr/>
          </p:nvSpPr>
          <p:spPr>
            <a:xfrm>
              <a:off x="5714656" y="3473944"/>
              <a:ext cx="56" cy="888"/>
            </a:xfrm>
            <a:custGeom>
              <a:avLst/>
              <a:gdLst/>
              <a:ahLst/>
              <a:cxnLst/>
              <a:rect l="l" t="t" r="r" b="b"/>
              <a:pathLst>
                <a:path w="56" h="888" extrusionOk="0">
                  <a:moveTo>
                    <a:pt x="57" y="0"/>
                  </a:moveTo>
                  <a:cubicBezTo>
                    <a:pt x="-19" y="292"/>
                    <a:pt x="-19" y="597"/>
                    <a:pt x="57" y="889"/>
                  </a:cubicBezTo>
                  <a:lnTo>
                    <a:pt x="57" y="8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8" name="Google Shape;4678;p27"/>
            <p:cNvSpPr/>
            <p:nvPr/>
          </p:nvSpPr>
          <p:spPr>
            <a:xfrm>
              <a:off x="5714929" y="3476610"/>
              <a:ext cx="9941" cy="107336"/>
            </a:xfrm>
            <a:custGeom>
              <a:avLst/>
              <a:gdLst/>
              <a:ahLst/>
              <a:cxnLst/>
              <a:rect l="l" t="t" r="r" b="b"/>
              <a:pathLst>
                <a:path w="9941" h="107336" extrusionOk="0">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9" name="Google Shape;4679;p27"/>
            <p:cNvSpPr/>
            <p:nvPr/>
          </p:nvSpPr>
          <p:spPr>
            <a:xfrm>
              <a:off x="5714110" y="3475341"/>
              <a:ext cx="95" cy="1650"/>
            </a:xfrm>
            <a:custGeom>
              <a:avLst/>
              <a:gdLst/>
              <a:ahLst/>
              <a:cxnLst/>
              <a:rect l="l" t="t" r="r" b="b"/>
              <a:pathLst>
                <a:path w="95" h="1650" extrusionOk="0">
                  <a:moveTo>
                    <a:pt x="95" y="0"/>
                  </a:moveTo>
                  <a:lnTo>
                    <a:pt x="95" y="1651"/>
                  </a:lnTo>
                  <a:cubicBezTo>
                    <a:pt x="-32" y="1105"/>
                    <a:pt x="-32" y="546"/>
                    <a:pt x="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0" name="Google Shape;4680;p27"/>
            <p:cNvSpPr/>
            <p:nvPr/>
          </p:nvSpPr>
          <p:spPr>
            <a:xfrm>
              <a:off x="5716618" y="348029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1" name="Google Shape;4681;p27"/>
            <p:cNvSpPr/>
            <p:nvPr/>
          </p:nvSpPr>
          <p:spPr>
            <a:xfrm>
              <a:off x="5714967" y="3365387"/>
              <a:ext cx="82275" cy="108175"/>
            </a:xfrm>
            <a:custGeom>
              <a:avLst/>
              <a:gdLst/>
              <a:ahLst/>
              <a:cxnLst/>
              <a:rect l="l" t="t" r="r" b="b"/>
              <a:pathLst>
                <a:path w="82275" h="108175" extrusionOk="0">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2" name="Google Shape;4682;p27"/>
            <p:cNvSpPr/>
            <p:nvPr/>
          </p:nvSpPr>
          <p:spPr>
            <a:xfrm>
              <a:off x="6587239" y="351571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3" name="Google Shape;4683;p27"/>
            <p:cNvSpPr/>
            <p:nvPr/>
          </p:nvSpPr>
          <p:spPr>
            <a:xfrm>
              <a:off x="6589652" y="3519017"/>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4" name="Google Shape;4684;p27"/>
            <p:cNvSpPr/>
            <p:nvPr/>
          </p:nvSpPr>
          <p:spPr>
            <a:xfrm>
              <a:off x="6588509" y="351698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5" name="Google Shape;4685;p27"/>
            <p:cNvSpPr/>
            <p:nvPr/>
          </p:nvSpPr>
          <p:spPr>
            <a:xfrm>
              <a:off x="5789244" y="3364879"/>
              <a:ext cx="795328" cy="158074"/>
            </a:xfrm>
            <a:custGeom>
              <a:avLst/>
              <a:gdLst/>
              <a:ahLst/>
              <a:cxnLst/>
              <a:rect l="l" t="t" r="r" b="b"/>
              <a:pathLst>
                <a:path w="795328" h="158074" extrusionOk="0">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6" name="Google Shape;4686;p27"/>
            <p:cNvSpPr/>
            <p:nvPr/>
          </p:nvSpPr>
          <p:spPr>
            <a:xfrm>
              <a:off x="6585334" y="3515081"/>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7" name="Google Shape;4687;p27"/>
            <p:cNvSpPr/>
            <p:nvPr/>
          </p:nvSpPr>
          <p:spPr>
            <a:xfrm>
              <a:off x="6587747" y="3516224"/>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8" name="Google Shape;4688;p27"/>
            <p:cNvSpPr/>
            <p:nvPr/>
          </p:nvSpPr>
          <p:spPr>
            <a:xfrm>
              <a:off x="6579494" y="3518890"/>
              <a:ext cx="10433" cy="109070"/>
            </a:xfrm>
            <a:custGeom>
              <a:avLst/>
              <a:gdLst/>
              <a:ahLst/>
              <a:cxnLst/>
              <a:rect l="l" t="t" r="r" b="b"/>
              <a:pathLst>
                <a:path w="10433" h="109070" extrusionOk="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9" name="Google Shape;4689;p27"/>
            <p:cNvSpPr/>
            <p:nvPr/>
          </p:nvSpPr>
          <p:spPr>
            <a:xfrm>
              <a:off x="6588763" y="3517239"/>
              <a:ext cx="47" cy="635"/>
            </a:xfrm>
            <a:custGeom>
              <a:avLst/>
              <a:gdLst/>
              <a:ahLst/>
              <a:cxnLst/>
              <a:rect l="l" t="t" r="r" b="b"/>
              <a:pathLst>
                <a:path w="47" h="635" extrusionOk="0">
                  <a:moveTo>
                    <a:pt x="0" y="635"/>
                  </a:moveTo>
                  <a:cubicBezTo>
                    <a:pt x="64" y="432"/>
                    <a:pt x="64" y="203"/>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0" name="Google Shape;4690;p27"/>
            <p:cNvSpPr/>
            <p:nvPr/>
          </p:nvSpPr>
          <p:spPr>
            <a:xfrm>
              <a:off x="6583811" y="351457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1" name="Google Shape;4691;p27"/>
            <p:cNvSpPr/>
            <p:nvPr/>
          </p:nvSpPr>
          <p:spPr>
            <a:xfrm>
              <a:off x="6525279" y="3513431"/>
              <a:ext cx="61856" cy="95733"/>
            </a:xfrm>
            <a:custGeom>
              <a:avLst/>
              <a:gdLst/>
              <a:ahLst/>
              <a:cxnLst/>
              <a:rect l="l" t="t" r="r" b="b"/>
              <a:pathLst>
                <a:path w="61856" h="95733" extrusionOk="0">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2" name="Google Shape;4692;p27"/>
            <p:cNvSpPr/>
            <p:nvPr/>
          </p:nvSpPr>
          <p:spPr>
            <a:xfrm>
              <a:off x="6522486" y="3612338"/>
              <a:ext cx="10712" cy="108558"/>
            </a:xfrm>
            <a:custGeom>
              <a:avLst/>
              <a:gdLst/>
              <a:ahLst/>
              <a:cxnLst/>
              <a:rect l="l" t="t" r="r" b="b"/>
              <a:pathLst>
                <a:path w="10712" h="108558" extrusionOk="0">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3" name="Google Shape;4693;p27"/>
            <p:cNvSpPr/>
            <p:nvPr/>
          </p:nvSpPr>
          <p:spPr>
            <a:xfrm>
              <a:off x="5714205" y="3472201"/>
              <a:ext cx="818231" cy="143695"/>
            </a:xfrm>
            <a:custGeom>
              <a:avLst/>
              <a:gdLst/>
              <a:ahLst/>
              <a:cxnLst/>
              <a:rect l="l" t="t" r="r" b="b"/>
              <a:pathLst>
                <a:path w="818231" h="143695" extrusionOk="0">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4" name="Google Shape;4694;p27"/>
            <p:cNvSpPr/>
            <p:nvPr/>
          </p:nvSpPr>
          <p:spPr>
            <a:xfrm>
              <a:off x="4078220" y="3046065"/>
              <a:ext cx="175216" cy="148170"/>
            </a:xfrm>
            <a:custGeom>
              <a:avLst/>
              <a:gdLst/>
              <a:ahLst/>
              <a:cxnLst/>
              <a:rect l="l" t="t" r="r" b="b"/>
              <a:pathLst>
                <a:path w="175216" h="148170" extrusionOk="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5" name="Google Shape;4695;p27"/>
            <p:cNvSpPr/>
            <p:nvPr/>
          </p:nvSpPr>
          <p:spPr>
            <a:xfrm>
              <a:off x="4079616" y="3192585"/>
              <a:ext cx="12696" cy="761"/>
            </a:xfrm>
            <a:custGeom>
              <a:avLst/>
              <a:gdLst/>
              <a:ahLst/>
              <a:cxnLst/>
              <a:rect l="l" t="t" r="r" b="b"/>
              <a:pathLst>
                <a:path w="12696" h="761" extrusionOk="0">
                  <a:moveTo>
                    <a:pt x="0" y="0"/>
                  </a:moveTo>
                  <a:lnTo>
                    <a:pt x="0" y="0"/>
                  </a:lnTo>
                  <a:cubicBezTo>
                    <a:pt x="0" y="0"/>
                    <a:pt x="0" y="0"/>
                    <a:pt x="0" y="762"/>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6" name="Google Shape;4696;p27"/>
            <p:cNvSpPr/>
            <p:nvPr/>
          </p:nvSpPr>
          <p:spPr>
            <a:xfrm>
              <a:off x="0" y="2163009"/>
              <a:ext cx="4074411" cy="1033011"/>
            </a:xfrm>
            <a:custGeom>
              <a:avLst/>
              <a:gdLst/>
              <a:ahLst/>
              <a:cxnLst/>
              <a:rect l="l" t="t" r="r" b="b"/>
              <a:pathLst>
                <a:path w="4074411" h="1033011" extrusionOk="0">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7" name="Google Shape;4697;p27"/>
            <p:cNvSpPr/>
            <p:nvPr/>
          </p:nvSpPr>
          <p:spPr>
            <a:xfrm>
              <a:off x="4069078" y="3089742"/>
              <a:ext cx="10538" cy="106531"/>
            </a:xfrm>
            <a:custGeom>
              <a:avLst/>
              <a:gdLst/>
              <a:ahLst/>
              <a:cxnLst/>
              <a:rect l="l" t="t" r="r" b="b"/>
              <a:pathLst>
                <a:path w="10538" h="106531" extrusionOk="0">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8" name="Google Shape;4698;p27"/>
            <p:cNvSpPr/>
            <p:nvPr/>
          </p:nvSpPr>
          <p:spPr>
            <a:xfrm>
              <a:off x="4074411" y="3091519"/>
              <a:ext cx="3301" cy="1142"/>
            </a:xfrm>
            <a:custGeom>
              <a:avLst/>
              <a:gdLst/>
              <a:ahLst/>
              <a:cxnLst/>
              <a:rect l="l" t="t" r="r" b="b"/>
              <a:pathLst>
                <a:path w="3301" h="1142" extrusionOk="0">
                  <a:moveTo>
                    <a:pt x="3301" y="0"/>
                  </a:moveTo>
                  <a:cubicBezTo>
                    <a:pt x="2336" y="698"/>
                    <a:pt x="1193" y="1092"/>
                    <a:pt x="0" y="1143"/>
                  </a:cubicBezTo>
                  <a:cubicBezTo>
                    <a:pt x="1193" y="1117"/>
                    <a:pt x="2349" y="711"/>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9" name="Google Shape;4699;p27"/>
            <p:cNvSpPr/>
            <p:nvPr/>
          </p:nvSpPr>
          <p:spPr>
            <a:xfrm>
              <a:off x="0" y="2059404"/>
              <a:ext cx="4074411" cy="1033003"/>
            </a:xfrm>
            <a:custGeom>
              <a:avLst/>
              <a:gdLst/>
              <a:ahLst/>
              <a:cxnLst/>
              <a:rect l="l" t="t" r="r" b="b"/>
              <a:pathLst>
                <a:path w="4074411" h="1033003" extrusionOk="0">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0" name="Google Shape;4700;p27"/>
            <p:cNvSpPr/>
            <p:nvPr/>
          </p:nvSpPr>
          <p:spPr>
            <a:xfrm>
              <a:off x="4255214" y="2941825"/>
              <a:ext cx="12696" cy="634"/>
            </a:xfrm>
            <a:custGeom>
              <a:avLst/>
              <a:gdLst/>
              <a:ahLst/>
              <a:cxnLst/>
              <a:rect l="l" t="t" r="r" b="b"/>
              <a:pathLst>
                <a:path w="12696" h="634" extrusionOk="0">
                  <a:moveTo>
                    <a:pt x="0" y="635"/>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1" name="Google Shape;4701;p27"/>
            <p:cNvSpPr/>
            <p:nvPr/>
          </p:nvSpPr>
          <p:spPr>
            <a:xfrm>
              <a:off x="4255721" y="2943602"/>
              <a:ext cx="12696" cy="761"/>
            </a:xfrm>
            <a:custGeom>
              <a:avLst/>
              <a:gdLst/>
              <a:ahLst/>
              <a:cxnLst/>
              <a:rect l="l" t="t" r="r" b="b"/>
              <a:pathLst>
                <a:path w="12696" h="761" extrusionOk="0">
                  <a:moveTo>
                    <a:pt x="0" y="762"/>
                  </a:moveTo>
                  <a:cubicBezTo>
                    <a:pt x="0" y="762"/>
                    <a:pt x="0" y="762"/>
                    <a:pt x="0" y="0"/>
                  </a:cubicBezTo>
                  <a:lnTo>
                    <a:pt x="0" y="0"/>
                  </a:lnTo>
                  <a:cubicBezTo>
                    <a:pt x="0" y="0"/>
                    <a:pt x="0" y="635"/>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2" name="Google Shape;4702;p27"/>
            <p:cNvSpPr/>
            <p:nvPr/>
          </p:nvSpPr>
          <p:spPr>
            <a:xfrm>
              <a:off x="4252674" y="2941063"/>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3" name="Google Shape;4703;p27"/>
            <p:cNvSpPr/>
            <p:nvPr/>
          </p:nvSpPr>
          <p:spPr>
            <a:xfrm>
              <a:off x="0" y="1870223"/>
              <a:ext cx="4251023" cy="1076807"/>
            </a:xfrm>
            <a:custGeom>
              <a:avLst/>
              <a:gdLst/>
              <a:ahLst/>
              <a:cxnLst/>
              <a:rect l="l" t="t" r="r" b="b"/>
              <a:pathLst>
                <a:path w="4251023" h="1076807" extrusionOk="0">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4" name="Google Shape;4704;p27"/>
            <p:cNvSpPr/>
            <p:nvPr/>
          </p:nvSpPr>
          <p:spPr>
            <a:xfrm>
              <a:off x="4252547" y="294017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5" name="Google Shape;4705;p27"/>
            <p:cNvSpPr/>
            <p:nvPr/>
          </p:nvSpPr>
          <p:spPr>
            <a:xfrm>
              <a:off x="4250389" y="293979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6" name="Google Shape;4706;p27"/>
            <p:cNvSpPr/>
            <p:nvPr/>
          </p:nvSpPr>
          <p:spPr>
            <a:xfrm>
              <a:off x="4255340" y="2942968"/>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7" name="Google Shape;4707;p27"/>
            <p:cNvSpPr/>
            <p:nvPr/>
          </p:nvSpPr>
          <p:spPr>
            <a:xfrm>
              <a:off x="4253690" y="2941317"/>
              <a:ext cx="635" cy="12696"/>
            </a:xfrm>
            <a:custGeom>
              <a:avLst/>
              <a:gdLst/>
              <a:ahLst/>
              <a:cxnLst/>
              <a:rect l="l" t="t" r="r" b="b"/>
              <a:pathLst>
                <a:path w="635" h="12696" extrusionOk="0">
                  <a:moveTo>
                    <a:pt x="635" y="0"/>
                  </a:moveTo>
                  <a:lnTo>
                    <a:pt x="635"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8" name="Google Shape;4708;p27"/>
            <p:cNvSpPr/>
            <p:nvPr/>
          </p:nvSpPr>
          <p:spPr>
            <a:xfrm>
              <a:off x="4244929" y="2943983"/>
              <a:ext cx="10726" cy="109197"/>
            </a:xfrm>
            <a:custGeom>
              <a:avLst/>
              <a:gdLst/>
              <a:ahLst/>
              <a:cxnLst/>
              <a:rect l="l" t="t" r="r" b="b"/>
              <a:pathLst>
                <a:path w="10726" h="109197" extrusionOk="0">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9" name="Google Shape;4709;p27"/>
            <p:cNvSpPr/>
            <p:nvPr/>
          </p:nvSpPr>
          <p:spPr>
            <a:xfrm>
              <a:off x="4069810" y="2939793"/>
              <a:ext cx="186480" cy="152233"/>
            </a:xfrm>
            <a:custGeom>
              <a:avLst/>
              <a:gdLst/>
              <a:ahLst/>
              <a:cxnLst/>
              <a:rect l="l" t="t" r="r" b="b"/>
              <a:pathLst>
                <a:path w="186480" h="152233" extrusionOk="0">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0" name="Google Shape;4710;p27"/>
            <p:cNvSpPr/>
            <p:nvPr/>
          </p:nvSpPr>
          <p:spPr>
            <a:xfrm>
              <a:off x="5453540" y="3394463"/>
              <a:ext cx="94464" cy="128236"/>
            </a:xfrm>
            <a:custGeom>
              <a:avLst/>
              <a:gdLst/>
              <a:ahLst/>
              <a:cxnLst/>
              <a:rect l="l" t="t" r="r" b="b"/>
              <a:pathLst>
                <a:path w="94464" h="128236" extrusionOk="0">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1" name="Google Shape;4711;p27"/>
            <p:cNvSpPr/>
            <p:nvPr/>
          </p:nvSpPr>
          <p:spPr>
            <a:xfrm>
              <a:off x="4368342" y="3319933"/>
              <a:ext cx="1080246" cy="204416"/>
            </a:xfrm>
            <a:custGeom>
              <a:avLst/>
              <a:gdLst/>
              <a:ahLst/>
              <a:cxnLst/>
              <a:rect l="l" t="t" r="r" b="b"/>
              <a:pathLst>
                <a:path w="1080246" h="204416" extrusionOk="0">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2" name="Google Shape;4712;p27"/>
            <p:cNvSpPr/>
            <p:nvPr/>
          </p:nvSpPr>
          <p:spPr>
            <a:xfrm>
              <a:off x="5454429" y="3520414"/>
              <a:ext cx="12696" cy="988"/>
            </a:xfrm>
            <a:custGeom>
              <a:avLst/>
              <a:gdLst/>
              <a:ahLst/>
              <a:cxnLst/>
              <a:rect l="l" t="t" r="r" b="b"/>
              <a:pathLst>
                <a:path w="12696" h="988" extrusionOk="0">
                  <a:moveTo>
                    <a:pt x="0" y="0"/>
                  </a:moveTo>
                  <a:lnTo>
                    <a:pt x="0" y="0"/>
                  </a:lnTo>
                  <a:cubicBezTo>
                    <a:pt x="0" y="0"/>
                    <a:pt x="0" y="0"/>
                    <a:pt x="0" y="762"/>
                  </a:cubicBezTo>
                  <a:cubicBezTo>
                    <a:pt x="0" y="1524"/>
                    <a:pt x="0" y="12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3" name="Google Shape;4713;p27"/>
            <p:cNvSpPr/>
            <p:nvPr/>
          </p:nvSpPr>
          <p:spPr>
            <a:xfrm>
              <a:off x="4365295" y="3218105"/>
              <a:ext cx="12696" cy="761"/>
            </a:xfrm>
            <a:custGeom>
              <a:avLst/>
              <a:gdLst/>
              <a:ahLst/>
              <a:cxnLst/>
              <a:rect l="l" t="t" r="r" b="b"/>
              <a:pathLst>
                <a:path w="12696" h="761" extrusionOk="0">
                  <a:moveTo>
                    <a:pt x="0" y="0"/>
                  </a:move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4" name="Google Shape;4714;p27"/>
            <p:cNvSpPr/>
            <p:nvPr/>
          </p:nvSpPr>
          <p:spPr>
            <a:xfrm>
              <a:off x="4365971" y="3220772"/>
              <a:ext cx="9354" cy="106167"/>
            </a:xfrm>
            <a:custGeom>
              <a:avLst/>
              <a:gdLst/>
              <a:ahLst/>
              <a:cxnLst/>
              <a:rect l="l" t="t" r="r" b="b"/>
              <a:pathLst>
                <a:path w="9354" h="106167" extrusionOk="0">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5" name="Google Shape;4715;p27"/>
            <p:cNvSpPr/>
            <p:nvPr/>
          </p:nvSpPr>
          <p:spPr>
            <a:xfrm>
              <a:off x="4499500" y="3061809"/>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6" name="Google Shape;4716;p27"/>
            <p:cNvSpPr/>
            <p:nvPr/>
          </p:nvSpPr>
          <p:spPr>
            <a:xfrm>
              <a:off x="4364658" y="3217851"/>
              <a:ext cx="256" cy="1015"/>
            </a:xfrm>
            <a:custGeom>
              <a:avLst/>
              <a:gdLst/>
              <a:ahLst/>
              <a:cxnLst/>
              <a:rect l="l" t="t" r="r" b="b"/>
              <a:pathLst>
                <a:path w="256" h="1015" extrusionOk="0">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7" name="Google Shape;4717;p27"/>
            <p:cNvSpPr/>
            <p:nvPr/>
          </p:nvSpPr>
          <p:spPr>
            <a:xfrm>
              <a:off x="4365676" y="3062571"/>
              <a:ext cx="140173" cy="154772"/>
            </a:xfrm>
            <a:custGeom>
              <a:avLst/>
              <a:gdLst/>
              <a:ahLst/>
              <a:cxnLst/>
              <a:rect l="l" t="t" r="r" b="b"/>
              <a:pathLst>
                <a:path w="140173" h="154772" extrusionOk="0">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8" name="Google Shape;4718;p27"/>
            <p:cNvSpPr/>
            <p:nvPr/>
          </p:nvSpPr>
          <p:spPr>
            <a:xfrm>
              <a:off x="4365930" y="3224961"/>
              <a:ext cx="635" cy="12696"/>
            </a:xfrm>
            <a:custGeom>
              <a:avLst/>
              <a:gdLst/>
              <a:ahLst/>
              <a:cxnLst/>
              <a:rect l="l" t="t" r="r" b="b"/>
              <a:pathLst>
                <a:path w="635" h="12696" extrusionOk="0">
                  <a:moveTo>
                    <a:pt x="635" y="0"/>
                  </a:moveTo>
                  <a:lnTo>
                    <a:pt x="635" y="0"/>
                  </a:lnTo>
                  <a:cubicBezTo>
                    <a:pt x="635" y="0"/>
                    <a:pt x="635"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9" name="Google Shape;4719;p27"/>
            <p:cNvSpPr/>
            <p:nvPr/>
          </p:nvSpPr>
          <p:spPr>
            <a:xfrm>
              <a:off x="5548512" y="3290096"/>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0" name="Google Shape;4720;p27"/>
            <p:cNvSpPr/>
            <p:nvPr/>
          </p:nvSpPr>
          <p:spPr>
            <a:xfrm>
              <a:off x="5548512" y="3292000"/>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1" name="Google Shape;4721;p27"/>
            <p:cNvSpPr/>
            <p:nvPr/>
          </p:nvSpPr>
          <p:spPr>
            <a:xfrm>
              <a:off x="5546988" y="3288445"/>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2" name="Google Shape;4722;p27"/>
            <p:cNvSpPr/>
            <p:nvPr/>
          </p:nvSpPr>
          <p:spPr>
            <a:xfrm>
              <a:off x="4498501" y="3059819"/>
              <a:ext cx="1046074" cy="234974"/>
            </a:xfrm>
            <a:custGeom>
              <a:avLst/>
              <a:gdLst/>
              <a:ahLst/>
              <a:cxnLst/>
              <a:rect l="l" t="t" r="r" b="b"/>
              <a:pathLst>
                <a:path w="1046074" h="234974" extrusionOk="0">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3" name="Google Shape;4723;p27"/>
            <p:cNvSpPr/>
            <p:nvPr/>
          </p:nvSpPr>
          <p:spPr>
            <a:xfrm>
              <a:off x="5545211" y="3288369"/>
              <a:ext cx="888" cy="76"/>
            </a:xfrm>
            <a:custGeom>
              <a:avLst/>
              <a:gdLst/>
              <a:ahLst/>
              <a:cxnLst/>
              <a:rect l="l" t="t" r="r" b="b"/>
              <a:pathLst>
                <a:path w="888" h="76" extrusionOk="0">
                  <a:moveTo>
                    <a:pt x="889" y="76"/>
                  </a:moveTo>
                  <a:cubicBezTo>
                    <a:pt x="597" y="-25"/>
                    <a:pt x="292" y="-25"/>
                    <a:pt x="0" y="76"/>
                  </a:cubicBezTo>
                  <a:lnTo>
                    <a:pt x="0" y="76"/>
                  </a:lnTo>
                  <a:cubicBezTo>
                    <a:pt x="292" y="0"/>
                    <a:pt x="597" y="0"/>
                    <a:pt x="889" y="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4" name="Google Shape;4724;p27"/>
            <p:cNvSpPr/>
            <p:nvPr/>
          </p:nvSpPr>
          <p:spPr>
            <a:xfrm>
              <a:off x="5537720" y="3291873"/>
              <a:ext cx="10800" cy="108798"/>
            </a:xfrm>
            <a:custGeom>
              <a:avLst/>
              <a:gdLst/>
              <a:ahLst/>
              <a:cxnLst/>
              <a:rect l="l" t="t" r="r" b="b"/>
              <a:pathLst>
                <a:path w="10800" h="108798" extrusionOk="0">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5" name="Google Shape;4725;p27"/>
            <p:cNvSpPr/>
            <p:nvPr/>
          </p:nvSpPr>
          <p:spPr>
            <a:xfrm>
              <a:off x="5546988" y="3288699"/>
              <a:ext cx="634" cy="635"/>
            </a:xfrm>
            <a:custGeom>
              <a:avLst/>
              <a:gdLst/>
              <a:ahLst/>
              <a:cxnLst/>
              <a:rect l="l" t="t" r="r" b="b"/>
              <a:pathLst>
                <a:path w="634" h="635" extrusionOk="0">
                  <a:moveTo>
                    <a:pt x="635" y="635"/>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6" name="Google Shape;4726;p27"/>
            <p:cNvSpPr/>
            <p:nvPr/>
          </p:nvSpPr>
          <p:spPr>
            <a:xfrm>
              <a:off x="5543560" y="3287429"/>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7" name="Google Shape;4727;p27"/>
            <p:cNvSpPr/>
            <p:nvPr/>
          </p:nvSpPr>
          <p:spPr>
            <a:xfrm>
              <a:off x="5548512" y="3290096"/>
              <a:ext cx="12696" cy="888"/>
            </a:xfrm>
            <a:custGeom>
              <a:avLst/>
              <a:gdLst/>
              <a:ahLst/>
              <a:cxnLst/>
              <a:rect l="l" t="t" r="r" b="b"/>
              <a:pathLst>
                <a:path w="12696" h="888" extrusionOk="0">
                  <a:moveTo>
                    <a:pt x="0" y="889"/>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8" name="Google Shape;4728;p27"/>
            <p:cNvSpPr/>
            <p:nvPr/>
          </p:nvSpPr>
          <p:spPr>
            <a:xfrm>
              <a:off x="5446937" y="3287556"/>
              <a:ext cx="100439" cy="128871"/>
            </a:xfrm>
            <a:custGeom>
              <a:avLst/>
              <a:gdLst/>
              <a:ahLst/>
              <a:cxnLst/>
              <a:rect l="l" t="t" r="r" b="b"/>
              <a:pathLst>
                <a:path w="100439" h="128871" extrusionOk="0">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9" name="Google Shape;4729;p27"/>
            <p:cNvSpPr/>
            <p:nvPr/>
          </p:nvSpPr>
          <p:spPr>
            <a:xfrm>
              <a:off x="5443763" y="3415412"/>
              <a:ext cx="10712" cy="109090"/>
            </a:xfrm>
            <a:custGeom>
              <a:avLst/>
              <a:gdLst/>
              <a:ahLst/>
              <a:cxnLst/>
              <a:rect l="l" t="t" r="r" b="b"/>
              <a:pathLst>
                <a:path w="10712" h="109090" extrusionOk="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0" name="Google Shape;4730;p27"/>
            <p:cNvSpPr/>
            <p:nvPr/>
          </p:nvSpPr>
          <p:spPr>
            <a:xfrm>
              <a:off x="4364603" y="3215359"/>
              <a:ext cx="1089130" cy="204759"/>
            </a:xfrm>
            <a:custGeom>
              <a:avLst/>
              <a:gdLst/>
              <a:ahLst/>
              <a:cxnLst/>
              <a:rect l="l" t="t" r="r" b="b"/>
              <a:pathLst>
                <a:path w="1089130" h="204759" extrusionOk="0">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1" name="Google Shape;4731;p27"/>
            <p:cNvSpPr/>
            <p:nvPr/>
          </p:nvSpPr>
          <p:spPr>
            <a:xfrm>
              <a:off x="8653393" y="4101034"/>
              <a:ext cx="97638" cy="84687"/>
            </a:xfrm>
            <a:custGeom>
              <a:avLst/>
              <a:gdLst/>
              <a:ahLst/>
              <a:cxnLst/>
              <a:rect l="l" t="t" r="r" b="b"/>
              <a:pathLst>
                <a:path w="97638" h="84687" extrusionOk="0">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2" name="Google Shape;4732;p27"/>
            <p:cNvSpPr/>
            <p:nvPr/>
          </p:nvSpPr>
          <p:spPr>
            <a:xfrm>
              <a:off x="8251920" y="4080593"/>
              <a:ext cx="397410" cy="106906"/>
            </a:xfrm>
            <a:custGeom>
              <a:avLst/>
              <a:gdLst/>
              <a:ahLst/>
              <a:cxnLst/>
              <a:rect l="l" t="t" r="r" b="b"/>
              <a:pathLst>
                <a:path w="397410" h="106906" extrusionOk="0">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3" name="Google Shape;4733;p27"/>
            <p:cNvSpPr/>
            <p:nvPr/>
          </p:nvSpPr>
          <p:spPr>
            <a:xfrm>
              <a:off x="8654791" y="4183816"/>
              <a:ext cx="47" cy="761"/>
            </a:xfrm>
            <a:custGeom>
              <a:avLst/>
              <a:gdLst/>
              <a:ahLst/>
              <a:cxnLst/>
              <a:rect l="l" t="t" r="r" b="b"/>
              <a:pathLst>
                <a:path w="47" h="761" extrusionOk="0">
                  <a:moveTo>
                    <a:pt x="0" y="0"/>
                  </a:moveTo>
                  <a:cubicBezTo>
                    <a:pt x="0" y="0"/>
                    <a:pt x="0" y="0"/>
                    <a:pt x="0" y="0"/>
                  </a:cubicBezTo>
                  <a:cubicBezTo>
                    <a:pt x="64" y="254"/>
                    <a:pt x="64" y="508"/>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4" name="Google Shape;4734;p27"/>
            <p:cNvSpPr/>
            <p:nvPr/>
          </p:nvSpPr>
          <p:spPr>
            <a:xfrm>
              <a:off x="8249889" y="397762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5" name="Google Shape;4735;p27"/>
            <p:cNvSpPr/>
            <p:nvPr/>
          </p:nvSpPr>
          <p:spPr>
            <a:xfrm>
              <a:off x="8248689" y="3979146"/>
              <a:ext cx="56" cy="56"/>
            </a:xfrm>
            <a:custGeom>
              <a:avLst/>
              <a:gdLst/>
              <a:ahLst/>
              <a:cxnLst/>
              <a:rect l="l" t="t" r="r" b="b"/>
              <a:pathLst>
                <a:path w="56" h="56" extrusionOk="0">
                  <a:moveTo>
                    <a:pt x="56" y="0"/>
                  </a:moveTo>
                  <a:lnTo>
                    <a:pt x="56" y="0"/>
                  </a:lnTo>
                  <a:lnTo>
                    <a:pt x="56" y="0"/>
                  </a:lnTo>
                  <a:cubicBezTo>
                    <a:pt x="56" y="0"/>
                    <a:pt x="-71" y="127"/>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6" name="Google Shape;4736;p27"/>
            <p:cNvSpPr/>
            <p:nvPr/>
          </p:nvSpPr>
          <p:spPr>
            <a:xfrm>
              <a:off x="8249587" y="3982447"/>
              <a:ext cx="9443" cy="106493"/>
            </a:xfrm>
            <a:custGeom>
              <a:avLst/>
              <a:gdLst/>
              <a:ahLst/>
              <a:cxnLst/>
              <a:rect l="l" t="t" r="r" b="b"/>
              <a:pathLst>
                <a:path w="9443" h="106493" extrusionOk="0">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7" name="Google Shape;4737;p27"/>
            <p:cNvSpPr/>
            <p:nvPr/>
          </p:nvSpPr>
          <p:spPr>
            <a:xfrm>
              <a:off x="8643998" y="4080846"/>
              <a:ext cx="10830" cy="106277"/>
            </a:xfrm>
            <a:custGeom>
              <a:avLst/>
              <a:gdLst/>
              <a:ahLst/>
              <a:cxnLst/>
              <a:rect l="l" t="t" r="r" b="b"/>
              <a:pathLst>
                <a:path w="10830" h="106277" extrusionOk="0">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8" name="Google Shape;4738;p27"/>
            <p:cNvSpPr/>
            <p:nvPr/>
          </p:nvSpPr>
          <p:spPr>
            <a:xfrm>
              <a:off x="8248618" y="3978511"/>
              <a:ext cx="12696" cy="1015"/>
            </a:xfrm>
            <a:custGeom>
              <a:avLst/>
              <a:gdLst/>
              <a:ahLst/>
              <a:cxnLst/>
              <a:rect l="l" t="t" r="r" b="b"/>
              <a:pathLst>
                <a:path w="12696" h="1015" extrusionOk="0">
                  <a:moveTo>
                    <a:pt x="0" y="1016"/>
                  </a:moveTo>
                  <a:lnTo>
                    <a:pt x="0" y="1016"/>
                  </a:lnTo>
                  <a:lnTo>
                    <a:pt x="0" y="1016"/>
                  </a:lnTo>
                  <a:cubicBezTo>
                    <a:pt x="0" y="1016"/>
                    <a:pt x="0"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9" name="Google Shape;4739;p27"/>
            <p:cNvSpPr/>
            <p:nvPr/>
          </p:nvSpPr>
          <p:spPr>
            <a:xfrm>
              <a:off x="8249634" y="3977749"/>
              <a:ext cx="761" cy="888"/>
            </a:xfrm>
            <a:custGeom>
              <a:avLst/>
              <a:gdLst/>
              <a:ahLst/>
              <a:cxnLst/>
              <a:rect l="l" t="t" r="r" b="b"/>
              <a:pathLst>
                <a:path w="761" h="888" extrusionOk="0">
                  <a:moveTo>
                    <a:pt x="0" y="127"/>
                  </a:moveTo>
                  <a:lnTo>
                    <a:pt x="0" y="888"/>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0" name="Google Shape;4740;p27"/>
            <p:cNvSpPr/>
            <p:nvPr/>
          </p:nvSpPr>
          <p:spPr>
            <a:xfrm>
              <a:off x="8649584" y="4082624"/>
              <a:ext cx="3428" cy="1143"/>
            </a:xfrm>
            <a:custGeom>
              <a:avLst/>
              <a:gdLst/>
              <a:ahLst/>
              <a:cxnLst/>
              <a:rect l="l" t="t" r="r" b="b"/>
              <a:pathLst>
                <a:path w="3428" h="1143" extrusionOk="0">
                  <a:moveTo>
                    <a:pt x="3428" y="0"/>
                  </a:moveTo>
                  <a:cubicBezTo>
                    <a:pt x="2438" y="749"/>
                    <a:pt x="1245" y="1155"/>
                    <a:pt x="0" y="1143"/>
                  </a:cubicBezTo>
                  <a:cubicBezTo>
                    <a:pt x="1231" y="1155"/>
                    <a:pt x="2438" y="749"/>
                    <a:pt x="342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1" name="Google Shape;4741;p27"/>
            <p:cNvSpPr/>
            <p:nvPr/>
          </p:nvSpPr>
          <p:spPr>
            <a:xfrm>
              <a:off x="8252301" y="3979146"/>
              <a:ext cx="397410" cy="105002"/>
            </a:xfrm>
            <a:custGeom>
              <a:avLst/>
              <a:gdLst/>
              <a:ahLst/>
              <a:cxnLst/>
              <a:rect l="l" t="t" r="r" b="b"/>
              <a:pathLst>
                <a:path w="397410" h="105002" extrusionOk="0">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2" name="Google Shape;4742;p27"/>
            <p:cNvSpPr/>
            <p:nvPr/>
          </p:nvSpPr>
          <p:spPr>
            <a:xfrm>
              <a:off x="8644992" y="4001492"/>
              <a:ext cx="97660" cy="82404"/>
            </a:xfrm>
            <a:custGeom>
              <a:avLst/>
              <a:gdLst/>
              <a:ahLst/>
              <a:cxnLst/>
              <a:rect l="l" t="t" r="r" b="b"/>
              <a:pathLst>
                <a:path w="97660" h="82404" extrusionOk="0">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3" name="Google Shape;4743;p27"/>
            <p:cNvSpPr/>
            <p:nvPr/>
          </p:nvSpPr>
          <p:spPr>
            <a:xfrm>
              <a:off x="8751540" y="3996667"/>
              <a:ext cx="12696" cy="12696"/>
            </a:xfrm>
            <a:custGeom>
              <a:avLst/>
              <a:gdLst/>
              <a:ahLst/>
              <a:cxnLst/>
              <a:rect l="l" t="t" r="r" b="b"/>
              <a:pathLst>
                <a:path w="12696" h="12696" extrusionOk="0">
                  <a:moveTo>
                    <a:pt x="0" y="0"/>
                  </a:moveTo>
                  <a:cubicBezTo>
                    <a:pt x="0" y="0"/>
                    <a:pt x="0" y="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4" name="Google Shape;4744;p27"/>
            <p:cNvSpPr/>
            <p:nvPr/>
          </p:nvSpPr>
          <p:spPr>
            <a:xfrm>
              <a:off x="8749381" y="3995397"/>
              <a:ext cx="761" cy="12696"/>
            </a:xfrm>
            <a:custGeom>
              <a:avLst/>
              <a:gdLst/>
              <a:ahLst/>
              <a:cxnLst/>
              <a:rect l="l" t="t" r="r" b="b"/>
              <a:pathLst>
                <a:path w="761" h="12696" extrusionOk="0">
                  <a:moveTo>
                    <a:pt x="762" y="0"/>
                  </a:moveTo>
                  <a:lnTo>
                    <a:pt x="0" y="0"/>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5" name="Google Shape;4745;p27"/>
            <p:cNvSpPr/>
            <p:nvPr/>
          </p:nvSpPr>
          <p:spPr>
            <a:xfrm>
              <a:off x="8752429" y="3997683"/>
              <a:ext cx="47" cy="762"/>
            </a:xfrm>
            <a:custGeom>
              <a:avLst/>
              <a:gdLst/>
              <a:ahLst/>
              <a:cxnLst/>
              <a:rect l="l" t="t" r="r" b="b"/>
              <a:pathLst>
                <a:path w="47" h="762" extrusionOk="0">
                  <a:moveTo>
                    <a:pt x="0" y="762"/>
                  </a:moveTo>
                  <a:lnTo>
                    <a:pt x="0" y="0"/>
                  </a:lnTo>
                  <a:cubicBezTo>
                    <a:pt x="63" y="203"/>
                    <a:pt x="63" y="432"/>
                    <a:pt x="0"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6" name="Google Shape;4746;p27"/>
            <p:cNvSpPr/>
            <p:nvPr/>
          </p:nvSpPr>
          <p:spPr>
            <a:xfrm>
              <a:off x="8575308" y="3951594"/>
              <a:ext cx="634" cy="761"/>
            </a:xfrm>
            <a:custGeom>
              <a:avLst/>
              <a:gdLst/>
              <a:ahLst/>
              <a:cxnLst/>
              <a:rect l="l" t="t" r="r" b="b"/>
              <a:pathLst>
                <a:path w="634" h="761" extrusionOk="0">
                  <a:moveTo>
                    <a:pt x="635" y="762"/>
                  </a:moveTo>
                  <a:lnTo>
                    <a:pt x="635" y="76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7" name="Google Shape;4747;p27"/>
            <p:cNvSpPr/>
            <p:nvPr/>
          </p:nvSpPr>
          <p:spPr>
            <a:xfrm>
              <a:off x="8576959" y="3878969"/>
              <a:ext cx="80624" cy="68181"/>
            </a:xfrm>
            <a:custGeom>
              <a:avLst/>
              <a:gdLst/>
              <a:ahLst/>
              <a:cxnLst/>
              <a:rect l="l" t="t" r="r" b="b"/>
              <a:pathLst>
                <a:path w="80624" h="68181" extrusionOk="0">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8" name="Google Shape;4748;p27"/>
            <p:cNvSpPr/>
            <p:nvPr/>
          </p:nvSpPr>
          <p:spPr>
            <a:xfrm>
              <a:off x="8664567" y="3879731"/>
              <a:ext cx="12696" cy="634"/>
            </a:xfrm>
            <a:custGeom>
              <a:avLst/>
              <a:gdLst/>
              <a:ahLst/>
              <a:cxnLst/>
              <a:rect l="l" t="t" r="r" b="b"/>
              <a:pathLst>
                <a:path w="12696" h="634" extrusionOk="0">
                  <a:moveTo>
                    <a:pt x="0" y="0"/>
                  </a:moveTo>
                  <a:lnTo>
                    <a:pt x="0" y="0"/>
                  </a:lnTo>
                  <a:lnTo>
                    <a:pt x="0"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9" name="Google Shape;4749;p27"/>
            <p:cNvSpPr/>
            <p:nvPr/>
          </p:nvSpPr>
          <p:spPr>
            <a:xfrm>
              <a:off x="8468782" y="3801519"/>
              <a:ext cx="191848" cy="67895"/>
            </a:xfrm>
            <a:custGeom>
              <a:avLst/>
              <a:gdLst/>
              <a:ahLst/>
              <a:cxnLst/>
              <a:rect l="l" t="t" r="r" b="b"/>
              <a:pathLst>
                <a:path w="191848" h="67895" extrusionOk="0">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0" name="Google Shape;4750;p27"/>
            <p:cNvSpPr/>
            <p:nvPr/>
          </p:nvSpPr>
          <p:spPr>
            <a:xfrm>
              <a:off x="8665780" y="3865510"/>
              <a:ext cx="56" cy="761"/>
            </a:xfrm>
            <a:custGeom>
              <a:avLst/>
              <a:gdLst/>
              <a:ahLst/>
              <a:cxnLst/>
              <a:rect l="l" t="t" r="r" b="b"/>
              <a:pathLst>
                <a:path w="56" h="761" extrusionOk="0">
                  <a:moveTo>
                    <a:pt x="56" y="0"/>
                  </a:moveTo>
                  <a:lnTo>
                    <a:pt x="56" y="762"/>
                  </a:lnTo>
                  <a:lnTo>
                    <a:pt x="56" y="762"/>
                  </a:lnTo>
                  <a:cubicBezTo>
                    <a:pt x="56" y="762"/>
                    <a:pt x="-71" y="254"/>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1" name="Google Shape;4751;p27"/>
            <p:cNvSpPr/>
            <p:nvPr/>
          </p:nvSpPr>
          <p:spPr>
            <a:xfrm>
              <a:off x="8247679" y="3800376"/>
              <a:ext cx="224884" cy="184356"/>
            </a:xfrm>
            <a:custGeom>
              <a:avLst/>
              <a:gdLst/>
              <a:ahLst/>
              <a:cxnLst/>
              <a:rect l="l" t="t" r="r" b="b"/>
              <a:pathLst>
                <a:path w="224884" h="184356" extrusionOk="0">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2" name="Google Shape;4752;p27"/>
            <p:cNvSpPr/>
            <p:nvPr/>
          </p:nvSpPr>
          <p:spPr>
            <a:xfrm>
              <a:off x="4273497" y="2096097"/>
              <a:ext cx="28" cy="761"/>
            </a:xfrm>
            <a:custGeom>
              <a:avLst/>
              <a:gdLst/>
              <a:ahLst/>
              <a:cxnLst/>
              <a:rect l="l" t="t" r="r" b="b"/>
              <a:pathLst>
                <a:path w="28" h="761" extrusionOk="0">
                  <a:moveTo>
                    <a:pt x="0" y="0"/>
                  </a:moveTo>
                  <a:cubicBezTo>
                    <a:pt x="38" y="254"/>
                    <a:pt x="38" y="508"/>
                    <a:pt x="0" y="762"/>
                  </a:cubicBezTo>
                  <a:cubicBezTo>
                    <a:pt x="38" y="546"/>
                    <a:pt x="38" y="343"/>
                    <a:pt x="0" y="1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3" name="Google Shape;4753;p27"/>
            <p:cNvSpPr/>
            <p:nvPr/>
          </p:nvSpPr>
          <p:spPr>
            <a:xfrm>
              <a:off x="4132435" y="2094955"/>
              <a:ext cx="134332" cy="120999"/>
            </a:xfrm>
            <a:custGeom>
              <a:avLst/>
              <a:gdLst/>
              <a:ahLst/>
              <a:cxnLst/>
              <a:rect l="l" t="t" r="r" b="b"/>
              <a:pathLst>
                <a:path w="134332" h="120999" extrusionOk="0">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4" name="Google Shape;4754;p27"/>
            <p:cNvSpPr/>
            <p:nvPr/>
          </p:nvSpPr>
          <p:spPr>
            <a:xfrm>
              <a:off x="4271719" y="2094955"/>
              <a:ext cx="888" cy="12696"/>
            </a:xfrm>
            <a:custGeom>
              <a:avLst/>
              <a:gdLst/>
              <a:ahLst/>
              <a:cxnLst/>
              <a:rect l="l" t="t" r="r" b="b"/>
              <a:pathLst>
                <a:path w="888" h="12696" extrusionOk="0">
                  <a:moveTo>
                    <a:pt x="0" y="0"/>
                  </a:moveTo>
                  <a:lnTo>
                    <a:pt x="889" y="0"/>
                  </a:lnTo>
                  <a:lnTo>
                    <a:pt x="8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5" name="Google Shape;4755;p27"/>
            <p:cNvSpPr/>
            <p:nvPr/>
          </p:nvSpPr>
          <p:spPr>
            <a:xfrm>
              <a:off x="4296859" y="1976621"/>
              <a:ext cx="12696" cy="761"/>
            </a:xfrm>
            <a:custGeom>
              <a:avLst/>
              <a:gdLst/>
              <a:ahLst/>
              <a:cxnLst/>
              <a:rect l="l" t="t" r="r" b="b"/>
              <a:pathLst>
                <a:path w="12696" h="761" extrusionOk="0">
                  <a:moveTo>
                    <a:pt x="0" y="762"/>
                  </a:moveTo>
                  <a:cubicBezTo>
                    <a:pt x="0" y="762"/>
                    <a:pt x="0" y="762"/>
                    <a:pt x="0" y="762"/>
                  </a:cubicBezTo>
                  <a:cubicBezTo>
                    <a:pt x="0" y="762"/>
                    <a:pt x="0" y="76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6" name="Google Shape;4756;p27"/>
            <p:cNvSpPr/>
            <p:nvPr/>
          </p:nvSpPr>
          <p:spPr>
            <a:xfrm>
              <a:off x="4132435" y="1924565"/>
              <a:ext cx="160868" cy="55484"/>
            </a:xfrm>
            <a:custGeom>
              <a:avLst/>
              <a:gdLst/>
              <a:ahLst/>
              <a:cxnLst/>
              <a:rect l="l" t="t" r="r" b="b"/>
              <a:pathLst>
                <a:path w="160868" h="55484" extrusionOk="0">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7" name="Google Shape;4757;p27"/>
            <p:cNvSpPr/>
            <p:nvPr/>
          </p:nvSpPr>
          <p:spPr>
            <a:xfrm>
              <a:off x="4295970" y="197535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8" name="Google Shape;4758;p27"/>
            <p:cNvSpPr/>
            <p:nvPr/>
          </p:nvSpPr>
          <p:spPr>
            <a:xfrm>
              <a:off x="4294573" y="1974082"/>
              <a:ext cx="635" cy="12696"/>
            </a:xfrm>
            <a:custGeom>
              <a:avLst/>
              <a:gdLst/>
              <a:ahLst/>
              <a:cxnLst/>
              <a:rect l="l" t="t" r="r" b="b"/>
              <a:pathLst>
                <a:path w="635" h="12696" extrusionOk="0">
                  <a:moveTo>
                    <a:pt x="0" y="0"/>
                  </a:moveTo>
                  <a:lnTo>
                    <a:pt x="0" y="0"/>
                  </a:lnTo>
                  <a:lnTo>
                    <a:pt x="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9" name="Google Shape;4759;p27"/>
            <p:cNvSpPr/>
            <p:nvPr/>
          </p:nvSpPr>
          <p:spPr>
            <a:xfrm>
              <a:off x="4286246" y="1978018"/>
              <a:ext cx="10800" cy="90400"/>
            </a:xfrm>
            <a:custGeom>
              <a:avLst/>
              <a:gdLst/>
              <a:ahLst/>
              <a:cxnLst/>
              <a:rect l="l" t="t" r="r" b="b"/>
              <a:pathLst>
                <a:path w="10800" h="90400" extrusionOk="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0" name="Google Shape;4760;p27"/>
            <p:cNvSpPr/>
            <p:nvPr/>
          </p:nvSpPr>
          <p:spPr>
            <a:xfrm>
              <a:off x="4291526" y="1973320"/>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1" name="Google Shape;4761;p27"/>
            <p:cNvSpPr/>
            <p:nvPr/>
          </p:nvSpPr>
          <p:spPr>
            <a:xfrm>
              <a:off x="4293050" y="1973447"/>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2" name="Google Shape;4762;p27"/>
            <p:cNvSpPr/>
            <p:nvPr/>
          </p:nvSpPr>
          <p:spPr>
            <a:xfrm>
              <a:off x="4294573" y="1974082"/>
              <a:ext cx="888" cy="634"/>
            </a:xfrm>
            <a:custGeom>
              <a:avLst/>
              <a:gdLst/>
              <a:ahLst/>
              <a:cxnLst/>
              <a:rect l="l" t="t" r="r" b="b"/>
              <a:pathLst>
                <a:path w="888" h="634" extrusionOk="0">
                  <a:moveTo>
                    <a:pt x="0" y="0"/>
                  </a:moveTo>
                  <a:cubicBezTo>
                    <a:pt x="343" y="140"/>
                    <a:pt x="647" y="356"/>
                    <a:pt x="889" y="635"/>
                  </a:cubicBezTo>
                  <a:lnTo>
                    <a:pt x="889"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3" name="Google Shape;4763;p27"/>
            <p:cNvSpPr/>
            <p:nvPr/>
          </p:nvSpPr>
          <p:spPr>
            <a:xfrm>
              <a:off x="4296097" y="1975352"/>
              <a:ext cx="12696" cy="1015"/>
            </a:xfrm>
            <a:custGeom>
              <a:avLst/>
              <a:gdLst/>
              <a:ahLst/>
              <a:cxnLst/>
              <a:rect l="l" t="t" r="r" b="b"/>
              <a:pathLst>
                <a:path w="12696" h="1015" extrusionOk="0">
                  <a:moveTo>
                    <a:pt x="0" y="0"/>
                  </a:moveTo>
                  <a:lnTo>
                    <a:pt x="0" y="1016"/>
                  </a:lnTo>
                  <a:lnTo>
                    <a:pt x="0"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4" name="Google Shape;4764;p27"/>
            <p:cNvSpPr/>
            <p:nvPr/>
          </p:nvSpPr>
          <p:spPr>
            <a:xfrm>
              <a:off x="4133832" y="1974336"/>
              <a:ext cx="163324" cy="138901"/>
            </a:xfrm>
            <a:custGeom>
              <a:avLst/>
              <a:gdLst/>
              <a:ahLst/>
              <a:cxnLst/>
              <a:rect l="l" t="t" r="r" b="b"/>
              <a:pathLst>
                <a:path w="163324" h="138901" extrusionOk="0">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5" name="Google Shape;4765;p27"/>
            <p:cNvSpPr/>
            <p:nvPr/>
          </p:nvSpPr>
          <p:spPr>
            <a:xfrm>
              <a:off x="6073780" y="2978011"/>
              <a:ext cx="42153" cy="28186"/>
            </a:xfrm>
            <a:custGeom>
              <a:avLst/>
              <a:gdLst/>
              <a:ahLst/>
              <a:cxnLst/>
              <a:rect l="l" t="t" r="r" b="b"/>
              <a:pathLst>
                <a:path w="42153" h="28186" extrusionOk="0">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6" name="Google Shape;4766;p27"/>
            <p:cNvSpPr/>
            <p:nvPr/>
          </p:nvSpPr>
          <p:spPr>
            <a:xfrm>
              <a:off x="4267656" y="2702365"/>
              <a:ext cx="1555107" cy="478284"/>
            </a:xfrm>
            <a:custGeom>
              <a:avLst/>
              <a:gdLst/>
              <a:ahLst/>
              <a:cxnLst/>
              <a:rect l="l" t="t" r="r" b="b"/>
              <a:pathLst>
                <a:path w="1555107" h="478284" extrusionOk="0">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7" name="Google Shape;4767;p27"/>
            <p:cNvSpPr/>
            <p:nvPr/>
          </p:nvSpPr>
          <p:spPr>
            <a:xfrm>
              <a:off x="5853617" y="2567526"/>
              <a:ext cx="10538" cy="511423"/>
            </a:xfrm>
            <a:custGeom>
              <a:avLst/>
              <a:gdLst/>
              <a:ahLst/>
              <a:cxnLst/>
              <a:rect l="l" t="t" r="r" b="b"/>
              <a:pathLst>
                <a:path w="10538" h="511423" extrusionOk="0">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8" name="Google Shape;4768;p27"/>
            <p:cNvSpPr/>
            <p:nvPr/>
          </p:nvSpPr>
          <p:spPr>
            <a:xfrm>
              <a:off x="5858822" y="2569050"/>
              <a:ext cx="3301" cy="1145"/>
            </a:xfrm>
            <a:custGeom>
              <a:avLst/>
              <a:gdLst/>
              <a:ahLst/>
              <a:cxnLst/>
              <a:rect l="l" t="t" r="r" b="b"/>
              <a:pathLst>
                <a:path w="3301" h="1145" extrusionOk="0">
                  <a:moveTo>
                    <a:pt x="3301" y="0"/>
                  </a:moveTo>
                  <a:cubicBezTo>
                    <a:pt x="2362" y="736"/>
                    <a:pt x="1193" y="1130"/>
                    <a:pt x="0" y="1143"/>
                  </a:cubicBezTo>
                  <a:cubicBezTo>
                    <a:pt x="1206" y="1181"/>
                    <a:pt x="2374" y="775"/>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9" name="Google Shape;4769;p27"/>
            <p:cNvSpPr/>
            <p:nvPr/>
          </p:nvSpPr>
          <p:spPr>
            <a:xfrm>
              <a:off x="4263808" y="2079987"/>
              <a:ext cx="1595014" cy="490224"/>
            </a:xfrm>
            <a:custGeom>
              <a:avLst/>
              <a:gdLst/>
              <a:ahLst/>
              <a:cxnLst/>
              <a:rect l="l" t="t" r="r" b="b"/>
              <a:pathLst>
                <a:path w="1595014" h="490224" extrusionOk="0">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0" name="Google Shape;4770;p27"/>
            <p:cNvSpPr/>
            <p:nvPr/>
          </p:nvSpPr>
          <p:spPr>
            <a:xfrm>
              <a:off x="4524005" y="1874286"/>
              <a:ext cx="1589896" cy="487299"/>
            </a:xfrm>
            <a:custGeom>
              <a:avLst/>
              <a:gdLst/>
              <a:ahLst/>
              <a:cxnLst/>
              <a:rect l="l" t="t" r="r" b="b"/>
              <a:pathLst>
                <a:path w="1589896" h="487299" extrusionOk="0">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1" name="Google Shape;4771;p27"/>
            <p:cNvSpPr/>
            <p:nvPr/>
          </p:nvSpPr>
          <p:spPr>
            <a:xfrm>
              <a:off x="6117076" y="2356253"/>
              <a:ext cx="28" cy="761"/>
            </a:xfrm>
            <a:custGeom>
              <a:avLst/>
              <a:gdLst/>
              <a:ahLst/>
              <a:cxnLst/>
              <a:rect l="l" t="t" r="r" b="b"/>
              <a:pathLst>
                <a:path w="28" h="761" extrusionOk="0">
                  <a:moveTo>
                    <a:pt x="0" y="762"/>
                  </a:moveTo>
                  <a:cubicBezTo>
                    <a:pt x="38" y="508"/>
                    <a:pt x="38" y="254"/>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2" name="Google Shape;4772;p27"/>
            <p:cNvSpPr/>
            <p:nvPr/>
          </p:nvSpPr>
          <p:spPr>
            <a:xfrm>
              <a:off x="6117584" y="2358030"/>
              <a:ext cx="12696" cy="888"/>
            </a:xfrm>
            <a:custGeom>
              <a:avLst/>
              <a:gdLst/>
              <a:ahLst/>
              <a:cxnLst/>
              <a:rect l="l" t="t" r="r" b="b"/>
              <a:pathLst>
                <a:path w="12696" h="888" extrusionOk="0">
                  <a:moveTo>
                    <a:pt x="0" y="889"/>
                  </a:moveTo>
                  <a:cubicBezTo>
                    <a:pt x="0" y="889"/>
                    <a:pt x="0" y="889"/>
                    <a:pt x="0" y="0"/>
                  </a:cubicBezTo>
                  <a:lnTo>
                    <a:pt x="0" y="0"/>
                  </a:lnTo>
                  <a:cubicBezTo>
                    <a:pt x="0" y="0"/>
                    <a:pt x="0" y="635"/>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3" name="Google Shape;4773;p27"/>
            <p:cNvSpPr/>
            <p:nvPr/>
          </p:nvSpPr>
          <p:spPr>
            <a:xfrm>
              <a:off x="6115044" y="2355491"/>
              <a:ext cx="888" cy="12696"/>
            </a:xfrm>
            <a:custGeom>
              <a:avLst/>
              <a:gdLst/>
              <a:ahLst/>
              <a:cxnLst/>
              <a:rect l="l" t="t" r="r" b="b"/>
              <a:pathLst>
                <a:path w="888" h="12696" extrusionOk="0">
                  <a:moveTo>
                    <a:pt x="889"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4" name="Google Shape;4774;p27"/>
            <p:cNvSpPr/>
            <p:nvPr/>
          </p:nvSpPr>
          <p:spPr>
            <a:xfrm>
              <a:off x="6113521" y="2354348"/>
              <a:ext cx="888" cy="12696"/>
            </a:xfrm>
            <a:custGeom>
              <a:avLst/>
              <a:gdLst/>
              <a:ahLst/>
              <a:cxnLst/>
              <a:rect l="l" t="t" r="r" b="b"/>
              <a:pathLst>
                <a:path w="888" h="12696" extrusionOk="0">
                  <a:moveTo>
                    <a:pt x="0" y="0"/>
                  </a:moveTo>
                  <a:lnTo>
                    <a:pt x="889"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5" name="Google Shape;4775;p27"/>
            <p:cNvSpPr/>
            <p:nvPr/>
          </p:nvSpPr>
          <p:spPr>
            <a:xfrm>
              <a:off x="6115425" y="2355745"/>
              <a:ext cx="761" cy="12696"/>
            </a:xfrm>
            <a:custGeom>
              <a:avLst/>
              <a:gdLst/>
              <a:ahLst/>
              <a:cxnLst/>
              <a:rect l="l" t="t" r="r" b="b"/>
              <a:pathLst>
                <a:path w="761" h="12696" extrusionOk="0">
                  <a:moveTo>
                    <a:pt x="762" y="0"/>
                  </a:moveTo>
                  <a:lnTo>
                    <a:pt x="762"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6" name="Google Shape;4776;p27"/>
            <p:cNvSpPr/>
            <p:nvPr/>
          </p:nvSpPr>
          <p:spPr>
            <a:xfrm>
              <a:off x="6111489" y="2354221"/>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7" name="Google Shape;4777;p27"/>
            <p:cNvSpPr/>
            <p:nvPr/>
          </p:nvSpPr>
          <p:spPr>
            <a:xfrm>
              <a:off x="6117203" y="2357269"/>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8" name="Google Shape;4778;p27"/>
            <p:cNvSpPr/>
            <p:nvPr/>
          </p:nvSpPr>
          <p:spPr>
            <a:xfrm>
              <a:off x="6106791" y="2359046"/>
              <a:ext cx="10468" cy="625319"/>
            </a:xfrm>
            <a:custGeom>
              <a:avLst/>
              <a:gdLst/>
              <a:ahLst/>
              <a:cxnLst/>
              <a:rect l="l" t="t" r="r" b="b"/>
              <a:pathLst>
                <a:path w="10468" h="625319" extrusionOk="0">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9" name="Google Shape;4779;p27"/>
            <p:cNvSpPr/>
            <p:nvPr/>
          </p:nvSpPr>
          <p:spPr>
            <a:xfrm>
              <a:off x="5855618" y="2355999"/>
              <a:ext cx="261899" cy="214829"/>
            </a:xfrm>
            <a:custGeom>
              <a:avLst/>
              <a:gdLst/>
              <a:ahLst/>
              <a:cxnLst/>
              <a:rect l="l" t="t" r="r" b="b"/>
              <a:pathLst>
                <a:path w="261899" h="214829" extrusionOk="0">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0" name="Google Shape;4780;p27"/>
            <p:cNvSpPr/>
            <p:nvPr/>
          </p:nvSpPr>
          <p:spPr>
            <a:xfrm>
              <a:off x="3877483" y="2399676"/>
              <a:ext cx="253936" cy="212162"/>
            </a:xfrm>
            <a:custGeom>
              <a:avLst/>
              <a:gdLst/>
              <a:ahLst/>
              <a:cxnLst/>
              <a:rect l="l" t="t" r="r" b="b"/>
              <a:pathLst>
                <a:path w="253936" h="212162" extrusionOk="0">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1" name="Google Shape;4781;p27"/>
            <p:cNvSpPr/>
            <p:nvPr/>
          </p:nvSpPr>
          <p:spPr>
            <a:xfrm>
              <a:off x="3878752" y="2608917"/>
              <a:ext cx="57" cy="888"/>
            </a:xfrm>
            <a:custGeom>
              <a:avLst/>
              <a:gdLst/>
              <a:ahLst/>
              <a:cxnLst/>
              <a:rect l="l" t="t" r="r" b="b"/>
              <a:pathLst>
                <a:path w="57" h="888" extrusionOk="0">
                  <a:moveTo>
                    <a:pt x="0" y="762"/>
                  </a:moveTo>
                  <a:cubicBezTo>
                    <a:pt x="64" y="508"/>
                    <a:pt x="64" y="254"/>
                    <a:pt x="0" y="0"/>
                  </a:cubicBezTo>
                  <a:cubicBezTo>
                    <a:pt x="76" y="292"/>
                    <a:pt x="76" y="597"/>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2" name="Google Shape;4782;p27"/>
            <p:cNvSpPr/>
            <p:nvPr/>
          </p:nvSpPr>
          <p:spPr>
            <a:xfrm>
              <a:off x="610590" y="1618447"/>
              <a:ext cx="3263719" cy="994484"/>
            </a:xfrm>
            <a:custGeom>
              <a:avLst/>
              <a:gdLst/>
              <a:ahLst/>
              <a:cxnLst/>
              <a:rect l="l" t="t" r="r" b="b"/>
              <a:pathLst>
                <a:path w="3263719" h="994484" extrusionOk="0">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3" name="Google Shape;4783;p27"/>
            <p:cNvSpPr/>
            <p:nvPr/>
          </p:nvSpPr>
          <p:spPr>
            <a:xfrm>
              <a:off x="606908" y="99910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4" name="Google Shape;4784;p27"/>
            <p:cNvSpPr/>
            <p:nvPr/>
          </p:nvSpPr>
          <p:spPr>
            <a:xfrm>
              <a:off x="608050" y="99745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5" name="Google Shape;4785;p27"/>
            <p:cNvSpPr/>
            <p:nvPr/>
          </p:nvSpPr>
          <p:spPr>
            <a:xfrm>
              <a:off x="608255" y="1002276"/>
              <a:ext cx="8937" cy="624030"/>
            </a:xfrm>
            <a:custGeom>
              <a:avLst/>
              <a:gdLst/>
              <a:ahLst/>
              <a:cxnLst/>
              <a:rect l="l" t="t" r="r" b="b"/>
              <a:pathLst>
                <a:path w="8937" h="624030" extrusionOk="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6" name="Google Shape;4786;p27"/>
            <p:cNvSpPr/>
            <p:nvPr/>
          </p:nvSpPr>
          <p:spPr>
            <a:xfrm>
              <a:off x="3868341" y="1988937"/>
              <a:ext cx="10538" cy="624303"/>
            </a:xfrm>
            <a:custGeom>
              <a:avLst/>
              <a:gdLst/>
              <a:ahLst/>
              <a:cxnLst/>
              <a:rect l="l" t="t" r="r" b="b"/>
              <a:pathLst>
                <a:path w="10538" h="624303" extrusionOk="0">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7" name="Google Shape;4787;p27"/>
            <p:cNvSpPr/>
            <p:nvPr/>
          </p:nvSpPr>
          <p:spPr>
            <a:xfrm>
              <a:off x="607289" y="997579"/>
              <a:ext cx="761" cy="888"/>
            </a:xfrm>
            <a:custGeom>
              <a:avLst/>
              <a:gdLst/>
              <a:ahLst/>
              <a:cxnLst/>
              <a:rect l="l" t="t" r="r" b="b"/>
              <a:pathLst>
                <a:path w="761" h="888" extrusionOk="0">
                  <a:moveTo>
                    <a:pt x="635" y="127"/>
                  </a:moveTo>
                  <a:lnTo>
                    <a:pt x="0" y="889"/>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8" name="Google Shape;4788;p27"/>
            <p:cNvSpPr/>
            <p:nvPr/>
          </p:nvSpPr>
          <p:spPr>
            <a:xfrm>
              <a:off x="606781" y="998467"/>
              <a:ext cx="12696" cy="888"/>
            </a:xfrm>
            <a:custGeom>
              <a:avLst/>
              <a:gdLst/>
              <a:ahLst/>
              <a:cxnLst/>
              <a:rect l="l" t="t" r="r" b="b"/>
              <a:pathLst>
                <a:path w="12696" h="888" extrusionOk="0">
                  <a:moveTo>
                    <a:pt x="0" y="889"/>
                  </a:moveTo>
                  <a:lnTo>
                    <a:pt x="0" y="889"/>
                  </a:lnTo>
                  <a:cubicBezTo>
                    <a:pt x="0" y="889"/>
                    <a:pt x="0" y="88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9" name="Google Shape;4789;p27"/>
            <p:cNvSpPr/>
            <p:nvPr/>
          </p:nvSpPr>
          <p:spPr>
            <a:xfrm>
              <a:off x="3873674" y="1990588"/>
              <a:ext cx="3301" cy="1142"/>
            </a:xfrm>
            <a:custGeom>
              <a:avLst/>
              <a:gdLst/>
              <a:ahLst/>
              <a:cxnLst/>
              <a:rect l="l" t="t" r="r" b="b"/>
              <a:pathLst>
                <a:path w="3301" h="1142" extrusionOk="0">
                  <a:moveTo>
                    <a:pt x="3301" y="0"/>
                  </a:moveTo>
                  <a:cubicBezTo>
                    <a:pt x="2324" y="673"/>
                    <a:pt x="1181" y="1067"/>
                    <a:pt x="0" y="1143"/>
                  </a:cubicBezTo>
                  <a:cubicBezTo>
                    <a:pt x="1193" y="1117"/>
                    <a:pt x="2349" y="711"/>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0" name="Google Shape;4790;p27"/>
            <p:cNvSpPr/>
            <p:nvPr/>
          </p:nvSpPr>
          <p:spPr>
            <a:xfrm>
              <a:off x="609574" y="999102"/>
              <a:ext cx="3263591" cy="992628"/>
            </a:xfrm>
            <a:custGeom>
              <a:avLst/>
              <a:gdLst/>
              <a:ahLst/>
              <a:cxnLst/>
              <a:rect l="l" t="t" r="r" b="b"/>
              <a:pathLst>
                <a:path w="3263591" h="992628" extrusionOk="0">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1" name="Google Shape;4791;p27"/>
            <p:cNvSpPr/>
            <p:nvPr/>
          </p:nvSpPr>
          <p:spPr>
            <a:xfrm>
              <a:off x="606477" y="773786"/>
              <a:ext cx="281665" cy="230875"/>
            </a:xfrm>
            <a:custGeom>
              <a:avLst/>
              <a:gdLst/>
              <a:ahLst/>
              <a:cxnLst/>
              <a:rect l="l" t="t" r="r" b="b"/>
              <a:pathLst>
                <a:path w="281665" h="230875" extrusionOk="0">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2" name="Google Shape;4792;p27"/>
            <p:cNvSpPr/>
            <p:nvPr/>
          </p:nvSpPr>
          <p:spPr>
            <a:xfrm>
              <a:off x="4131038" y="1777537"/>
              <a:ext cx="112" cy="12696"/>
            </a:xfrm>
            <a:custGeom>
              <a:avLst/>
              <a:gdLst/>
              <a:ahLst/>
              <a:cxnLst/>
              <a:rect l="l" t="t" r="r" b="b"/>
              <a:pathLst>
                <a:path w="112" h="12696" extrusionOk="0">
                  <a:moveTo>
                    <a:pt x="0" y="0"/>
                  </a:moveTo>
                  <a:lnTo>
                    <a:pt x="0" y="0"/>
                  </a:lnTo>
                  <a:cubicBezTo>
                    <a:pt x="0" y="0"/>
                    <a:pt x="0" y="0"/>
                    <a:pt x="0" y="0"/>
                  </a:cubicBezTo>
                  <a:lnTo>
                    <a:pt x="0" y="0"/>
                  </a:lnTo>
                  <a:cubicBezTo>
                    <a:pt x="0" y="0"/>
                    <a:pt x="254"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3" name="Google Shape;4793;p27"/>
            <p:cNvSpPr/>
            <p:nvPr/>
          </p:nvSpPr>
          <p:spPr>
            <a:xfrm>
              <a:off x="4132054" y="1778807"/>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4" name="Google Shape;4794;p27"/>
            <p:cNvSpPr/>
            <p:nvPr/>
          </p:nvSpPr>
          <p:spPr>
            <a:xfrm>
              <a:off x="3868565" y="1782489"/>
              <a:ext cx="253332" cy="208733"/>
            </a:xfrm>
            <a:custGeom>
              <a:avLst/>
              <a:gdLst/>
              <a:ahLst/>
              <a:cxnLst/>
              <a:rect l="l" t="t" r="r" b="b"/>
              <a:pathLst>
                <a:path w="253332" h="208733" extrusionOk="0">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5" name="Google Shape;4795;p27"/>
            <p:cNvSpPr/>
            <p:nvPr/>
          </p:nvSpPr>
          <p:spPr>
            <a:xfrm>
              <a:off x="4129896" y="1776394"/>
              <a:ext cx="761" cy="12696"/>
            </a:xfrm>
            <a:custGeom>
              <a:avLst/>
              <a:gdLst/>
              <a:ahLst/>
              <a:cxnLst/>
              <a:rect l="l" t="t" r="r" b="b"/>
              <a:pathLst>
                <a:path w="761" h="12696" extrusionOk="0">
                  <a:moveTo>
                    <a:pt x="0" y="0"/>
                  </a:moveTo>
                  <a:lnTo>
                    <a:pt x="0" y="0"/>
                  </a:lnTo>
                  <a:lnTo>
                    <a:pt x="762" y="0"/>
                  </a:ln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6" name="Google Shape;4796;p27"/>
            <p:cNvSpPr/>
            <p:nvPr/>
          </p:nvSpPr>
          <p:spPr>
            <a:xfrm>
              <a:off x="7753696" y="3139500"/>
              <a:ext cx="54898" cy="40007"/>
            </a:xfrm>
            <a:custGeom>
              <a:avLst/>
              <a:gdLst/>
              <a:ahLst/>
              <a:cxnLst/>
              <a:rect l="l" t="t" r="r" b="b"/>
              <a:pathLst>
                <a:path w="54898" h="40007" extrusionOk="0">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7" name="Google Shape;4797;p27"/>
            <p:cNvSpPr/>
            <p:nvPr/>
          </p:nvSpPr>
          <p:spPr>
            <a:xfrm>
              <a:off x="7044306" y="2988295"/>
              <a:ext cx="19" cy="888"/>
            </a:xfrm>
            <a:custGeom>
              <a:avLst/>
              <a:gdLst/>
              <a:ahLst/>
              <a:cxnLst/>
              <a:rect l="l" t="t" r="r" b="b"/>
              <a:pathLst>
                <a:path w="19" h="888" extrusionOk="0">
                  <a:moveTo>
                    <a:pt x="19" y="0"/>
                  </a:moveTo>
                  <a:cubicBezTo>
                    <a:pt x="-6" y="292"/>
                    <a:pt x="-6" y="597"/>
                    <a:pt x="19" y="889"/>
                  </a:cubicBezTo>
                  <a:lnTo>
                    <a:pt x="19"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8" name="Google Shape;4798;p27"/>
            <p:cNvSpPr/>
            <p:nvPr/>
          </p:nvSpPr>
          <p:spPr>
            <a:xfrm>
              <a:off x="7044404" y="2990707"/>
              <a:ext cx="10966" cy="114143"/>
            </a:xfrm>
            <a:custGeom>
              <a:avLst/>
              <a:gdLst/>
              <a:ahLst/>
              <a:cxnLst/>
              <a:rect l="l" t="t" r="r" b="b"/>
              <a:pathLst>
                <a:path w="10966" h="114143" extrusionOk="0">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9" name="Google Shape;4799;p27"/>
            <p:cNvSpPr/>
            <p:nvPr/>
          </p:nvSpPr>
          <p:spPr>
            <a:xfrm>
              <a:off x="7565276" y="3128594"/>
              <a:ext cx="10791" cy="29710"/>
            </a:xfrm>
            <a:custGeom>
              <a:avLst/>
              <a:gdLst/>
              <a:ahLst/>
              <a:cxnLst/>
              <a:rect l="l" t="t" r="r" b="b"/>
              <a:pathLst>
                <a:path w="10791" h="29710" extrusionOk="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0" name="Google Shape;4800;p27"/>
            <p:cNvSpPr/>
            <p:nvPr/>
          </p:nvSpPr>
          <p:spPr>
            <a:xfrm>
              <a:off x="7043690" y="2989438"/>
              <a:ext cx="12696" cy="761"/>
            </a:xfrm>
            <a:custGeom>
              <a:avLst/>
              <a:gdLst/>
              <a:ahLst/>
              <a:cxnLst/>
              <a:rect l="l" t="t" r="r" b="b"/>
              <a:pathLst>
                <a:path w="12696" h="761" extrusionOk="0">
                  <a:moveTo>
                    <a:pt x="0" y="0"/>
                  </a:moveTo>
                  <a:lnTo>
                    <a:pt x="0" y="0"/>
                  </a:lnTo>
                  <a:lnTo>
                    <a:pt x="0" y="762"/>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1" name="Google Shape;4801;p27"/>
            <p:cNvSpPr/>
            <p:nvPr/>
          </p:nvSpPr>
          <p:spPr>
            <a:xfrm>
              <a:off x="7044833" y="2987660"/>
              <a:ext cx="12696" cy="634"/>
            </a:xfrm>
            <a:custGeom>
              <a:avLst/>
              <a:gdLst/>
              <a:ahLst/>
              <a:cxnLst/>
              <a:rect l="l" t="t" r="r" b="b"/>
              <a:pathLst>
                <a:path w="12696" h="634" extrusionOk="0">
                  <a:moveTo>
                    <a:pt x="0" y="0"/>
                  </a:moveTo>
                  <a:lnTo>
                    <a:pt x="0" y="635"/>
                  </a:lnTo>
                  <a:lnTo>
                    <a:pt x="0"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2" name="Google Shape;4802;p27"/>
            <p:cNvSpPr/>
            <p:nvPr/>
          </p:nvSpPr>
          <p:spPr>
            <a:xfrm>
              <a:off x="7570354" y="3130625"/>
              <a:ext cx="3428" cy="1142"/>
            </a:xfrm>
            <a:custGeom>
              <a:avLst/>
              <a:gdLst/>
              <a:ahLst/>
              <a:cxnLst/>
              <a:rect l="l" t="t" r="r" b="b"/>
              <a:pathLst>
                <a:path w="3428" h="1142" extrusionOk="0">
                  <a:moveTo>
                    <a:pt x="3428" y="0"/>
                  </a:moveTo>
                  <a:cubicBezTo>
                    <a:pt x="2412" y="698"/>
                    <a:pt x="1231" y="1092"/>
                    <a:pt x="0" y="1143"/>
                  </a:cubicBezTo>
                  <a:cubicBezTo>
                    <a:pt x="1231" y="1092"/>
                    <a:pt x="2412" y="698"/>
                    <a:pt x="342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3" name="Google Shape;4803;p27"/>
            <p:cNvSpPr/>
            <p:nvPr/>
          </p:nvSpPr>
          <p:spPr>
            <a:xfrm>
              <a:off x="7045849" y="2988549"/>
              <a:ext cx="525014" cy="143218"/>
            </a:xfrm>
            <a:custGeom>
              <a:avLst/>
              <a:gdLst/>
              <a:ahLst/>
              <a:cxnLst/>
              <a:rect l="l" t="t" r="r" b="b"/>
              <a:pathLst>
                <a:path w="525014" h="143218" extrusionOk="0">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4" name="Google Shape;4804;p27"/>
            <p:cNvSpPr/>
            <p:nvPr/>
          </p:nvSpPr>
          <p:spPr>
            <a:xfrm>
              <a:off x="7043535" y="2767499"/>
              <a:ext cx="222820" cy="227778"/>
            </a:xfrm>
            <a:custGeom>
              <a:avLst/>
              <a:gdLst/>
              <a:ahLst/>
              <a:cxnLst/>
              <a:rect l="l" t="t" r="r" b="b"/>
              <a:pathLst>
                <a:path w="222820" h="227778" extrusionOk="0">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5" name="Google Shape;4805;p27"/>
            <p:cNvSpPr/>
            <p:nvPr/>
          </p:nvSpPr>
          <p:spPr>
            <a:xfrm>
              <a:off x="7565685" y="2931655"/>
              <a:ext cx="244415" cy="200366"/>
            </a:xfrm>
            <a:custGeom>
              <a:avLst/>
              <a:gdLst/>
              <a:ahLst/>
              <a:cxnLst/>
              <a:rect l="l" t="t" r="r" b="b"/>
              <a:pathLst>
                <a:path w="244415" h="200366" extrusionOk="0">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6" name="Google Shape;4806;p27"/>
            <p:cNvSpPr/>
            <p:nvPr/>
          </p:nvSpPr>
          <p:spPr>
            <a:xfrm>
              <a:off x="8753699" y="4055453"/>
              <a:ext cx="1077579" cy="336335"/>
            </a:xfrm>
            <a:custGeom>
              <a:avLst/>
              <a:gdLst/>
              <a:ahLst/>
              <a:cxnLst/>
              <a:rect l="l" t="t" r="r" b="b"/>
              <a:pathLst>
                <a:path w="1077579" h="336335" extrusionOk="0">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7" name="Google Shape;4807;p27"/>
            <p:cNvSpPr/>
            <p:nvPr/>
          </p:nvSpPr>
          <p:spPr>
            <a:xfrm>
              <a:off x="5826572" y="3347231"/>
              <a:ext cx="2872148" cy="449844"/>
            </a:xfrm>
            <a:custGeom>
              <a:avLst/>
              <a:gdLst/>
              <a:ahLst/>
              <a:cxnLst/>
              <a:rect l="l" t="t" r="r" b="b"/>
              <a:pathLst>
                <a:path w="2872148" h="449844" extrusionOk="0">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8" name="Google Shape;4808;p27"/>
            <p:cNvSpPr/>
            <p:nvPr/>
          </p:nvSpPr>
          <p:spPr>
            <a:xfrm>
              <a:off x="9826485" y="4183944"/>
              <a:ext cx="10633" cy="203781"/>
            </a:xfrm>
            <a:custGeom>
              <a:avLst/>
              <a:gdLst/>
              <a:ahLst/>
              <a:cxnLst/>
              <a:rect l="l" t="t" r="r" b="b"/>
              <a:pathLst>
                <a:path w="10633" h="203781" extrusionOk="0">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9" name="Google Shape;4809;p27"/>
            <p:cNvSpPr/>
            <p:nvPr/>
          </p:nvSpPr>
          <p:spPr>
            <a:xfrm>
              <a:off x="8655486" y="3824754"/>
              <a:ext cx="114" cy="635"/>
            </a:xfrm>
            <a:custGeom>
              <a:avLst/>
              <a:gdLst/>
              <a:ahLst/>
              <a:cxnLst/>
              <a:rect l="l" t="t" r="r" b="b"/>
              <a:pathLst>
                <a:path w="114" h="635" extrusionOk="0">
                  <a:moveTo>
                    <a:pt x="67" y="0"/>
                  </a:moveTo>
                  <a:lnTo>
                    <a:pt x="67" y="0"/>
                  </a:lnTo>
                  <a:cubicBezTo>
                    <a:pt x="130" y="203"/>
                    <a:pt x="130" y="432"/>
                    <a:pt x="67" y="635"/>
                  </a:cubicBezTo>
                  <a:lnTo>
                    <a:pt x="67" y="635"/>
                  </a:lnTo>
                  <a:cubicBezTo>
                    <a:pt x="-22" y="432"/>
                    <a:pt x="-22" y="203"/>
                    <a:pt x="6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0" name="Google Shape;4810;p27"/>
            <p:cNvSpPr/>
            <p:nvPr/>
          </p:nvSpPr>
          <p:spPr>
            <a:xfrm>
              <a:off x="8666726" y="3826151"/>
              <a:ext cx="1164679" cy="359443"/>
            </a:xfrm>
            <a:custGeom>
              <a:avLst/>
              <a:gdLst/>
              <a:ahLst/>
              <a:cxnLst/>
              <a:rect l="l" t="t" r="r" b="b"/>
              <a:pathLst>
                <a:path w="1164679" h="359443" extrusionOk="0">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1" name="Google Shape;4811;p27"/>
            <p:cNvSpPr/>
            <p:nvPr/>
          </p:nvSpPr>
          <p:spPr>
            <a:xfrm>
              <a:off x="9828739" y="3715943"/>
              <a:ext cx="569960" cy="461779"/>
            </a:xfrm>
            <a:custGeom>
              <a:avLst/>
              <a:gdLst/>
              <a:ahLst/>
              <a:cxnLst/>
              <a:rect l="l" t="t" r="r" b="b"/>
              <a:pathLst>
                <a:path w="569960" h="461779" extrusionOk="0">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2" name="Google Shape;4812;p27"/>
            <p:cNvSpPr/>
            <p:nvPr/>
          </p:nvSpPr>
          <p:spPr>
            <a:xfrm>
              <a:off x="9828104" y="418381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3" name="Google Shape;4813;p27"/>
            <p:cNvSpPr/>
            <p:nvPr/>
          </p:nvSpPr>
          <p:spPr>
            <a:xfrm>
              <a:off x="5823017" y="3142941"/>
              <a:ext cx="12696" cy="12696"/>
            </a:xfrm>
            <a:custGeom>
              <a:avLst/>
              <a:gdLst/>
              <a:ahLst/>
              <a:cxnLst/>
              <a:rect l="l" t="t" r="r" b="b"/>
              <a:pathLst>
                <a:path w="12696" h="12696" extrusionOk="0">
                  <a:moveTo>
                    <a:pt x="0" y="0"/>
                  </a:moveTo>
                  <a:cubicBezTo>
                    <a:pt x="0" y="0"/>
                    <a:pt x="0" y="0"/>
                    <a:pt x="0" y="0"/>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4" name="Google Shape;4814;p27"/>
            <p:cNvSpPr/>
            <p:nvPr/>
          </p:nvSpPr>
          <p:spPr>
            <a:xfrm>
              <a:off x="5833556" y="3140528"/>
              <a:ext cx="3082407" cy="482728"/>
            </a:xfrm>
            <a:custGeom>
              <a:avLst/>
              <a:gdLst/>
              <a:ahLst/>
              <a:cxnLst/>
              <a:rect l="l" t="t" r="r" b="b"/>
              <a:pathLst>
                <a:path w="3082407" h="482728" extrusionOk="0">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5" name="Google Shape;4815;p27"/>
            <p:cNvSpPr/>
            <p:nvPr/>
          </p:nvSpPr>
          <p:spPr>
            <a:xfrm>
              <a:off x="8919773" y="3620972"/>
              <a:ext cx="12696" cy="12696"/>
            </a:xfrm>
            <a:custGeom>
              <a:avLst/>
              <a:gdLst/>
              <a:ahLst/>
              <a:cxnLst/>
              <a:rect l="l" t="t" r="r" b="b"/>
              <a:pathLst>
                <a:path w="12696" h="12696"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6" name="Google Shape;4816;p27"/>
            <p:cNvSpPr/>
            <p:nvPr/>
          </p:nvSpPr>
          <p:spPr>
            <a:xfrm>
              <a:off x="11519067" y="3247942"/>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7" name="Google Shape;4817;p27"/>
            <p:cNvSpPr/>
            <p:nvPr/>
          </p:nvSpPr>
          <p:spPr>
            <a:xfrm>
              <a:off x="11449234" y="3247181"/>
              <a:ext cx="62849" cy="64245"/>
            </a:xfrm>
            <a:custGeom>
              <a:avLst/>
              <a:gdLst/>
              <a:ahLst/>
              <a:cxnLst/>
              <a:rect l="l" t="t" r="r" b="b"/>
              <a:pathLst>
                <a:path w="62849" h="64245" extrusionOk="0">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8" name="Google Shape;4818;p27"/>
            <p:cNvSpPr/>
            <p:nvPr/>
          </p:nvSpPr>
          <p:spPr>
            <a:xfrm>
              <a:off x="11450504" y="3308612"/>
              <a:ext cx="12696" cy="1289"/>
            </a:xfrm>
            <a:custGeom>
              <a:avLst/>
              <a:gdLst/>
              <a:ahLst/>
              <a:cxnLst/>
              <a:rect l="l" t="t" r="r" b="b"/>
              <a:pathLst>
                <a:path w="12696" h="1289" extrusionOk="0">
                  <a:moveTo>
                    <a:pt x="0" y="1163"/>
                  </a:moveTo>
                  <a:cubicBezTo>
                    <a:pt x="0" y="1163"/>
                    <a:pt x="0" y="1163"/>
                    <a:pt x="0" y="274"/>
                  </a:cubicBezTo>
                  <a:cubicBezTo>
                    <a:pt x="0" y="-614"/>
                    <a:pt x="0" y="909"/>
                    <a:pt x="0" y="12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9" name="Google Shape;4819;p27"/>
            <p:cNvSpPr/>
            <p:nvPr/>
          </p:nvSpPr>
          <p:spPr>
            <a:xfrm>
              <a:off x="11308553" y="3261147"/>
              <a:ext cx="136745" cy="51431"/>
            </a:xfrm>
            <a:custGeom>
              <a:avLst/>
              <a:gdLst/>
              <a:ahLst/>
              <a:cxnLst/>
              <a:rect l="l" t="t" r="r" b="b"/>
              <a:pathLst>
                <a:path w="136745" h="51431" extrusionOk="0">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0" name="Google Shape;4820;p27"/>
            <p:cNvSpPr/>
            <p:nvPr/>
          </p:nvSpPr>
          <p:spPr>
            <a:xfrm>
              <a:off x="11440093" y="3206551"/>
              <a:ext cx="10537" cy="106404"/>
            </a:xfrm>
            <a:custGeom>
              <a:avLst/>
              <a:gdLst/>
              <a:ahLst/>
              <a:cxnLst/>
              <a:rect l="l" t="t" r="r" b="b"/>
              <a:pathLst>
                <a:path w="10537" h="106404" extrusionOk="0">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1" name="Google Shape;4821;p27"/>
            <p:cNvSpPr/>
            <p:nvPr/>
          </p:nvSpPr>
          <p:spPr>
            <a:xfrm>
              <a:off x="11308680" y="3157796"/>
              <a:ext cx="136617" cy="51516"/>
            </a:xfrm>
            <a:custGeom>
              <a:avLst/>
              <a:gdLst/>
              <a:ahLst/>
              <a:cxnLst/>
              <a:rect l="l" t="t" r="r" b="b"/>
              <a:pathLst>
                <a:path w="136617" h="51516" extrusionOk="0">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2" name="Google Shape;4822;p27"/>
            <p:cNvSpPr/>
            <p:nvPr/>
          </p:nvSpPr>
          <p:spPr>
            <a:xfrm>
              <a:off x="11445425" y="3208329"/>
              <a:ext cx="3301" cy="1142"/>
            </a:xfrm>
            <a:custGeom>
              <a:avLst/>
              <a:gdLst/>
              <a:ahLst/>
              <a:cxnLst/>
              <a:rect l="l" t="t" r="r" b="b"/>
              <a:pathLst>
                <a:path w="3301" h="1142" extrusionOk="0">
                  <a:moveTo>
                    <a:pt x="3301" y="0"/>
                  </a:moveTo>
                  <a:cubicBezTo>
                    <a:pt x="2361" y="736"/>
                    <a:pt x="1193" y="1130"/>
                    <a:pt x="0" y="1143"/>
                  </a:cubicBezTo>
                  <a:cubicBezTo>
                    <a:pt x="1193" y="1130"/>
                    <a:pt x="2361" y="736"/>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3" name="Google Shape;4823;p27"/>
            <p:cNvSpPr/>
            <p:nvPr/>
          </p:nvSpPr>
          <p:spPr>
            <a:xfrm>
              <a:off x="11818966" y="2899432"/>
              <a:ext cx="761" cy="112"/>
            </a:xfrm>
            <a:custGeom>
              <a:avLst/>
              <a:gdLst/>
              <a:ahLst/>
              <a:cxnLst/>
              <a:rect l="l" t="t" r="r" b="b"/>
              <a:pathLst>
                <a:path w="761" h="112" extrusionOk="0">
                  <a:moveTo>
                    <a:pt x="762" y="113"/>
                  </a:moveTo>
                  <a:cubicBezTo>
                    <a:pt x="762" y="113"/>
                    <a:pt x="762" y="113"/>
                    <a:pt x="0" y="113"/>
                  </a:cubicBezTo>
                  <a:lnTo>
                    <a:pt x="0" y="113"/>
                  </a:lnTo>
                  <a:cubicBezTo>
                    <a:pt x="0" y="113"/>
                    <a:pt x="635" y="-141"/>
                    <a:pt x="762" y="1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4" name="Google Shape;4824;p27"/>
            <p:cNvSpPr/>
            <p:nvPr/>
          </p:nvSpPr>
          <p:spPr>
            <a:xfrm>
              <a:off x="11820744" y="2900307"/>
              <a:ext cx="12696" cy="761"/>
            </a:xfrm>
            <a:custGeom>
              <a:avLst/>
              <a:gdLst/>
              <a:ahLst/>
              <a:cxnLst/>
              <a:rect l="l" t="t" r="r" b="b"/>
              <a:pathLst>
                <a:path w="12696" h="761" extrusionOk="0">
                  <a:moveTo>
                    <a:pt x="0" y="762"/>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5" name="Google Shape;4825;p27"/>
            <p:cNvSpPr/>
            <p:nvPr/>
          </p:nvSpPr>
          <p:spPr>
            <a:xfrm>
              <a:off x="11821505" y="2902084"/>
              <a:ext cx="38" cy="761"/>
            </a:xfrm>
            <a:custGeom>
              <a:avLst/>
              <a:gdLst/>
              <a:ahLst/>
              <a:cxnLst/>
              <a:rect l="l" t="t" r="r" b="b"/>
              <a:pathLst>
                <a:path w="38" h="761" extrusionOk="0">
                  <a:moveTo>
                    <a:pt x="0" y="762"/>
                  </a:moveTo>
                  <a:cubicBezTo>
                    <a:pt x="51" y="508"/>
                    <a:pt x="51" y="254"/>
                    <a:pt x="0" y="0"/>
                  </a:cubicBezTo>
                  <a:lnTo>
                    <a:pt x="0" y="0"/>
                  </a:lnTo>
                  <a:cubicBezTo>
                    <a:pt x="0" y="0"/>
                    <a:pt x="0" y="635"/>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6" name="Google Shape;4826;p27"/>
            <p:cNvSpPr/>
            <p:nvPr/>
          </p:nvSpPr>
          <p:spPr>
            <a:xfrm>
              <a:off x="11601725" y="2835046"/>
              <a:ext cx="214955" cy="69070"/>
            </a:xfrm>
            <a:custGeom>
              <a:avLst/>
              <a:gdLst/>
              <a:ahLst/>
              <a:cxnLst/>
              <a:rect l="l" t="t" r="r" b="b"/>
              <a:pathLst>
                <a:path w="214955" h="69070" extrusionOk="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7" name="Google Shape;4827;p27"/>
            <p:cNvSpPr/>
            <p:nvPr/>
          </p:nvSpPr>
          <p:spPr>
            <a:xfrm>
              <a:off x="11817315" y="2898656"/>
              <a:ext cx="1015" cy="12696"/>
            </a:xfrm>
            <a:custGeom>
              <a:avLst/>
              <a:gdLst/>
              <a:ahLst/>
              <a:cxnLst/>
              <a:rect l="l" t="t" r="r" b="b"/>
              <a:pathLst>
                <a:path w="1015" h="12696" extrusionOk="0">
                  <a:moveTo>
                    <a:pt x="1016"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8" name="Google Shape;4828;p27"/>
            <p:cNvSpPr/>
            <p:nvPr/>
          </p:nvSpPr>
          <p:spPr>
            <a:xfrm>
              <a:off x="11816046" y="2898148"/>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9" name="Google Shape;4829;p27"/>
            <p:cNvSpPr/>
            <p:nvPr/>
          </p:nvSpPr>
          <p:spPr>
            <a:xfrm>
              <a:off x="11810713" y="2902973"/>
              <a:ext cx="10796" cy="57135"/>
            </a:xfrm>
            <a:custGeom>
              <a:avLst/>
              <a:gdLst/>
              <a:ahLst/>
              <a:cxnLst/>
              <a:rect l="l" t="t" r="r" b="b"/>
              <a:pathLst>
                <a:path w="10796" h="57135" extrusionOk="0">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0" name="Google Shape;4830;p27"/>
            <p:cNvSpPr/>
            <p:nvPr/>
          </p:nvSpPr>
          <p:spPr>
            <a:xfrm>
              <a:off x="11819982" y="2899672"/>
              <a:ext cx="12696" cy="12696"/>
            </a:xfrm>
            <a:custGeom>
              <a:avLst/>
              <a:gdLst/>
              <a:ahLst/>
              <a:cxnLst/>
              <a:rect l="l" t="t" r="r" b="b"/>
              <a:pathLst>
                <a:path w="12696" h="12696"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1" name="Google Shape;4831;p27"/>
            <p:cNvSpPr/>
            <p:nvPr/>
          </p:nvSpPr>
          <p:spPr>
            <a:xfrm>
              <a:off x="11820744" y="2900688"/>
              <a:ext cx="12696" cy="634"/>
            </a:xfrm>
            <a:custGeom>
              <a:avLst/>
              <a:gdLst/>
              <a:ahLst/>
              <a:cxnLst/>
              <a:rect l="l" t="t" r="r" b="b"/>
              <a:pathLst>
                <a:path w="12696" h="634" extrusionOk="0">
                  <a:moveTo>
                    <a:pt x="0" y="635"/>
                  </a:moveTo>
                  <a:lnTo>
                    <a:pt x="0" y="635"/>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2" name="Google Shape;4832;p27"/>
            <p:cNvSpPr/>
            <p:nvPr/>
          </p:nvSpPr>
          <p:spPr>
            <a:xfrm>
              <a:off x="11440198" y="2898148"/>
              <a:ext cx="381368" cy="311835"/>
            </a:xfrm>
            <a:custGeom>
              <a:avLst/>
              <a:gdLst/>
              <a:ahLst/>
              <a:cxnLst/>
              <a:rect l="l" t="t" r="r" b="b"/>
              <a:pathLst>
                <a:path w="381368" h="311835" extrusionOk="0">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3" name="Google Shape;4833;p27"/>
            <p:cNvSpPr/>
            <p:nvPr/>
          </p:nvSpPr>
          <p:spPr>
            <a:xfrm>
              <a:off x="11190854" y="3654364"/>
              <a:ext cx="116049" cy="89765"/>
            </a:xfrm>
            <a:custGeom>
              <a:avLst/>
              <a:gdLst/>
              <a:ahLst/>
              <a:cxnLst/>
              <a:rect l="l" t="t" r="r" b="b"/>
              <a:pathLst>
                <a:path w="116049" h="89765" extrusionOk="0">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4" name="Google Shape;4834;p27"/>
            <p:cNvSpPr/>
            <p:nvPr/>
          </p:nvSpPr>
          <p:spPr>
            <a:xfrm>
              <a:off x="11044460" y="3244261"/>
              <a:ext cx="10665" cy="468889"/>
            </a:xfrm>
            <a:custGeom>
              <a:avLst/>
              <a:gdLst/>
              <a:ahLst/>
              <a:cxnLst/>
              <a:rect l="l" t="t" r="r" b="b"/>
              <a:pathLst>
                <a:path w="10665" h="468889" extrusionOk="0">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5" name="Google Shape;4835;p27"/>
            <p:cNvSpPr/>
            <p:nvPr/>
          </p:nvSpPr>
          <p:spPr>
            <a:xfrm>
              <a:off x="10627693" y="3110443"/>
              <a:ext cx="422100" cy="135562"/>
            </a:xfrm>
            <a:custGeom>
              <a:avLst/>
              <a:gdLst/>
              <a:ahLst/>
              <a:cxnLst/>
              <a:rect l="l" t="t" r="r" b="b"/>
              <a:pathLst>
                <a:path w="422100" h="135562" extrusionOk="0">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6" name="Google Shape;4836;p27"/>
            <p:cNvSpPr/>
            <p:nvPr/>
          </p:nvSpPr>
          <p:spPr>
            <a:xfrm>
              <a:off x="11308173" y="3032987"/>
              <a:ext cx="12696" cy="761"/>
            </a:xfrm>
            <a:custGeom>
              <a:avLst/>
              <a:gdLst/>
              <a:ahLst/>
              <a:cxnLst/>
              <a:rect l="l" t="t" r="r" b="b"/>
              <a:pathLst>
                <a:path w="12696" h="761" extrusionOk="0">
                  <a:moveTo>
                    <a:pt x="0" y="762"/>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7" name="Google Shape;4837;p27"/>
            <p:cNvSpPr/>
            <p:nvPr/>
          </p:nvSpPr>
          <p:spPr>
            <a:xfrm>
              <a:off x="11306268" y="3032226"/>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8" name="Google Shape;4838;p27"/>
            <p:cNvSpPr/>
            <p:nvPr/>
          </p:nvSpPr>
          <p:spPr>
            <a:xfrm>
              <a:off x="11308680" y="3034765"/>
              <a:ext cx="12696" cy="761"/>
            </a:xfrm>
            <a:custGeom>
              <a:avLst/>
              <a:gdLst/>
              <a:ahLst/>
              <a:cxnLst/>
              <a:rect l="l" t="t" r="r" b="b"/>
              <a:pathLst>
                <a:path w="12696" h="761" extrusionOk="0">
                  <a:moveTo>
                    <a:pt x="0" y="762"/>
                  </a:moveTo>
                  <a:cubicBezTo>
                    <a:pt x="0" y="762"/>
                    <a:pt x="0" y="762"/>
                    <a:pt x="0" y="0"/>
                  </a:cubicBezTo>
                  <a:lnTo>
                    <a:pt x="0" y="0"/>
                  </a:lnTo>
                  <a:cubicBezTo>
                    <a:pt x="0" y="0"/>
                    <a:pt x="0" y="635"/>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9" name="Google Shape;4839;p27"/>
            <p:cNvSpPr/>
            <p:nvPr/>
          </p:nvSpPr>
          <p:spPr>
            <a:xfrm>
              <a:off x="10883718" y="2905385"/>
              <a:ext cx="420391" cy="132553"/>
            </a:xfrm>
            <a:custGeom>
              <a:avLst/>
              <a:gdLst/>
              <a:ahLst/>
              <a:cxnLst/>
              <a:rect l="l" t="t" r="r" b="b"/>
              <a:pathLst>
                <a:path w="420391" h="132553" extrusionOk="0">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0" name="Google Shape;4840;p27"/>
            <p:cNvSpPr/>
            <p:nvPr/>
          </p:nvSpPr>
          <p:spPr>
            <a:xfrm>
              <a:off x="11045327" y="3031718"/>
              <a:ext cx="254846" cy="214828"/>
            </a:xfrm>
            <a:custGeom>
              <a:avLst/>
              <a:gdLst/>
              <a:ahLst/>
              <a:cxnLst/>
              <a:rect l="l" t="t" r="r" b="b"/>
              <a:pathLst>
                <a:path w="254846" h="214828" extrusionOk="0">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1" name="Google Shape;4841;p27"/>
            <p:cNvSpPr/>
            <p:nvPr/>
          </p:nvSpPr>
          <p:spPr>
            <a:xfrm>
              <a:off x="11308553" y="3033749"/>
              <a:ext cx="57" cy="1015"/>
            </a:xfrm>
            <a:custGeom>
              <a:avLst/>
              <a:gdLst/>
              <a:ahLst/>
              <a:cxnLst/>
              <a:rect l="l" t="t" r="r" b="b"/>
              <a:pathLst>
                <a:path w="57" h="1015" extrusionOk="0">
                  <a:moveTo>
                    <a:pt x="0" y="762"/>
                  </a:moveTo>
                  <a:cubicBezTo>
                    <a:pt x="0" y="762"/>
                    <a:pt x="0" y="762"/>
                    <a:pt x="0" y="0"/>
                  </a:cubicBezTo>
                  <a:cubicBezTo>
                    <a:pt x="77" y="330"/>
                    <a:pt x="77" y="686"/>
                    <a:pt x="0"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2" name="Google Shape;4842;p27"/>
            <p:cNvSpPr/>
            <p:nvPr/>
          </p:nvSpPr>
          <p:spPr>
            <a:xfrm>
              <a:off x="11305506" y="3031718"/>
              <a:ext cx="761" cy="12696"/>
            </a:xfrm>
            <a:custGeom>
              <a:avLst/>
              <a:gdLst/>
              <a:ahLst/>
              <a:cxnLst/>
              <a:rect l="l" t="t" r="r" b="b"/>
              <a:pathLst>
                <a:path w="761" h="12696" extrusionOk="0">
                  <a:moveTo>
                    <a:pt x="762" y="0"/>
                  </a:moveTo>
                  <a:cubicBezTo>
                    <a:pt x="762" y="0"/>
                    <a:pt x="762" y="0"/>
                    <a:pt x="0" y="0"/>
                  </a:cubicBez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3" name="Google Shape;4843;p27"/>
            <p:cNvSpPr/>
            <p:nvPr/>
          </p:nvSpPr>
          <p:spPr>
            <a:xfrm>
              <a:off x="11307665" y="3032987"/>
              <a:ext cx="12696" cy="761"/>
            </a:xfrm>
            <a:custGeom>
              <a:avLst/>
              <a:gdLst/>
              <a:ahLst/>
              <a:cxnLst/>
              <a:rect l="l" t="t" r="r" b="b"/>
              <a:pathLst>
                <a:path w="12696" h="761" extrusionOk="0">
                  <a:moveTo>
                    <a:pt x="0" y="0"/>
                  </a:moveTo>
                  <a:cubicBezTo>
                    <a:pt x="0" y="0"/>
                    <a:pt x="0" y="0"/>
                    <a:pt x="0" y="0"/>
                  </a:cubicBezTo>
                  <a:lnTo>
                    <a:pt x="0" y="0"/>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4" name="Google Shape;4844;p27"/>
            <p:cNvSpPr/>
            <p:nvPr/>
          </p:nvSpPr>
          <p:spPr>
            <a:xfrm>
              <a:off x="12069760" y="2557510"/>
              <a:ext cx="115128" cy="42392"/>
            </a:xfrm>
            <a:custGeom>
              <a:avLst/>
              <a:gdLst/>
              <a:ahLst/>
              <a:cxnLst/>
              <a:rect l="l" t="t" r="r" b="b"/>
              <a:pathLst>
                <a:path w="115128" h="42392" extrusionOk="0">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5" name="Google Shape;4845;p27"/>
            <p:cNvSpPr/>
            <p:nvPr/>
          </p:nvSpPr>
          <p:spPr>
            <a:xfrm>
              <a:off x="12070560" y="2143685"/>
              <a:ext cx="115217" cy="42813"/>
            </a:xfrm>
            <a:custGeom>
              <a:avLst/>
              <a:gdLst/>
              <a:ahLst/>
              <a:cxnLst/>
              <a:rect l="l" t="t" r="r" b="b"/>
              <a:pathLst>
                <a:path w="115217" h="42813" extrusionOk="0">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6" name="Google Shape;4846;p27"/>
            <p:cNvSpPr/>
            <p:nvPr/>
          </p:nvSpPr>
          <p:spPr>
            <a:xfrm>
              <a:off x="11513100" y="3434457"/>
              <a:ext cx="672931" cy="224858"/>
            </a:xfrm>
            <a:custGeom>
              <a:avLst/>
              <a:gdLst/>
              <a:ahLst/>
              <a:cxnLst/>
              <a:rect l="l" t="t" r="r" b="b"/>
              <a:pathLst>
                <a:path w="672931" h="224858" extrusionOk="0">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7" name="Google Shape;4847;p27"/>
            <p:cNvSpPr/>
            <p:nvPr/>
          </p:nvSpPr>
          <p:spPr>
            <a:xfrm>
              <a:off x="11509926" y="3229025"/>
              <a:ext cx="9" cy="888"/>
            </a:xfrm>
            <a:custGeom>
              <a:avLst/>
              <a:gdLst/>
              <a:ahLst/>
              <a:cxnLst/>
              <a:rect l="l" t="t" r="r" b="b"/>
              <a:pathLst>
                <a:path w="9" h="888" extrusionOk="0">
                  <a:moveTo>
                    <a:pt x="0" y="127"/>
                  </a:moveTo>
                  <a:cubicBezTo>
                    <a:pt x="0" y="127"/>
                    <a:pt x="0" y="127"/>
                    <a:pt x="0" y="889"/>
                  </a:cubicBezTo>
                  <a:cubicBezTo>
                    <a:pt x="12" y="597"/>
                    <a:pt x="12" y="29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8" name="Google Shape;4848;p27"/>
            <p:cNvSpPr/>
            <p:nvPr/>
          </p:nvSpPr>
          <p:spPr>
            <a:xfrm>
              <a:off x="11513100" y="3228390"/>
              <a:ext cx="672677" cy="223208"/>
            </a:xfrm>
            <a:custGeom>
              <a:avLst/>
              <a:gdLst/>
              <a:ahLst/>
              <a:cxnLst/>
              <a:rect l="l" t="t" r="r" b="b"/>
              <a:pathLst>
                <a:path w="672677" h="223208" extrusionOk="0">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9" name="Google Shape;4849;p27"/>
            <p:cNvSpPr/>
            <p:nvPr/>
          </p:nvSpPr>
          <p:spPr>
            <a:xfrm>
              <a:off x="12098423" y="2705793"/>
              <a:ext cx="87608" cy="36566"/>
            </a:xfrm>
            <a:custGeom>
              <a:avLst/>
              <a:gdLst/>
              <a:ahLst/>
              <a:cxnLst/>
              <a:rect l="l" t="t" r="r" b="b"/>
              <a:pathLst>
                <a:path w="87608" h="36566" extrusionOk="0">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0" name="Google Shape;4850;p27"/>
            <p:cNvSpPr/>
            <p:nvPr/>
          </p:nvSpPr>
          <p:spPr>
            <a:xfrm>
              <a:off x="11992024" y="4158042"/>
              <a:ext cx="189690" cy="251267"/>
            </a:xfrm>
            <a:custGeom>
              <a:avLst/>
              <a:gdLst/>
              <a:ahLst/>
              <a:cxnLst/>
              <a:rect l="l" t="t" r="r" b="b"/>
              <a:pathLst>
                <a:path w="189690" h="251267" extrusionOk="0">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1" name="Google Shape;4851;p27"/>
            <p:cNvSpPr/>
            <p:nvPr/>
          </p:nvSpPr>
          <p:spPr>
            <a:xfrm>
              <a:off x="12177905" y="3948674"/>
              <a:ext cx="1015" cy="12696"/>
            </a:xfrm>
            <a:custGeom>
              <a:avLst/>
              <a:gdLst/>
              <a:ahLst/>
              <a:cxnLst/>
              <a:rect l="l" t="t" r="r" b="b"/>
              <a:pathLst>
                <a:path w="1015" h="12696" extrusionOk="0">
                  <a:moveTo>
                    <a:pt x="1016"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2" name="Google Shape;4852;p27"/>
            <p:cNvSpPr/>
            <p:nvPr/>
          </p:nvSpPr>
          <p:spPr>
            <a:xfrm>
              <a:off x="12171049" y="3952737"/>
              <a:ext cx="10537" cy="211909"/>
            </a:xfrm>
            <a:custGeom>
              <a:avLst/>
              <a:gdLst/>
              <a:ahLst/>
              <a:cxnLst/>
              <a:rect l="l" t="t" r="r" b="b"/>
              <a:pathLst>
                <a:path w="10537" h="211909" extrusionOk="0">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3" name="Google Shape;4853;p27"/>
            <p:cNvSpPr/>
            <p:nvPr/>
          </p:nvSpPr>
          <p:spPr>
            <a:xfrm>
              <a:off x="11981359" y="3950832"/>
              <a:ext cx="197054" cy="247712"/>
            </a:xfrm>
            <a:custGeom>
              <a:avLst/>
              <a:gdLst/>
              <a:ahLst/>
              <a:cxnLst/>
              <a:rect l="l" t="t" r="r" b="b"/>
              <a:pathLst>
                <a:path w="197054" h="247712" extrusionOk="0">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4" name="Google Shape;4854;p27"/>
            <p:cNvSpPr/>
            <p:nvPr/>
          </p:nvSpPr>
          <p:spPr>
            <a:xfrm>
              <a:off x="12178540" y="3948636"/>
              <a:ext cx="888" cy="38"/>
            </a:xfrm>
            <a:custGeom>
              <a:avLst/>
              <a:gdLst/>
              <a:ahLst/>
              <a:cxnLst/>
              <a:rect l="l" t="t" r="r" b="b"/>
              <a:pathLst>
                <a:path w="888" h="38" extrusionOk="0">
                  <a:moveTo>
                    <a:pt x="889" y="38"/>
                  </a:moveTo>
                  <a:lnTo>
                    <a:pt x="889" y="38"/>
                  </a:lnTo>
                  <a:lnTo>
                    <a:pt x="0" y="38"/>
                  </a:lnTo>
                  <a:cubicBezTo>
                    <a:pt x="292" y="-13"/>
                    <a:pt x="597" y="-13"/>
                    <a:pt x="889" y="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5" name="Google Shape;4855;p27"/>
            <p:cNvSpPr/>
            <p:nvPr/>
          </p:nvSpPr>
          <p:spPr>
            <a:xfrm>
              <a:off x="11988469" y="4196132"/>
              <a:ext cx="761" cy="12696"/>
            </a:xfrm>
            <a:custGeom>
              <a:avLst/>
              <a:gdLst/>
              <a:ahLst/>
              <a:cxnLst/>
              <a:rect l="l" t="t" r="r" b="b"/>
              <a:pathLst>
                <a:path w="761" h="12696" extrusionOk="0">
                  <a:moveTo>
                    <a:pt x="76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6" name="Google Shape;4856;p27"/>
            <p:cNvSpPr/>
            <p:nvPr/>
          </p:nvSpPr>
          <p:spPr>
            <a:xfrm>
              <a:off x="11982120" y="4200322"/>
              <a:ext cx="10804" cy="207210"/>
            </a:xfrm>
            <a:custGeom>
              <a:avLst/>
              <a:gdLst/>
              <a:ahLst/>
              <a:cxnLst/>
              <a:rect l="l" t="t" r="r" b="b"/>
              <a:pathLst>
                <a:path w="10804" h="207210" extrusionOk="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7" name="Google Shape;4857;p27"/>
            <p:cNvSpPr/>
            <p:nvPr/>
          </p:nvSpPr>
          <p:spPr>
            <a:xfrm>
              <a:off x="11990754" y="4197402"/>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8" name="Google Shape;4858;p27"/>
            <p:cNvSpPr/>
            <p:nvPr/>
          </p:nvSpPr>
          <p:spPr>
            <a:xfrm>
              <a:off x="11991643" y="4198926"/>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9" name="Google Shape;4859;p27"/>
            <p:cNvSpPr/>
            <p:nvPr/>
          </p:nvSpPr>
          <p:spPr>
            <a:xfrm>
              <a:off x="10392260" y="3715181"/>
              <a:ext cx="1596716" cy="487426"/>
            </a:xfrm>
            <a:custGeom>
              <a:avLst/>
              <a:gdLst/>
              <a:ahLst/>
              <a:cxnLst/>
              <a:rect l="l" t="t" r="r" b="b"/>
              <a:pathLst>
                <a:path w="1596716" h="487426" extrusionOk="0">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0" name="Google Shape;4860;p27"/>
            <p:cNvSpPr/>
            <p:nvPr/>
          </p:nvSpPr>
          <p:spPr>
            <a:xfrm>
              <a:off x="11990246" y="4196767"/>
              <a:ext cx="761" cy="761"/>
            </a:xfrm>
            <a:custGeom>
              <a:avLst/>
              <a:gdLst/>
              <a:ahLst/>
              <a:cxnLst/>
              <a:rect l="l" t="t" r="r" b="b"/>
              <a:pathLst>
                <a:path w="761" h="761" extrusionOk="0">
                  <a:moveTo>
                    <a:pt x="0" y="0"/>
                  </a:moveTo>
                  <a:lnTo>
                    <a:pt x="0" y="0"/>
                  </a:lnTo>
                  <a:lnTo>
                    <a:pt x="762"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1" name="Google Shape;4861;p27"/>
            <p:cNvSpPr/>
            <p:nvPr/>
          </p:nvSpPr>
          <p:spPr>
            <a:xfrm>
              <a:off x="11991643" y="4201846"/>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2" name="Google Shape;4862;p27"/>
            <p:cNvSpPr/>
            <p:nvPr/>
          </p:nvSpPr>
          <p:spPr>
            <a:xfrm>
              <a:off x="11991897" y="4200068"/>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3" name="Google Shape;4863;p27"/>
            <p:cNvSpPr/>
            <p:nvPr/>
          </p:nvSpPr>
          <p:spPr>
            <a:xfrm>
              <a:off x="11991389" y="4198291"/>
              <a:ext cx="12696" cy="888"/>
            </a:xfrm>
            <a:custGeom>
              <a:avLst/>
              <a:gdLst/>
              <a:ahLst/>
              <a:cxnLst/>
              <a:rect l="l" t="t" r="r" b="b"/>
              <a:pathLst>
                <a:path w="12696" h="888" extrusionOk="0">
                  <a:moveTo>
                    <a:pt x="0" y="0"/>
                  </a:moveTo>
                  <a:cubicBezTo>
                    <a:pt x="0" y="0"/>
                    <a:pt x="0" y="0"/>
                    <a:pt x="0" y="0"/>
                  </a:cubicBezTo>
                  <a:lnTo>
                    <a:pt x="0" y="8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4" name="Google Shape;4864;p27"/>
            <p:cNvSpPr/>
            <p:nvPr/>
          </p:nvSpPr>
          <p:spPr>
            <a:xfrm>
              <a:off x="11106420" y="4888230"/>
              <a:ext cx="175470" cy="148932"/>
            </a:xfrm>
            <a:custGeom>
              <a:avLst/>
              <a:gdLst/>
              <a:ahLst/>
              <a:cxnLst/>
              <a:rect l="l" t="t" r="r" b="b"/>
              <a:pathLst>
                <a:path w="175470" h="148932" extrusionOk="0">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5" name="Google Shape;4865;p27"/>
            <p:cNvSpPr/>
            <p:nvPr/>
          </p:nvSpPr>
          <p:spPr>
            <a:xfrm>
              <a:off x="9827215" y="4665910"/>
              <a:ext cx="1275650" cy="372013"/>
            </a:xfrm>
            <a:custGeom>
              <a:avLst/>
              <a:gdLst/>
              <a:ahLst/>
              <a:cxnLst/>
              <a:rect l="l" t="t" r="r" b="b"/>
              <a:pathLst>
                <a:path w="1275650" h="372013" extrusionOk="0">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6" name="Google Shape;4866;p27"/>
            <p:cNvSpPr/>
            <p:nvPr/>
          </p:nvSpPr>
          <p:spPr>
            <a:xfrm>
              <a:off x="11108198" y="5033734"/>
              <a:ext cx="9" cy="888"/>
            </a:xfrm>
            <a:custGeom>
              <a:avLst/>
              <a:gdLst/>
              <a:ahLst/>
              <a:cxnLst/>
              <a:rect l="l" t="t" r="r" b="b"/>
              <a:pathLst>
                <a:path w="9" h="888" extrusionOk="0">
                  <a:moveTo>
                    <a:pt x="0" y="762"/>
                  </a:moveTo>
                  <a:cubicBezTo>
                    <a:pt x="0" y="762"/>
                    <a:pt x="0" y="762"/>
                    <a:pt x="0" y="0"/>
                  </a:cubicBezTo>
                  <a:cubicBezTo>
                    <a:pt x="12" y="292"/>
                    <a:pt x="12" y="597"/>
                    <a:pt x="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7" name="Google Shape;4867;p27"/>
            <p:cNvSpPr/>
            <p:nvPr/>
          </p:nvSpPr>
          <p:spPr>
            <a:xfrm>
              <a:off x="9824168" y="4563956"/>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8" name="Google Shape;4868;p27"/>
            <p:cNvSpPr/>
            <p:nvPr/>
          </p:nvSpPr>
          <p:spPr>
            <a:xfrm>
              <a:off x="9825437" y="4562432"/>
              <a:ext cx="12696" cy="12696"/>
            </a:xfrm>
            <a:custGeom>
              <a:avLst/>
              <a:gdLst/>
              <a:ahLst/>
              <a:cxnLst/>
              <a:rect l="l" t="t" r="r" b="b"/>
              <a:pathLst>
                <a:path w="12696" h="12696"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9" name="Google Shape;4869;p27"/>
            <p:cNvSpPr/>
            <p:nvPr/>
          </p:nvSpPr>
          <p:spPr>
            <a:xfrm>
              <a:off x="9825390" y="4567638"/>
              <a:ext cx="9069" cy="107160"/>
            </a:xfrm>
            <a:custGeom>
              <a:avLst/>
              <a:gdLst/>
              <a:ahLst/>
              <a:cxnLst/>
              <a:rect l="l" t="t" r="r" b="b"/>
              <a:pathLst>
                <a:path w="9069" h="107160" extrusionOk="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0" name="Google Shape;4870;p27"/>
            <p:cNvSpPr/>
            <p:nvPr/>
          </p:nvSpPr>
          <p:spPr>
            <a:xfrm>
              <a:off x="11097786" y="4931399"/>
              <a:ext cx="10538" cy="106404"/>
            </a:xfrm>
            <a:custGeom>
              <a:avLst/>
              <a:gdLst/>
              <a:ahLst/>
              <a:cxnLst/>
              <a:rect l="l" t="t" r="r" b="b"/>
              <a:pathLst>
                <a:path w="10538" h="106404" extrusionOk="0">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1" name="Google Shape;4871;p27"/>
            <p:cNvSpPr/>
            <p:nvPr/>
          </p:nvSpPr>
          <p:spPr>
            <a:xfrm>
              <a:off x="9825145" y="4562559"/>
              <a:ext cx="673" cy="761"/>
            </a:xfrm>
            <a:custGeom>
              <a:avLst/>
              <a:gdLst/>
              <a:ahLst/>
              <a:cxnLst/>
              <a:rect l="l" t="t" r="r" b="b"/>
              <a:pathLst>
                <a:path w="673" h="761" extrusionOk="0">
                  <a:moveTo>
                    <a:pt x="38" y="127"/>
                  </a:moveTo>
                  <a:cubicBezTo>
                    <a:pt x="-13" y="330"/>
                    <a:pt x="-13" y="559"/>
                    <a:pt x="38" y="762"/>
                  </a:cubicBezTo>
                  <a:lnTo>
                    <a:pt x="67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2" name="Google Shape;4872;p27"/>
            <p:cNvSpPr/>
            <p:nvPr/>
          </p:nvSpPr>
          <p:spPr>
            <a:xfrm>
              <a:off x="9824003" y="4563575"/>
              <a:ext cx="37" cy="761"/>
            </a:xfrm>
            <a:custGeom>
              <a:avLst/>
              <a:gdLst/>
              <a:ahLst/>
              <a:cxnLst/>
              <a:rect l="l" t="t" r="r" b="b"/>
              <a:pathLst>
                <a:path w="37" h="761" extrusionOk="0">
                  <a:moveTo>
                    <a:pt x="38" y="762"/>
                  </a:moveTo>
                  <a:lnTo>
                    <a:pt x="38" y="762"/>
                  </a:lnTo>
                  <a:lnTo>
                    <a:pt x="38" y="762"/>
                  </a:lnTo>
                  <a:cubicBezTo>
                    <a:pt x="-13" y="508"/>
                    <a:pt x="-13" y="254"/>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3" name="Google Shape;4873;p27"/>
            <p:cNvSpPr/>
            <p:nvPr/>
          </p:nvSpPr>
          <p:spPr>
            <a:xfrm>
              <a:off x="11103119" y="4933176"/>
              <a:ext cx="3301" cy="1142"/>
            </a:xfrm>
            <a:custGeom>
              <a:avLst/>
              <a:gdLst/>
              <a:ahLst/>
              <a:cxnLst/>
              <a:rect l="l" t="t" r="r" b="b"/>
              <a:pathLst>
                <a:path w="3301" h="1142" extrusionOk="0">
                  <a:moveTo>
                    <a:pt x="3301" y="0"/>
                  </a:moveTo>
                  <a:cubicBezTo>
                    <a:pt x="2362" y="736"/>
                    <a:pt x="1193" y="1130"/>
                    <a:pt x="0" y="1143"/>
                  </a:cubicBezTo>
                  <a:cubicBezTo>
                    <a:pt x="1193" y="1130"/>
                    <a:pt x="2362" y="736"/>
                    <a:pt x="33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4" name="Google Shape;4874;p27"/>
            <p:cNvSpPr/>
            <p:nvPr/>
          </p:nvSpPr>
          <p:spPr>
            <a:xfrm>
              <a:off x="9827469" y="4563829"/>
              <a:ext cx="1275649" cy="370594"/>
            </a:xfrm>
            <a:custGeom>
              <a:avLst/>
              <a:gdLst/>
              <a:ahLst/>
              <a:cxnLst/>
              <a:rect l="l" t="t" r="r" b="b"/>
              <a:pathLst>
                <a:path w="1275649" h="370594" extrusionOk="0">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5" name="Google Shape;4875;p27"/>
            <p:cNvSpPr/>
            <p:nvPr/>
          </p:nvSpPr>
          <p:spPr>
            <a:xfrm>
              <a:off x="10019407" y="4402679"/>
              <a:ext cx="1261087" cy="385627"/>
            </a:xfrm>
            <a:custGeom>
              <a:avLst/>
              <a:gdLst/>
              <a:ahLst/>
              <a:cxnLst/>
              <a:rect l="l" t="t" r="r" b="b"/>
              <a:pathLst>
                <a:path w="1261087" h="385627" extrusionOk="0">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6" name="Google Shape;4876;p27"/>
            <p:cNvSpPr/>
            <p:nvPr/>
          </p:nvSpPr>
          <p:spPr>
            <a:xfrm>
              <a:off x="11283668" y="4787291"/>
              <a:ext cx="47" cy="761"/>
            </a:xfrm>
            <a:custGeom>
              <a:avLst/>
              <a:gdLst/>
              <a:ahLst/>
              <a:cxnLst/>
              <a:rect l="l" t="t" r="r" b="b"/>
              <a:pathLst>
                <a:path w="47" h="761" extrusionOk="0">
                  <a:moveTo>
                    <a:pt x="0" y="635"/>
                  </a:moveTo>
                  <a:cubicBezTo>
                    <a:pt x="64" y="432"/>
                    <a:pt x="64" y="203"/>
                    <a:pt x="0" y="0"/>
                  </a:cubicBezTo>
                  <a:cubicBezTo>
                    <a:pt x="50" y="254"/>
                    <a:pt x="50" y="508"/>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7" name="Google Shape;4877;p27"/>
            <p:cNvSpPr/>
            <p:nvPr/>
          </p:nvSpPr>
          <p:spPr>
            <a:xfrm>
              <a:off x="11099153" y="4783402"/>
              <a:ext cx="184435" cy="152824"/>
            </a:xfrm>
            <a:custGeom>
              <a:avLst/>
              <a:gdLst/>
              <a:ahLst/>
              <a:cxnLst/>
              <a:rect l="l" t="t" r="r" b="b"/>
              <a:pathLst>
                <a:path w="184435" h="152824" extrusionOk="0">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8" name="Google Shape;4878;p27"/>
            <p:cNvSpPr/>
            <p:nvPr/>
          </p:nvSpPr>
          <p:spPr>
            <a:xfrm>
              <a:off x="11611754" y="4402557"/>
              <a:ext cx="379901" cy="502813"/>
            </a:xfrm>
            <a:custGeom>
              <a:avLst/>
              <a:gdLst/>
              <a:ahLst/>
              <a:cxnLst/>
              <a:rect l="l" t="t" r="r" b="b"/>
              <a:pathLst>
                <a:path w="379901" h="502813" extrusionOk="0">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9" name="Google Shape;4879;p27"/>
            <p:cNvSpPr/>
            <p:nvPr/>
          </p:nvSpPr>
          <p:spPr>
            <a:xfrm>
              <a:off x="11273336" y="4805447"/>
              <a:ext cx="47" cy="1015"/>
            </a:xfrm>
            <a:custGeom>
              <a:avLst/>
              <a:gdLst/>
              <a:ahLst/>
              <a:cxnLst/>
              <a:rect l="l" t="t" r="r" b="b"/>
              <a:pathLst>
                <a:path w="47" h="1015" extrusionOk="0">
                  <a:moveTo>
                    <a:pt x="48" y="1016"/>
                  </a:moveTo>
                  <a:cubicBezTo>
                    <a:pt x="-16" y="685"/>
                    <a:pt x="-16" y="330"/>
                    <a:pt x="48" y="0"/>
                  </a:cubicBezTo>
                  <a:lnTo>
                    <a:pt x="48"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0" name="Google Shape;4880;p27"/>
            <p:cNvSpPr/>
            <p:nvPr/>
          </p:nvSpPr>
          <p:spPr>
            <a:xfrm>
              <a:off x="11612760" y="4903212"/>
              <a:ext cx="9" cy="888"/>
            </a:xfrm>
            <a:custGeom>
              <a:avLst/>
              <a:gdLst/>
              <a:ahLst/>
              <a:cxnLst/>
              <a:rect l="l" t="t" r="r" b="b"/>
              <a:pathLst>
                <a:path w="9" h="888" extrusionOk="0">
                  <a:moveTo>
                    <a:pt x="9" y="762"/>
                  </a:moveTo>
                  <a:cubicBezTo>
                    <a:pt x="9" y="762"/>
                    <a:pt x="9" y="762"/>
                    <a:pt x="9" y="0"/>
                  </a:cubicBezTo>
                  <a:cubicBezTo>
                    <a:pt x="-3" y="292"/>
                    <a:pt x="-3" y="597"/>
                    <a:pt x="9"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1" name="Google Shape;4881;p27"/>
            <p:cNvSpPr/>
            <p:nvPr/>
          </p:nvSpPr>
          <p:spPr>
            <a:xfrm>
              <a:off x="11279351" y="4802527"/>
              <a:ext cx="328213" cy="104754"/>
            </a:xfrm>
            <a:custGeom>
              <a:avLst/>
              <a:gdLst/>
              <a:ahLst/>
              <a:cxnLst/>
              <a:rect l="l" t="t" r="r" b="b"/>
              <a:pathLst>
                <a:path w="328213" h="104754" extrusionOk="0">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2" name="Google Shape;4882;p27"/>
            <p:cNvSpPr/>
            <p:nvPr/>
          </p:nvSpPr>
          <p:spPr>
            <a:xfrm>
              <a:off x="9826993" y="4383166"/>
              <a:ext cx="166804" cy="51410"/>
            </a:xfrm>
            <a:custGeom>
              <a:avLst/>
              <a:gdLst/>
              <a:ahLst/>
              <a:cxnLst/>
              <a:rect l="l" t="t" r="r" b="b"/>
              <a:pathLst>
                <a:path w="166804" h="51410" extrusionOk="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3" name="Google Shape;4883;p27"/>
            <p:cNvSpPr/>
            <p:nvPr/>
          </p:nvSpPr>
          <p:spPr>
            <a:xfrm>
              <a:off x="9996971" y="4435084"/>
              <a:ext cx="47" cy="761"/>
            </a:xfrm>
            <a:custGeom>
              <a:avLst/>
              <a:gdLst/>
              <a:ahLst/>
              <a:cxnLst/>
              <a:rect l="l" t="t" r="r" b="b"/>
              <a:pathLst>
                <a:path w="47" h="761" extrusionOk="0">
                  <a:moveTo>
                    <a:pt x="0" y="0"/>
                  </a:moveTo>
                  <a:lnTo>
                    <a:pt x="0" y="0"/>
                  </a:lnTo>
                  <a:cubicBezTo>
                    <a:pt x="64" y="254"/>
                    <a:pt x="64" y="508"/>
                    <a:pt x="0" y="762"/>
                  </a:cubicBez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4" name="Google Shape;4884;p27"/>
            <p:cNvSpPr/>
            <p:nvPr/>
          </p:nvSpPr>
          <p:spPr>
            <a:xfrm>
              <a:off x="11604898" y="4196750"/>
              <a:ext cx="386148" cy="498743"/>
            </a:xfrm>
            <a:custGeom>
              <a:avLst/>
              <a:gdLst/>
              <a:ahLst/>
              <a:cxnLst/>
              <a:rect l="l" t="t" r="r" b="b"/>
              <a:pathLst>
                <a:path w="386148" h="498743" extrusionOk="0">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5" name="Google Shape;4885;p27"/>
            <p:cNvSpPr/>
            <p:nvPr/>
          </p:nvSpPr>
          <p:spPr>
            <a:xfrm>
              <a:off x="11602358" y="4695240"/>
              <a:ext cx="10586" cy="212187"/>
            </a:xfrm>
            <a:custGeom>
              <a:avLst/>
              <a:gdLst/>
              <a:ahLst/>
              <a:cxnLst/>
              <a:rect l="l" t="t" r="r" b="b"/>
              <a:pathLst>
                <a:path w="10586" h="212187" extrusionOk="0">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6" name="Google Shape;4886;p27"/>
            <p:cNvSpPr/>
            <p:nvPr/>
          </p:nvSpPr>
          <p:spPr>
            <a:xfrm>
              <a:off x="9827294" y="4175490"/>
              <a:ext cx="1785220" cy="523050"/>
            </a:xfrm>
            <a:custGeom>
              <a:avLst/>
              <a:gdLst/>
              <a:ahLst/>
              <a:cxnLst/>
              <a:rect l="l" t="t" r="r" b="b"/>
              <a:pathLst>
                <a:path w="1785220" h="523050" extrusionOk="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7" name="Google Shape;4887;p27"/>
            <p:cNvSpPr/>
            <p:nvPr/>
          </p:nvSpPr>
          <p:spPr>
            <a:xfrm>
              <a:off x="10954305" y="702340"/>
              <a:ext cx="84949" cy="33051"/>
            </a:xfrm>
            <a:custGeom>
              <a:avLst/>
              <a:gdLst/>
              <a:ahLst/>
              <a:cxnLst/>
              <a:rect l="l" t="t" r="r" b="b"/>
              <a:pathLst>
                <a:path w="84949" h="33051" extrusionOk="0">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8" name="Google Shape;4888;p27"/>
            <p:cNvSpPr/>
            <p:nvPr/>
          </p:nvSpPr>
          <p:spPr>
            <a:xfrm>
              <a:off x="11034212" y="727409"/>
              <a:ext cx="850571" cy="262134"/>
            </a:xfrm>
            <a:custGeom>
              <a:avLst/>
              <a:gdLst/>
              <a:ahLst/>
              <a:cxnLst/>
              <a:rect l="l" t="t" r="r" b="b"/>
              <a:pathLst>
                <a:path w="850571" h="262134" extrusionOk="0">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9" name="Google Shape;4889;p27"/>
            <p:cNvSpPr/>
            <p:nvPr/>
          </p:nvSpPr>
          <p:spPr>
            <a:xfrm>
              <a:off x="11875800" y="996690"/>
              <a:ext cx="9823" cy="95231"/>
            </a:xfrm>
            <a:custGeom>
              <a:avLst/>
              <a:gdLst/>
              <a:ahLst/>
              <a:cxnLst/>
              <a:rect l="l" t="t" r="r" b="b"/>
              <a:pathLst>
                <a:path w="9823" h="95231" extrusionOk="0">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0" name="Google Shape;4890;p27"/>
            <p:cNvSpPr/>
            <p:nvPr/>
          </p:nvSpPr>
          <p:spPr>
            <a:xfrm>
              <a:off x="7508902" y="63482"/>
              <a:ext cx="10791" cy="77449"/>
            </a:xfrm>
            <a:custGeom>
              <a:avLst/>
              <a:gdLst/>
              <a:ahLst/>
              <a:cxnLst/>
              <a:rect l="l" t="t" r="r" b="b"/>
              <a:pathLst>
                <a:path w="10791" h="77449" extrusionOk="0">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1" name="Google Shape;4891;p27"/>
            <p:cNvSpPr/>
            <p:nvPr/>
          </p:nvSpPr>
          <p:spPr>
            <a:xfrm>
              <a:off x="7509060" y="-1"/>
              <a:ext cx="82497" cy="59784"/>
            </a:xfrm>
            <a:custGeom>
              <a:avLst/>
              <a:gdLst/>
              <a:ahLst/>
              <a:cxnLst/>
              <a:rect l="l" t="t" r="r" b="b"/>
              <a:pathLst>
                <a:path w="82497" h="59784" extrusionOk="0">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2" name="Google Shape;4892;p27"/>
            <p:cNvSpPr/>
            <p:nvPr/>
          </p:nvSpPr>
          <p:spPr>
            <a:xfrm>
              <a:off x="10453168" y="-1"/>
              <a:ext cx="10792" cy="54475"/>
            </a:xfrm>
            <a:custGeom>
              <a:avLst/>
              <a:gdLst/>
              <a:ahLst/>
              <a:cxnLst/>
              <a:rect l="l" t="t" r="r" b="b"/>
              <a:pathLst>
                <a:path w="10792" h="54475" extrusionOk="0">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3" name="Google Shape;4893;p27"/>
            <p:cNvSpPr/>
            <p:nvPr/>
          </p:nvSpPr>
          <p:spPr>
            <a:xfrm>
              <a:off x="5049625" y="1133687"/>
              <a:ext cx="10820" cy="50641"/>
            </a:xfrm>
            <a:custGeom>
              <a:avLst/>
              <a:gdLst/>
              <a:ahLst/>
              <a:cxnLst/>
              <a:rect l="l" t="t" r="r" b="b"/>
              <a:pathLst>
                <a:path w="10820" h="50641" extrusionOk="0">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4" name="Google Shape;4894;p27"/>
            <p:cNvSpPr/>
            <p:nvPr/>
          </p:nvSpPr>
          <p:spPr>
            <a:xfrm>
              <a:off x="5050162" y="1074775"/>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5" name="Google Shape;4895;p27"/>
            <p:cNvSpPr/>
            <p:nvPr/>
          </p:nvSpPr>
          <p:spPr>
            <a:xfrm>
              <a:off x="5051304" y="1073251"/>
              <a:ext cx="12696" cy="12696"/>
            </a:xfrm>
            <a:custGeom>
              <a:avLst/>
              <a:gdLst/>
              <a:ahLst/>
              <a:cxnLst/>
              <a:rect l="l" t="t" r="r" b="b"/>
              <a:pathLst>
                <a:path w="12696" h="12696"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6" name="Google Shape;4896;p27"/>
            <p:cNvSpPr/>
            <p:nvPr/>
          </p:nvSpPr>
          <p:spPr>
            <a:xfrm>
              <a:off x="5049650" y="1076806"/>
              <a:ext cx="10795" cy="61840"/>
            </a:xfrm>
            <a:custGeom>
              <a:avLst/>
              <a:gdLst/>
              <a:ahLst/>
              <a:cxnLst/>
              <a:rect l="l" t="t" r="r" b="b"/>
              <a:pathLst>
                <a:path w="10795" h="61840" extrusionOk="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7" name="Google Shape;4897;p27"/>
            <p:cNvSpPr/>
            <p:nvPr/>
          </p:nvSpPr>
          <p:spPr>
            <a:xfrm>
              <a:off x="5051266" y="982723"/>
              <a:ext cx="123578" cy="98527"/>
            </a:xfrm>
            <a:custGeom>
              <a:avLst/>
              <a:gdLst/>
              <a:ahLst/>
              <a:cxnLst/>
              <a:rect l="l" t="t" r="r" b="b"/>
              <a:pathLst>
                <a:path w="123578" h="98527" extrusionOk="0">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8" name="Google Shape;4898;p27"/>
            <p:cNvSpPr/>
            <p:nvPr/>
          </p:nvSpPr>
          <p:spPr>
            <a:xfrm>
              <a:off x="5172940" y="167468"/>
              <a:ext cx="999396" cy="820207"/>
            </a:xfrm>
            <a:custGeom>
              <a:avLst/>
              <a:gdLst/>
              <a:ahLst/>
              <a:cxnLst/>
              <a:rect l="l" t="t" r="r" b="b"/>
              <a:pathLst>
                <a:path w="999396" h="820207" extrusionOk="0">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9" name="Google Shape;4899;p27"/>
            <p:cNvSpPr/>
            <p:nvPr/>
          </p:nvSpPr>
          <p:spPr>
            <a:xfrm>
              <a:off x="5165665" y="986659"/>
              <a:ext cx="38" cy="634"/>
            </a:xfrm>
            <a:custGeom>
              <a:avLst/>
              <a:gdLst/>
              <a:ahLst/>
              <a:cxnLst/>
              <a:rect l="l" t="t" r="r" b="b"/>
              <a:pathLst>
                <a:path w="38" h="634" extrusionOk="0">
                  <a:moveTo>
                    <a:pt x="38" y="635"/>
                  </a:moveTo>
                  <a:cubicBezTo>
                    <a:pt x="-13" y="427"/>
                    <a:pt x="-13" y="208"/>
                    <a:pt x="38" y="0"/>
                  </a:cubicBezTo>
                  <a:cubicBezTo>
                    <a:pt x="38" y="0"/>
                    <a:pt x="38" y="0"/>
                    <a:pt x="38"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0" name="Google Shape;4900;p27"/>
            <p:cNvSpPr/>
            <p:nvPr/>
          </p:nvSpPr>
          <p:spPr>
            <a:xfrm>
              <a:off x="9842451" y="2417705"/>
              <a:ext cx="218004" cy="175087"/>
            </a:xfrm>
            <a:custGeom>
              <a:avLst/>
              <a:gdLst/>
              <a:ahLst/>
              <a:cxnLst/>
              <a:rect l="l" t="t" r="r" b="b"/>
              <a:pathLst>
                <a:path w="218004" h="175087" extrusionOk="0">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1" name="Google Shape;4901;p27"/>
            <p:cNvSpPr/>
            <p:nvPr/>
          </p:nvSpPr>
          <p:spPr>
            <a:xfrm>
              <a:off x="10050539" y="2380123"/>
              <a:ext cx="55909" cy="45835"/>
            </a:xfrm>
            <a:custGeom>
              <a:avLst/>
              <a:gdLst/>
              <a:ahLst/>
              <a:cxnLst/>
              <a:rect l="l" t="t" r="r" b="b"/>
              <a:pathLst>
                <a:path w="55909" h="45835" extrusionOk="0">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2" name="Google Shape;4902;p27"/>
            <p:cNvSpPr/>
            <p:nvPr/>
          </p:nvSpPr>
          <p:spPr>
            <a:xfrm>
              <a:off x="9806773" y="1050905"/>
              <a:ext cx="2379131" cy="728663"/>
            </a:xfrm>
            <a:custGeom>
              <a:avLst/>
              <a:gdLst/>
              <a:ahLst/>
              <a:cxnLst/>
              <a:rect l="l" t="t" r="r" b="b"/>
              <a:pathLst>
                <a:path w="2379131" h="728663" extrusionOk="0">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3" name="Google Shape;4903;p27"/>
            <p:cNvSpPr/>
            <p:nvPr/>
          </p:nvSpPr>
          <p:spPr>
            <a:xfrm>
              <a:off x="8811215" y="285801"/>
              <a:ext cx="313231" cy="256473"/>
            </a:xfrm>
            <a:custGeom>
              <a:avLst/>
              <a:gdLst/>
              <a:ahLst/>
              <a:cxnLst/>
              <a:rect l="l" t="t" r="r" b="b"/>
              <a:pathLst>
                <a:path w="313231" h="256473" extrusionOk="0">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4" name="Google Shape;4904;p27"/>
            <p:cNvSpPr/>
            <p:nvPr/>
          </p:nvSpPr>
          <p:spPr>
            <a:xfrm>
              <a:off x="9115713" y="-1"/>
              <a:ext cx="368814" cy="294310"/>
            </a:xfrm>
            <a:custGeom>
              <a:avLst/>
              <a:gdLst/>
              <a:ahLst/>
              <a:cxnLst/>
              <a:rect l="l" t="t" r="r" b="b"/>
              <a:pathLst>
                <a:path w="368814" h="294310" extrusionOk="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5" name="Google Shape;4905;p27"/>
            <p:cNvSpPr/>
            <p:nvPr/>
          </p:nvSpPr>
          <p:spPr>
            <a:xfrm>
              <a:off x="9205452" y="2577556"/>
              <a:ext cx="133697" cy="111225"/>
            </a:xfrm>
            <a:custGeom>
              <a:avLst/>
              <a:gdLst/>
              <a:ahLst/>
              <a:cxnLst/>
              <a:rect l="l" t="t" r="r" b="b"/>
              <a:pathLst>
                <a:path w="133697" h="111225" extrusionOk="0">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6" name="Google Shape;4906;p27"/>
            <p:cNvSpPr/>
            <p:nvPr/>
          </p:nvSpPr>
          <p:spPr>
            <a:xfrm>
              <a:off x="9330621" y="2475856"/>
              <a:ext cx="134734" cy="112239"/>
            </a:xfrm>
            <a:custGeom>
              <a:avLst/>
              <a:gdLst/>
              <a:ahLst/>
              <a:cxnLst/>
              <a:rect l="l" t="t" r="r" b="b"/>
              <a:pathLst>
                <a:path w="134734" h="112239" extrusionOk="0">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7" name="Google Shape;4907;p27"/>
            <p:cNvSpPr/>
            <p:nvPr/>
          </p:nvSpPr>
          <p:spPr>
            <a:xfrm>
              <a:off x="9842070" y="2589491"/>
              <a:ext cx="1048638" cy="324528"/>
            </a:xfrm>
            <a:custGeom>
              <a:avLst/>
              <a:gdLst/>
              <a:ahLst/>
              <a:cxnLst/>
              <a:rect l="l" t="t" r="r" b="b"/>
              <a:pathLst>
                <a:path w="1048638" h="324528" extrusionOk="0">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8" name="Google Shape;4908;p27"/>
            <p:cNvSpPr/>
            <p:nvPr/>
          </p:nvSpPr>
          <p:spPr>
            <a:xfrm>
              <a:off x="5042496" y="1235769"/>
              <a:ext cx="212084" cy="171786"/>
            </a:xfrm>
            <a:custGeom>
              <a:avLst/>
              <a:gdLst/>
              <a:ahLst/>
              <a:cxnLst/>
              <a:rect l="l" t="t" r="r" b="b"/>
              <a:pathLst>
                <a:path w="212084" h="171786" extrusionOk="0">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9" name="Google Shape;4909;p27"/>
            <p:cNvSpPr/>
            <p:nvPr/>
          </p:nvSpPr>
          <p:spPr>
            <a:xfrm>
              <a:off x="5246560" y="1195520"/>
              <a:ext cx="56395" cy="48502"/>
            </a:xfrm>
            <a:custGeom>
              <a:avLst/>
              <a:gdLst/>
              <a:ahLst/>
              <a:cxnLst/>
              <a:rect l="l" t="t" r="r" b="b"/>
              <a:pathLst>
                <a:path w="56395" h="48502" extrusionOk="0">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0" name="Google Shape;4910;p27"/>
            <p:cNvSpPr/>
            <p:nvPr/>
          </p:nvSpPr>
          <p:spPr>
            <a:xfrm>
              <a:off x="8944024" y="2297086"/>
              <a:ext cx="38" cy="888"/>
            </a:xfrm>
            <a:custGeom>
              <a:avLst/>
              <a:gdLst/>
              <a:ahLst/>
              <a:cxnLst/>
              <a:rect l="l" t="t" r="r" b="b"/>
              <a:pathLst>
                <a:path w="38" h="888" extrusionOk="0">
                  <a:moveTo>
                    <a:pt x="0" y="0"/>
                  </a:moveTo>
                  <a:cubicBezTo>
                    <a:pt x="51" y="292"/>
                    <a:pt x="51" y="597"/>
                    <a:pt x="0" y="889"/>
                  </a:cubicBezTo>
                  <a:lnTo>
                    <a:pt x="0" y="2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1" name="Google Shape;4911;p27"/>
            <p:cNvSpPr/>
            <p:nvPr/>
          </p:nvSpPr>
          <p:spPr>
            <a:xfrm>
              <a:off x="8942882" y="2295563"/>
              <a:ext cx="12696" cy="761"/>
            </a:xfrm>
            <a:custGeom>
              <a:avLst/>
              <a:gdLst/>
              <a:ahLst/>
              <a:cxnLst/>
              <a:rect l="l" t="t" r="r" b="b"/>
              <a:pathLst>
                <a:path w="12696" h="761" extrusionOk="0">
                  <a:moveTo>
                    <a:pt x="0" y="0"/>
                  </a:moveTo>
                  <a:lnTo>
                    <a:pt x="0" y="762"/>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2" name="Google Shape;4912;p27"/>
            <p:cNvSpPr/>
            <p:nvPr/>
          </p:nvSpPr>
          <p:spPr>
            <a:xfrm>
              <a:off x="8941104" y="2294547"/>
              <a:ext cx="1015" cy="12696"/>
            </a:xfrm>
            <a:custGeom>
              <a:avLst/>
              <a:gdLst/>
              <a:ahLst/>
              <a:cxnLst/>
              <a:rect l="l" t="t" r="r" b="b"/>
              <a:pathLst>
                <a:path w="1015" h="12696" extrusionOk="0">
                  <a:moveTo>
                    <a:pt x="0" y="0"/>
                  </a:moveTo>
                  <a:lnTo>
                    <a:pt x="1016" y="0"/>
                  </a:lnTo>
                  <a:lnTo>
                    <a:pt x="25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3" name="Google Shape;4913;p27"/>
            <p:cNvSpPr/>
            <p:nvPr/>
          </p:nvSpPr>
          <p:spPr>
            <a:xfrm>
              <a:off x="8933739" y="2299118"/>
              <a:ext cx="11014" cy="164041"/>
            </a:xfrm>
            <a:custGeom>
              <a:avLst/>
              <a:gdLst/>
              <a:ahLst/>
              <a:cxnLst/>
              <a:rect l="l" t="t" r="r" b="b"/>
              <a:pathLst>
                <a:path w="11014" h="164041" extrusionOk="0">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4" name="Google Shape;4914;p27"/>
            <p:cNvSpPr/>
            <p:nvPr/>
          </p:nvSpPr>
          <p:spPr>
            <a:xfrm>
              <a:off x="8932723" y="2458328"/>
              <a:ext cx="10967" cy="466870"/>
            </a:xfrm>
            <a:custGeom>
              <a:avLst/>
              <a:gdLst/>
              <a:ahLst/>
              <a:cxnLst/>
              <a:rect l="l" t="t" r="r" b="b"/>
              <a:pathLst>
                <a:path w="10967" h="466870" extrusionOk="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5" name="Google Shape;4915;p27"/>
            <p:cNvSpPr/>
            <p:nvPr/>
          </p:nvSpPr>
          <p:spPr>
            <a:xfrm>
              <a:off x="4058032" y="819063"/>
              <a:ext cx="700991" cy="219399"/>
            </a:xfrm>
            <a:custGeom>
              <a:avLst/>
              <a:gdLst/>
              <a:ahLst/>
              <a:cxnLst/>
              <a:rect l="l" t="t" r="r" b="b"/>
              <a:pathLst>
                <a:path w="700991" h="219399" extrusionOk="0">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6" name="Google Shape;4916;p27"/>
            <p:cNvSpPr/>
            <p:nvPr/>
          </p:nvSpPr>
          <p:spPr>
            <a:xfrm>
              <a:off x="4751786" y="1032131"/>
              <a:ext cx="10820" cy="207192"/>
            </a:xfrm>
            <a:custGeom>
              <a:avLst/>
              <a:gdLst/>
              <a:ahLst/>
              <a:cxnLst/>
              <a:rect l="l" t="t" r="r" b="b"/>
              <a:pathLst>
                <a:path w="10820" h="207192" extrusionOk="0">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7" name="Google Shape;4917;p27"/>
            <p:cNvSpPr/>
            <p:nvPr/>
          </p:nvSpPr>
          <p:spPr>
            <a:xfrm>
              <a:off x="4750771" y="1234694"/>
              <a:ext cx="10830" cy="426294"/>
            </a:xfrm>
            <a:custGeom>
              <a:avLst/>
              <a:gdLst/>
              <a:ahLst/>
              <a:cxnLst/>
              <a:rect l="l" t="t" r="r" b="b"/>
              <a:pathLst>
                <a:path w="10830" h="426294" extrusionOk="0">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8" name="Google Shape;4918;p27"/>
            <p:cNvSpPr/>
            <p:nvPr/>
          </p:nvSpPr>
          <p:spPr>
            <a:xfrm>
              <a:off x="10792935" y="1740463"/>
              <a:ext cx="10792" cy="82782"/>
            </a:xfrm>
            <a:custGeom>
              <a:avLst/>
              <a:gdLst/>
              <a:ahLst/>
              <a:cxnLst/>
              <a:rect l="l" t="t" r="r" b="b"/>
              <a:pathLst>
                <a:path w="10792" h="82782" extrusionOk="0">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9" name="Google Shape;4919;p27"/>
            <p:cNvSpPr/>
            <p:nvPr/>
          </p:nvSpPr>
          <p:spPr>
            <a:xfrm>
              <a:off x="10793085" y="1738685"/>
              <a:ext cx="104" cy="761"/>
            </a:xfrm>
            <a:custGeom>
              <a:avLst/>
              <a:gdLst/>
              <a:ahLst/>
              <a:cxnLst/>
              <a:rect l="l" t="t" r="r" b="b"/>
              <a:pathLst>
                <a:path w="104" h="761" extrusionOk="0">
                  <a:moveTo>
                    <a:pt x="105" y="762"/>
                  </a:moveTo>
                  <a:cubicBezTo>
                    <a:pt x="105" y="762"/>
                    <a:pt x="105" y="762"/>
                    <a:pt x="105" y="0"/>
                  </a:cubicBezTo>
                  <a:lnTo>
                    <a:pt x="105" y="0"/>
                  </a:lnTo>
                  <a:cubicBezTo>
                    <a:pt x="-35" y="241"/>
                    <a:pt x="-35" y="521"/>
                    <a:pt x="105"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0" name="Google Shape;4920;p27"/>
            <p:cNvSpPr/>
            <p:nvPr/>
          </p:nvSpPr>
          <p:spPr>
            <a:xfrm>
              <a:off x="10793951" y="1737035"/>
              <a:ext cx="12696" cy="888"/>
            </a:xfrm>
            <a:custGeom>
              <a:avLst/>
              <a:gdLst/>
              <a:ahLst/>
              <a:cxnLst/>
              <a:rect l="l" t="t" r="r" b="b"/>
              <a:pathLst>
                <a:path w="12696" h="888" extrusionOk="0">
                  <a:moveTo>
                    <a:pt x="0" y="889"/>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1" name="Google Shape;4921;p27"/>
            <p:cNvSpPr/>
            <p:nvPr/>
          </p:nvSpPr>
          <p:spPr>
            <a:xfrm>
              <a:off x="10792898" y="1818738"/>
              <a:ext cx="10830" cy="339897"/>
            </a:xfrm>
            <a:custGeom>
              <a:avLst/>
              <a:gdLst/>
              <a:ahLst/>
              <a:cxnLst/>
              <a:rect l="l" t="t" r="r" b="b"/>
              <a:pathLst>
                <a:path w="10830" h="339897" extrusionOk="0">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2" name="Google Shape;4922;p27"/>
            <p:cNvSpPr/>
            <p:nvPr/>
          </p:nvSpPr>
          <p:spPr>
            <a:xfrm>
              <a:off x="8492643" y="878737"/>
              <a:ext cx="205443" cy="169120"/>
            </a:xfrm>
            <a:custGeom>
              <a:avLst/>
              <a:gdLst/>
              <a:ahLst/>
              <a:cxnLst/>
              <a:rect l="l" t="t" r="r" b="b"/>
              <a:pathLst>
                <a:path w="205443" h="169120" extrusionOk="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3" name="Google Shape;4923;p27"/>
            <p:cNvSpPr/>
            <p:nvPr/>
          </p:nvSpPr>
          <p:spPr>
            <a:xfrm>
              <a:off x="9270166" y="905429"/>
              <a:ext cx="1568986" cy="481177"/>
            </a:xfrm>
            <a:custGeom>
              <a:avLst/>
              <a:gdLst/>
              <a:ahLst/>
              <a:cxnLst/>
              <a:rect l="l" t="t" r="r" b="b"/>
              <a:pathLst>
                <a:path w="1568986" h="481177" extrusionOk="0">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4" name="Google Shape;4924;p27"/>
            <p:cNvSpPr/>
            <p:nvPr/>
          </p:nvSpPr>
          <p:spPr>
            <a:xfrm>
              <a:off x="10842199" y="1380384"/>
              <a:ext cx="12696" cy="12696"/>
            </a:xfrm>
            <a:custGeom>
              <a:avLst/>
              <a:gdLst/>
              <a:ahLst/>
              <a:cxnLst/>
              <a:rect l="l" t="t" r="r" b="b"/>
              <a:pathLst>
                <a:path w="12696" h="12696"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5" name="Google Shape;4925;p27"/>
            <p:cNvSpPr/>
            <p:nvPr/>
          </p:nvSpPr>
          <p:spPr>
            <a:xfrm>
              <a:off x="10843088" y="1381654"/>
              <a:ext cx="12696" cy="634"/>
            </a:xfrm>
            <a:custGeom>
              <a:avLst/>
              <a:gdLst/>
              <a:ahLst/>
              <a:cxnLst/>
              <a:rect l="l" t="t" r="r" b="b"/>
              <a:pathLst>
                <a:path w="12696" h="634" extrusionOk="0">
                  <a:moveTo>
                    <a:pt x="0" y="635"/>
                  </a:moveTo>
                  <a:lnTo>
                    <a:pt x="0" y="0"/>
                  </a:lnTo>
                  <a:lnTo>
                    <a:pt x="0" y="0"/>
                  </a:lnTo>
                  <a:cubicBezTo>
                    <a:pt x="0" y="0"/>
                    <a:pt x="0" y="254"/>
                    <a:pt x="0"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6" name="Google Shape;4926;p27"/>
            <p:cNvSpPr/>
            <p:nvPr/>
          </p:nvSpPr>
          <p:spPr>
            <a:xfrm>
              <a:off x="10840295" y="1378861"/>
              <a:ext cx="634" cy="12696"/>
            </a:xfrm>
            <a:custGeom>
              <a:avLst/>
              <a:gdLst/>
              <a:ahLst/>
              <a:cxnLst/>
              <a:rect l="l" t="t" r="r" b="b"/>
              <a:pathLst>
                <a:path w="634" h="12696" extrusionOk="0">
                  <a:moveTo>
                    <a:pt x="635"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7" name="Google Shape;4927;p27"/>
            <p:cNvSpPr/>
            <p:nvPr/>
          </p:nvSpPr>
          <p:spPr>
            <a:xfrm>
              <a:off x="10832296" y="1654887"/>
              <a:ext cx="10791" cy="51929"/>
            </a:xfrm>
            <a:custGeom>
              <a:avLst/>
              <a:gdLst/>
              <a:ahLst/>
              <a:cxnLst/>
              <a:rect l="l" t="t" r="r" b="b"/>
              <a:pathLst>
                <a:path w="10791" h="51929" extrusionOk="0">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8" name="Google Shape;4928;p27"/>
            <p:cNvSpPr/>
            <p:nvPr/>
          </p:nvSpPr>
          <p:spPr>
            <a:xfrm>
              <a:off x="5164179" y="900830"/>
              <a:ext cx="9522" cy="86943"/>
            </a:xfrm>
            <a:custGeom>
              <a:avLst/>
              <a:gdLst/>
              <a:ahLst/>
              <a:cxnLst/>
              <a:rect l="l" t="t" r="r" b="b"/>
              <a:pathLst>
                <a:path w="9522" h="86943" extrusionOk="0">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9" name="Google Shape;4929;p27"/>
            <p:cNvSpPr/>
            <p:nvPr/>
          </p:nvSpPr>
          <p:spPr>
            <a:xfrm>
              <a:off x="5165449" y="831880"/>
              <a:ext cx="10792" cy="74214"/>
            </a:xfrm>
            <a:custGeom>
              <a:avLst/>
              <a:gdLst/>
              <a:ahLst/>
              <a:cxnLst/>
              <a:rect l="l" t="t" r="r" b="b"/>
              <a:pathLst>
                <a:path w="10792" h="74214" extrusionOk="0">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0" name="Google Shape;4930;p27"/>
            <p:cNvSpPr/>
            <p:nvPr/>
          </p:nvSpPr>
          <p:spPr>
            <a:xfrm>
              <a:off x="5033599" y="375592"/>
              <a:ext cx="64684" cy="26638"/>
            </a:xfrm>
            <a:custGeom>
              <a:avLst/>
              <a:gdLst/>
              <a:ahLst/>
              <a:cxnLst/>
              <a:rect l="l" t="t" r="r" b="b"/>
              <a:pathLst>
                <a:path w="64684" h="26638" extrusionOk="0">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1" name="Google Shape;4931;p27"/>
            <p:cNvSpPr/>
            <p:nvPr/>
          </p:nvSpPr>
          <p:spPr>
            <a:xfrm>
              <a:off x="5091300" y="393315"/>
              <a:ext cx="328466" cy="105664"/>
            </a:xfrm>
            <a:custGeom>
              <a:avLst/>
              <a:gdLst/>
              <a:ahLst/>
              <a:cxnLst/>
              <a:rect l="l" t="t" r="r" b="b"/>
              <a:pathLst>
                <a:path w="328466" h="105664" extrusionOk="0">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2" name="Google Shape;4932;p27"/>
            <p:cNvSpPr/>
            <p:nvPr/>
          </p:nvSpPr>
          <p:spPr>
            <a:xfrm>
              <a:off x="9140825" y="3336311"/>
              <a:ext cx="497461" cy="104494"/>
            </a:xfrm>
            <a:custGeom>
              <a:avLst/>
              <a:gdLst/>
              <a:ahLst/>
              <a:cxnLst/>
              <a:rect l="l" t="t" r="r" b="b"/>
              <a:pathLst>
                <a:path w="497461" h="104494" extrusionOk="0">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3" name="Google Shape;4933;p27"/>
            <p:cNvSpPr/>
            <p:nvPr/>
          </p:nvSpPr>
          <p:spPr>
            <a:xfrm>
              <a:off x="9631847" y="3431397"/>
              <a:ext cx="903470" cy="182464"/>
            </a:xfrm>
            <a:custGeom>
              <a:avLst/>
              <a:gdLst/>
              <a:ahLst/>
              <a:cxnLst/>
              <a:rect l="l" t="t" r="r" b="b"/>
              <a:pathLst>
                <a:path w="903470" h="182464" extrusionOk="0">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4" name="Google Shape;4934;p27"/>
            <p:cNvSpPr/>
            <p:nvPr/>
          </p:nvSpPr>
          <p:spPr>
            <a:xfrm>
              <a:off x="3659294" y="47791"/>
              <a:ext cx="191779" cy="65335"/>
            </a:xfrm>
            <a:custGeom>
              <a:avLst/>
              <a:gdLst/>
              <a:ahLst/>
              <a:cxnLst/>
              <a:rect l="l" t="t" r="r" b="b"/>
              <a:pathLst>
                <a:path w="191779" h="65335" extrusionOk="0">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5" name="Google Shape;4935;p27"/>
            <p:cNvSpPr/>
            <p:nvPr/>
          </p:nvSpPr>
          <p:spPr>
            <a:xfrm>
              <a:off x="3843999" y="103576"/>
              <a:ext cx="201002" cy="66939"/>
            </a:xfrm>
            <a:custGeom>
              <a:avLst/>
              <a:gdLst/>
              <a:ahLst/>
              <a:cxnLst/>
              <a:rect l="l" t="t" r="r" b="b"/>
              <a:pathLst>
                <a:path w="201002" h="66939" extrusionOk="0">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6" name="Google Shape;4936;p27"/>
            <p:cNvSpPr/>
            <p:nvPr/>
          </p:nvSpPr>
          <p:spPr>
            <a:xfrm>
              <a:off x="9305210" y="774491"/>
              <a:ext cx="9179" cy="82280"/>
            </a:xfrm>
            <a:custGeom>
              <a:avLst/>
              <a:gdLst/>
              <a:ahLst/>
              <a:cxnLst/>
              <a:rect l="l" t="t" r="r" b="b"/>
              <a:pathLst>
                <a:path w="9179" h="82280" extrusionOk="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7" name="Google Shape;4937;p27"/>
            <p:cNvSpPr/>
            <p:nvPr/>
          </p:nvSpPr>
          <p:spPr>
            <a:xfrm>
              <a:off x="9303550" y="851814"/>
              <a:ext cx="10586" cy="52951"/>
            </a:xfrm>
            <a:custGeom>
              <a:avLst/>
              <a:gdLst/>
              <a:ahLst/>
              <a:cxnLst/>
              <a:rect l="l" t="t" r="r" b="b"/>
              <a:pathLst>
                <a:path w="10586" h="52951" extrusionOk="0">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8" name="Google Shape;4938;p27"/>
            <p:cNvSpPr/>
            <p:nvPr/>
          </p:nvSpPr>
          <p:spPr>
            <a:xfrm>
              <a:off x="9693941" y="457842"/>
              <a:ext cx="97977" cy="36312"/>
            </a:xfrm>
            <a:custGeom>
              <a:avLst/>
              <a:gdLst/>
              <a:ahLst/>
              <a:cxnLst/>
              <a:rect l="l" t="t" r="r" b="b"/>
              <a:pathLst>
                <a:path w="97977" h="36312" extrusionOk="0">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9" name="Google Shape;4939;p27"/>
            <p:cNvSpPr/>
            <p:nvPr/>
          </p:nvSpPr>
          <p:spPr>
            <a:xfrm>
              <a:off x="9784768" y="484493"/>
              <a:ext cx="379712" cy="121139"/>
            </a:xfrm>
            <a:custGeom>
              <a:avLst/>
              <a:gdLst/>
              <a:ahLst/>
              <a:cxnLst/>
              <a:rect l="l" t="t" r="r" b="b"/>
              <a:pathLst>
                <a:path w="379712" h="121139" extrusionOk="0">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0" name="Google Shape;4940;p27"/>
            <p:cNvSpPr/>
            <p:nvPr/>
          </p:nvSpPr>
          <p:spPr>
            <a:xfrm>
              <a:off x="8741764" y="4059389"/>
              <a:ext cx="9960" cy="48507"/>
            </a:xfrm>
            <a:custGeom>
              <a:avLst/>
              <a:gdLst/>
              <a:ahLst/>
              <a:cxnLst/>
              <a:rect l="l" t="t" r="r" b="b"/>
              <a:pathLst>
                <a:path w="9960" h="48507" extrusionOk="0">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1" name="Google Shape;4941;p27"/>
            <p:cNvSpPr/>
            <p:nvPr/>
          </p:nvSpPr>
          <p:spPr>
            <a:xfrm>
              <a:off x="8742018" y="3999460"/>
              <a:ext cx="10791" cy="65070"/>
            </a:xfrm>
            <a:custGeom>
              <a:avLst/>
              <a:gdLst/>
              <a:ahLst/>
              <a:cxnLst/>
              <a:rect l="l" t="t" r="r" b="b"/>
              <a:pathLst>
                <a:path w="10791" h="65070" extrusionOk="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2" name="Google Shape;4942;p27"/>
            <p:cNvSpPr/>
            <p:nvPr/>
          </p:nvSpPr>
          <p:spPr>
            <a:xfrm>
              <a:off x="8749381" y="3995017"/>
              <a:ext cx="1143" cy="12696"/>
            </a:xfrm>
            <a:custGeom>
              <a:avLst/>
              <a:gdLst/>
              <a:ahLst/>
              <a:cxnLst/>
              <a:rect l="l" t="t" r="r" b="b"/>
              <a:pathLst>
                <a:path w="1143" h="12696" extrusionOk="0">
                  <a:moveTo>
                    <a:pt x="0" y="0"/>
                  </a:moveTo>
                  <a:lnTo>
                    <a:pt x="0" y="0"/>
                  </a:lnTo>
                  <a:lnTo>
                    <a:pt x="11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3" name="Google Shape;4943;p27"/>
            <p:cNvSpPr/>
            <p:nvPr/>
          </p:nvSpPr>
          <p:spPr>
            <a:xfrm>
              <a:off x="8752175" y="3997683"/>
              <a:ext cx="85" cy="888"/>
            </a:xfrm>
            <a:custGeom>
              <a:avLst/>
              <a:gdLst/>
              <a:ahLst/>
              <a:cxnLst/>
              <a:rect l="l" t="t" r="r" b="b"/>
              <a:pathLst>
                <a:path w="85" h="888" extrusionOk="0">
                  <a:moveTo>
                    <a:pt x="0" y="0"/>
                  </a:moveTo>
                  <a:lnTo>
                    <a:pt x="0" y="0"/>
                  </a:lnTo>
                  <a:cubicBezTo>
                    <a:pt x="76" y="292"/>
                    <a:pt x="76" y="597"/>
                    <a:pt x="0" y="889"/>
                  </a:cubicBezTo>
                  <a:cubicBezTo>
                    <a:pt x="114" y="609"/>
                    <a:pt x="114" y="27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4" name="Google Shape;4944;p27"/>
            <p:cNvSpPr/>
            <p:nvPr/>
          </p:nvSpPr>
          <p:spPr>
            <a:xfrm>
              <a:off x="8751032" y="3996159"/>
              <a:ext cx="12696" cy="761"/>
            </a:xfrm>
            <a:custGeom>
              <a:avLst/>
              <a:gdLst/>
              <a:ahLst/>
              <a:cxnLst/>
              <a:rect l="l" t="t" r="r" b="b"/>
              <a:pathLst>
                <a:path w="12696" h="761" extrusionOk="0">
                  <a:moveTo>
                    <a:pt x="0" y="0"/>
                  </a:moveTo>
                  <a:lnTo>
                    <a:pt x="0" y="0"/>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5" name="Google Shape;4945;p27"/>
            <p:cNvSpPr/>
            <p:nvPr/>
          </p:nvSpPr>
          <p:spPr>
            <a:xfrm>
              <a:off x="8577673" y="3945256"/>
              <a:ext cx="83084" cy="32493"/>
            </a:xfrm>
            <a:custGeom>
              <a:avLst/>
              <a:gdLst/>
              <a:ahLst/>
              <a:cxnLst/>
              <a:rect l="l" t="t" r="r" b="b"/>
              <a:pathLst>
                <a:path w="83084" h="32493" extrusionOk="0">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6" name="Google Shape;4946;p27"/>
            <p:cNvSpPr/>
            <p:nvPr/>
          </p:nvSpPr>
          <p:spPr>
            <a:xfrm>
              <a:off x="8658727" y="3970639"/>
              <a:ext cx="93416" cy="33773"/>
            </a:xfrm>
            <a:custGeom>
              <a:avLst/>
              <a:gdLst/>
              <a:ahLst/>
              <a:cxnLst/>
              <a:rect l="l" t="t" r="r" b="b"/>
              <a:pathLst>
                <a:path w="93416" h="33773" extrusionOk="0">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7" name="Google Shape;4947;p27"/>
            <p:cNvSpPr/>
            <p:nvPr/>
          </p:nvSpPr>
          <p:spPr>
            <a:xfrm>
              <a:off x="4265069" y="2096097"/>
              <a:ext cx="9951" cy="613971"/>
            </a:xfrm>
            <a:custGeom>
              <a:avLst/>
              <a:gdLst/>
              <a:ahLst/>
              <a:cxnLst/>
              <a:rect l="l" t="t" r="r" b="b"/>
              <a:pathLst>
                <a:path w="9951" h="613971" extrusionOk="0">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8" name="Google Shape;4948;p27"/>
            <p:cNvSpPr/>
            <p:nvPr/>
          </p:nvSpPr>
          <p:spPr>
            <a:xfrm>
              <a:off x="4285104" y="1873651"/>
              <a:ext cx="241851" cy="197782"/>
            </a:xfrm>
            <a:custGeom>
              <a:avLst/>
              <a:gdLst/>
              <a:ahLst/>
              <a:cxnLst/>
              <a:rect l="l" t="t" r="r" b="b"/>
              <a:pathLst>
                <a:path w="241851" h="197782" extrusionOk="0">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9" name="Google Shape;4949;p27"/>
            <p:cNvSpPr/>
            <p:nvPr/>
          </p:nvSpPr>
          <p:spPr>
            <a:xfrm>
              <a:off x="4130023" y="1776521"/>
              <a:ext cx="761" cy="12696"/>
            </a:xfrm>
            <a:custGeom>
              <a:avLst/>
              <a:gdLst/>
              <a:ahLst/>
              <a:cxnLst/>
              <a:rect l="l" t="t" r="r" b="b"/>
              <a:pathLst>
                <a:path w="761" h="12696" extrusionOk="0">
                  <a:moveTo>
                    <a:pt x="0" y="0"/>
                  </a:moveTo>
                  <a:lnTo>
                    <a:pt x="762"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0" name="Google Shape;4950;p27"/>
            <p:cNvSpPr/>
            <p:nvPr/>
          </p:nvSpPr>
          <p:spPr>
            <a:xfrm>
              <a:off x="4131420" y="1777537"/>
              <a:ext cx="12696" cy="761"/>
            </a:xfrm>
            <a:custGeom>
              <a:avLst/>
              <a:gdLst/>
              <a:ahLst/>
              <a:cxnLst/>
              <a:rect l="l" t="t" r="r" b="b"/>
              <a:pathLst>
                <a:path w="12696" h="761" extrusionOk="0">
                  <a:moveTo>
                    <a:pt x="0" y="0"/>
                  </a:moveTo>
                  <a:lnTo>
                    <a:pt x="0" y="762"/>
                  </a:lnTo>
                  <a:lnTo>
                    <a:pt x="0"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1" name="Google Shape;4951;p27"/>
            <p:cNvSpPr/>
            <p:nvPr/>
          </p:nvSpPr>
          <p:spPr>
            <a:xfrm>
              <a:off x="4132181" y="1779315"/>
              <a:ext cx="38" cy="1015"/>
            </a:xfrm>
            <a:custGeom>
              <a:avLst/>
              <a:gdLst/>
              <a:ahLst/>
              <a:cxnLst/>
              <a:rect l="l" t="t" r="r" b="b"/>
              <a:pathLst>
                <a:path w="38" h="1015" extrusionOk="0">
                  <a:moveTo>
                    <a:pt x="0" y="0"/>
                  </a:moveTo>
                  <a:cubicBezTo>
                    <a:pt x="51" y="330"/>
                    <a:pt x="51" y="686"/>
                    <a:pt x="0" y="1016"/>
                  </a:cubicBezTo>
                  <a:cubicBezTo>
                    <a:pt x="0" y="1016"/>
                    <a:pt x="0" y="1016"/>
                    <a:pt x="0" y="2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2" name="Google Shape;4952;p27"/>
            <p:cNvSpPr/>
            <p:nvPr/>
          </p:nvSpPr>
          <p:spPr>
            <a:xfrm>
              <a:off x="2624687" y="1312076"/>
              <a:ext cx="1504319" cy="471936"/>
            </a:xfrm>
            <a:custGeom>
              <a:avLst/>
              <a:gdLst/>
              <a:ahLst/>
              <a:cxnLst/>
              <a:rect l="l" t="t" r="r" b="b"/>
              <a:pathLst>
                <a:path w="1504319" h="471936" extrusionOk="0">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3" name="Google Shape;4953;p27"/>
            <p:cNvSpPr/>
            <p:nvPr/>
          </p:nvSpPr>
          <p:spPr>
            <a:xfrm>
              <a:off x="4121643" y="2215066"/>
              <a:ext cx="10459" cy="191726"/>
            </a:xfrm>
            <a:custGeom>
              <a:avLst/>
              <a:gdLst/>
              <a:ahLst/>
              <a:cxnLst/>
              <a:rect l="l" t="t" r="r" b="b"/>
              <a:pathLst>
                <a:path w="10459" h="191726" extrusionOk="0">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4" name="Google Shape;4954;p27"/>
            <p:cNvSpPr/>
            <p:nvPr/>
          </p:nvSpPr>
          <p:spPr>
            <a:xfrm>
              <a:off x="8654625" y="3876810"/>
              <a:ext cx="9081" cy="99266"/>
            </a:xfrm>
            <a:custGeom>
              <a:avLst/>
              <a:gdLst/>
              <a:ahLst/>
              <a:cxnLst/>
              <a:rect l="l" t="t" r="r" b="b"/>
              <a:pathLst>
                <a:path w="9081" h="99266" extrusionOk="0">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5" name="Google Shape;4955;p27"/>
            <p:cNvSpPr/>
            <p:nvPr/>
          </p:nvSpPr>
          <p:spPr>
            <a:xfrm>
              <a:off x="9058930" y="3311045"/>
              <a:ext cx="89130" cy="35043"/>
            </a:xfrm>
            <a:custGeom>
              <a:avLst/>
              <a:gdLst/>
              <a:ahLst/>
              <a:cxnLst/>
              <a:rect l="l" t="t" r="r" b="b"/>
              <a:pathLst>
                <a:path w="89130" h="35043" extrusionOk="0">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6" name="Google Shape;4956;p27"/>
            <p:cNvSpPr/>
            <p:nvPr/>
          </p:nvSpPr>
          <p:spPr>
            <a:xfrm>
              <a:off x="7756871" y="3177222"/>
              <a:ext cx="1307783" cy="143350"/>
            </a:xfrm>
            <a:custGeom>
              <a:avLst/>
              <a:gdLst/>
              <a:ahLst/>
              <a:cxnLst/>
              <a:rect l="l" t="t" r="r" b="b"/>
              <a:pathLst>
                <a:path w="1307783" h="143350" extrusionOk="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7" name="Google Shape;4957;p27"/>
            <p:cNvSpPr/>
            <p:nvPr/>
          </p:nvSpPr>
          <p:spPr>
            <a:xfrm>
              <a:off x="5822716" y="3177222"/>
              <a:ext cx="10840" cy="178622"/>
            </a:xfrm>
            <a:custGeom>
              <a:avLst/>
              <a:gdLst/>
              <a:ahLst/>
              <a:cxnLst/>
              <a:rect l="l" t="t" r="r" b="b"/>
              <a:pathLst>
                <a:path w="10840" h="178622" extrusionOk="0">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8" name="Google Shape;4958;p27"/>
            <p:cNvSpPr/>
            <p:nvPr/>
          </p:nvSpPr>
          <p:spPr>
            <a:xfrm>
              <a:off x="5823088" y="3142433"/>
              <a:ext cx="56" cy="112"/>
            </a:xfrm>
            <a:custGeom>
              <a:avLst/>
              <a:gdLst/>
              <a:ahLst/>
              <a:cxnLst/>
              <a:rect l="l" t="t" r="r" b="b"/>
              <a:pathLst>
                <a:path w="56" h="112" extrusionOk="0">
                  <a:moveTo>
                    <a:pt x="56" y="0"/>
                  </a:moveTo>
                  <a:cubicBezTo>
                    <a:pt x="56" y="0"/>
                    <a:pt x="-71" y="254"/>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9" name="Google Shape;4959;p27"/>
            <p:cNvSpPr/>
            <p:nvPr/>
          </p:nvSpPr>
          <p:spPr>
            <a:xfrm>
              <a:off x="5823272" y="3144718"/>
              <a:ext cx="10791" cy="37519"/>
            </a:xfrm>
            <a:custGeom>
              <a:avLst/>
              <a:gdLst/>
              <a:ahLst/>
              <a:cxnLst/>
              <a:rect l="l" t="t" r="r" b="b"/>
              <a:pathLst>
                <a:path w="10791" h="37519" extrusionOk="0">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0" name="Google Shape;4960;p27"/>
            <p:cNvSpPr/>
            <p:nvPr/>
          </p:nvSpPr>
          <p:spPr>
            <a:xfrm>
              <a:off x="5823652" y="3078949"/>
              <a:ext cx="40502" cy="69927"/>
            </a:xfrm>
            <a:custGeom>
              <a:avLst/>
              <a:gdLst/>
              <a:ahLst/>
              <a:cxnLst/>
              <a:rect l="l" t="t" r="r" b="b"/>
              <a:pathLst>
                <a:path w="40502" h="69927" extrusionOk="0">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1" name="Google Shape;4961;p27"/>
            <p:cNvSpPr/>
            <p:nvPr/>
          </p:nvSpPr>
          <p:spPr>
            <a:xfrm>
              <a:off x="5853675" y="2989946"/>
              <a:ext cx="50475" cy="94342"/>
            </a:xfrm>
            <a:custGeom>
              <a:avLst/>
              <a:gdLst/>
              <a:ahLst/>
              <a:cxnLst/>
              <a:rect l="l" t="t" r="r" b="b"/>
              <a:pathLst>
                <a:path w="50475" h="94342" extrusionOk="0">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2" name="Google Shape;4962;p27"/>
            <p:cNvSpPr/>
            <p:nvPr/>
          </p:nvSpPr>
          <p:spPr>
            <a:xfrm>
              <a:off x="8655260" y="3825262"/>
              <a:ext cx="38" cy="1015"/>
            </a:xfrm>
            <a:custGeom>
              <a:avLst/>
              <a:gdLst/>
              <a:ahLst/>
              <a:cxnLst/>
              <a:rect l="l" t="t" r="r" b="b"/>
              <a:pathLst>
                <a:path w="38" h="1015" extrusionOk="0">
                  <a:moveTo>
                    <a:pt x="38" y="254"/>
                  </a:moveTo>
                  <a:cubicBezTo>
                    <a:pt x="38" y="254"/>
                    <a:pt x="38" y="254"/>
                    <a:pt x="38" y="1016"/>
                  </a:cubicBezTo>
                  <a:cubicBezTo>
                    <a:pt x="-13" y="673"/>
                    <a:pt x="-13" y="330"/>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3" name="Google Shape;4963;p27"/>
            <p:cNvSpPr/>
            <p:nvPr/>
          </p:nvSpPr>
          <p:spPr>
            <a:xfrm>
              <a:off x="8656568" y="3790727"/>
              <a:ext cx="47486" cy="37836"/>
            </a:xfrm>
            <a:custGeom>
              <a:avLst/>
              <a:gdLst/>
              <a:ahLst/>
              <a:cxnLst/>
              <a:rect l="l" t="t" r="r" b="b"/>
              <a:pathLst>
                <a:path w="47486" h="37836" extrusionOk="0">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4" name="Google Shape;4964;p27"/>
            <p:cNvSpPr/>
            <p:nvPr/>
          </p:nvSpPr>
          <p:spPr>
            <a:xfrm>
              <a:off x="8697684" y="3617291"/>
              <a:ext cx="222978" cy="183018"/>
            </a:xfrm>
            <a:custGeom>
              <a:avLst/>
              <a:gdLst/>
              <a:ahLst/>
              <a:cxnLst/>
              <a:rect l="l" t="t" r="r" b="b"/>
              <a:pathLst>
                <a:path w="222978" h="183018" extrusionOk="0">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5" name="Google Shape;4965;p27"/>
            <p:cNvSpPr/>
            <p:nvPr/>
          </p:nvSpPr>
          <p:spPr>
            <a:xfrm>
              <a:off x="11299306" y="3033749"/>
              <a:ext cx="9432" cy="54849"/>
            </a:xfrm>
            <a:custGeom>
              <a:avLst/>
              <a:gdLst/>
              <a:ahLst/>
              <a:cxnLst/>
              <a:rect l="l" t="t" r="r" b="b"/>
              <a:pathLst>
                <a:path w="9432" h="54849" extrusionOk="0">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6" name="Google Shape;4966;p27"/>
            <p:cNvSpPr/>
            <p:nvPr/>
          </p:nvSpPr>
          <p:spPr>
            <a:xfrm>
              <a:off x="11509633" y="3246673"/>
              <a:ext cx="9179" cy="194180"/>
            </a:xfrm>
            <a:custGeom>
              <a:avLst/>
              <a:gdLst/>
              <a:ahLst/>
              <a:cxnLst/>
              <a:rect l="l" t="t" r="r" b="b"/>
              <a:pathLst>
                <a:path w="9179" h="194180" extrusionOk="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7" name="Google Shape;4967;p27"/>
            <p:cNvSpPr/>
            <p:nvPr/>
          </p:nvSpPr>
          <p:spPr>
            <a:xfrm>
              <a:off x="11511147" y="2958712"/>
              <a:ext cx="309342" cy="275010"/>
            </a:xfrm>
            <a:custGeom>
              <a:avLst/>
              <a:gdLst/>
              <a:ahLst/>
              <a:cxnLst/>
              <a:rect l="l" t="t" r="r" b="b"/>
              <a:pathLst>
                <a:path w="309342" h="275010" extrusionOk="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8" name="Google Shape;4968;p27"/>
            <p:cNvSpPr/>
            <p:nvPr/>
          </p:nvSpPr>
          <p:spPr>
            <a:xfrm>
              <a:off x="11810691" y="2705412"/>
              <a:ext cx="292332" cy="261326"/>
            </a:xfrm>
            <a:custGeom>
              <a:avLst/>
              <a:gdLst/>
              <a:ahLst/>
              <a:cxnLst/>
              <a:rect l="l" t="t" r="r" b="b"/>
              <a:pathLst>
                <a:path w="292332" h="261326" extrusionOk="0">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9" name="Google Shape;4969;p27"/>
            <p:cNvSpPr/>
            <p:nvPr/>
          </p:nvSpPr>
          <p:spPr>
            <a:xfrm>
              <a:off x="10528494" y="3603937"/>
              <a:ext cx="104208" cy="29604"/>
            </a:xfrm>
            <a:custGeom>
              <a:avLst/>
              <a:gdLst/>
              <a:ahLst/>
              <a:cxnLst/>
              <a:rect l="l" t="t" r="r" b="b"/>
              <a:pathLst>
                <a:path w="104208" h="29604" extrusionOk="0">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0" name="Google Shape;4970;p27"/>
            <p:cNvSpPr/>
            <p:nvPr/>
          </p:nvSpPr>
          <p:spPr>
            <a:xfrm>
              <a:off x="9823529" y="4427877"/>
              <a:ext cx="171966" cy="141412"/>
            </a:xfrm>
            <a:custGeom>
              <a:avLst/>
              <a:gdLst/>
              <a:ahLst/>
              <a:cxnLst/>
              <a:rect l="l" t="t" r="r" b="b"/>
              <a:pathLst>
                <a:path w="171966" h="141412" extrusionOk="0">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1" name="Google Shape;4971;p27"/>
            <p:cNvSpPr/>
            <p:nvPr/>
          </p:nvSpPr>
          <p:spPr>
            <a:xfrm>
              <a:off x="11274605" y="4802395"/>
              <a:ext cx="9872" cy="91046"/>
            </a:xfrm>
            <a:custGeom>
              <a:avLst/>
              <a:gdLst/>
              <a:ahLst/>
              <a:cxnLst/>
              <a:rect l="l" t="t" r="r" b="b"/>
              <a:pathLst>
                <a:path w="9872" h="91046" extrusionOk="0">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2" name="Google Shape;4972;p27"/>
            <p:cNvSpPr/>
            <p:nvPr/>
          </p:nvSpPr>
          <p:spPr>
            <a:xfrm>
              <a:off x="9725640" y="1026273"/>
              <a:ext cx="88242" cy="34154"/>
            </a:xfrm>
            <a:custGeom>
              <a:avLst/>
              <a:gdLst/>
              <a:ahLst/>
              <a:cxnLst/>
              <a:rect l="l" t="t" r="r" b="b"/>
              <a:pathLst>
                <a:path w="88242" h="34154" extrusionOk="0">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3" name="Google Shape;4973;p27"/>
            <p:cNvSpPr/>
            <p:nvPr/>
          </p:nvSpPr>
          <p:spPr>
            <a:xfrm>
              <a:off x="7511822" y="139662"/>
              <a:ext cx="1303559" cy="401144"/>
            </a:xfrm>
            <a:custGeom>
              <a:avLst/>
              <a:gdLst/>
              <a:ahLst/>
              <a:cxnLst/>
              <a:rect l="l" t="t" r="r" b="b"/>
              <a:pathLst>
                <a:path w="1303559" h="401144" extrusionOk="0">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4" name="Google Shape;4974;p27"/>
            <p:cNvSpPr/>
            <p:nvPr/>
          </p:nvSpPr>
          <p:spPr>
            <a:xfrm>
              <a:off x="9458733" y="2474967"/>
              <a:ext cx="268050" cy="88369"/>
            </a:xfrm>
            <a:custGeom>
              <a:avLst/>
              <a:gdLst/>
              <a:ahLst/>
              <a:cxnLst/>
              <a:rect l="l" t="t" r="r" b="b"/>
              <a:pathLst>
                <a:path w="268050" h="88369" extrusionOk="0">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5" name="Google Shape;4975;p27"/>
            <p:cNvSpPr/>
            <p:nvPr/>
          </p:nvSpPr>
          <p:spPr>
            <a:xfrm>
              <a:off x="9719709" y="2553563"/>
              <a:ext cx="129435" cy="45579"/>
            </a:xfrm>
            <a:custGeom>
              <a:avLst/>
              <a:gdLst/>
              <a:ahLst/>
              <a:cxnLst/>
              <a:rect l="l" t="t" r="r" b="b"/>
              <a:pathLst>
                <a:path w="129435" h="45579" extrusionOk="0">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6" name="Google Shape;4976;p27"/>
            <p:cNvSpPr/>
            <p:nvPr/>
          </p:nvSpPr>
          <p:spPr>
            <a:xfrm>
              <a:off x="5295298" y="1194124"/>
              <a:ext cx="54254" cy="22219"/>
            </a:xfrm>
            <a:custGeom>
              <a:avLst/>
              <a:gdLst/>
              <a:ahLst/>
              <a:cxnLst/>
              <a:rect l="l" t="t" r="r" b="b"/>
              <a:pathLst>
                <a:path w="54254" h="22219" extrusionOk="0">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7" name="Google Shape;4977;p27"/>
            <p:cNvSpPr/>
            <p:nvPr/>
          </p:nvSpPr>
          <p:spPr>
            <a:xfrm>
              <a:off x="5342479" y="1208697"/>
              <a:ext cx="54686" cy="24151"/>
            </a:xfrm>
            <a:custGeom>
              <a:avLst/>
              <a:gdLst/>
              <a:ahLst/>
              <a:cxnLst/>
              <a:rect l="l" t="t" r="r" b="b"/>
              <a:pathLst>
                <a:path w="54686" h="24151" extrusionOk="0">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8" name="Google Shape;4978;p27"/>
            <p:cNvSpPr/>
            <p:nvPr/>
          </p:nvSpPr>
          <p:spPr>
            <a:xfrm>
              <a:off x="5390175" y="1223222"/>
              <a:ext cx="2371012" cy="724196"/>
            </a:xfrm>
            <a:custGeom>
              <a:avLst/>
              <a:gdLst/>
              <a:ahLst/>
              <a:cxnLst/>
              <a:rect l="l" t="t" r="r" b="b"/>
              <a:pathLst>
                <a:path w="2371012" h="724196" extrusionOk="0">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9" name="Google Shape;4979;p27"/>
            <p:cNvSpPr/>
            <p:nvPr/>
          </p:nvSpPr>
          <p:spPr>
            <a:xfrm>
              <a:off x="7755975" y="1938651"/>
              <a:ext cx="1188398" cy="365167"/>
            </a:xfrm>
            <a:custGeom>
              <a:avLst/>
              <a:gdLst/>
              <a:ahLst/>
              <a:cxnLst/>
              <a:rect l="l" t="t" r="r" b="b"/>
              <a:pathLst>
                <a:path w="1188398" h="365167" extrusionOk="0">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0" name="Google Shape;4980;p27"/>
            <p:cNvSpPr/>
            <p:nvPr/>
          </p:nvSpPr>
          <p:spPr>
            <a:xfrm>
              <a:off x="3639163" y="693746"/>
              <a:ext cx="426069" cy="135981"/>
            </a:xfrm>
            <a:custGeom>
              <a:avLst/>
              <a:gdLst/>
              <a:ahLst/>
              <a:cxnLst/>
              <a:rect l="l" t="t" r="r" b="b"/>
              <a:pathLst>
                <a:path w="426069" h="135981" extrusionOk="0">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1" name="Google Shape;4981;p27"/>
            <p:cNvSpPr/>
            <p:nvPr/>
          </p:nvSpPr>
          <p:spPr>
            <a:xfrm>
              <a:off x="10794148" y="1705293"/>
              <a:ext cx="48051" cy="39743"/>
            </a:xfrm>
            <a:custGeom>
              <a:avLst/>
              <a:gdLst/>
              <a:ahLst/>
              <a:cxnLst/>
              <a:rect l="l" t="t" r="r" b="b"/>
              <a:pathLst>
                <a:path w="48051" h="39743" extrusionOk="0">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2" name="Google Shape;4982;p27"/>
            <p:cNvSpPr/>
            <p:nvPr/>
          </p:nvSpPr>
          <p:spPr>
            <a:xfrm>
              <a:off x="10832519" y="1666187"/>
              <a:ext cx="57419" cy="47739"/>
            </a:xfrm>
            <a:custGeom>
              <a:avLst/>
              <a:gdLst/>
              <a:ahLst/>
              <a:cxnLst/>
              <a:rect l="l" t="t" r="r" b="b"/>
              <a:pathLst>
                <a:path w="57419" h="47739" extrusionOk="0">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3" name="Google Shape;4983;p27"/>
            <p:cNvSpPr/>
            <p:nvPr/>
          </p:nvSpPr>
          <p:spPr>
            <a:xfrm>
              <a:off x="10879810" y="1590896"/>
              <a:ext cx="101292" cy="83800"/>
            </a:xfrm>
            <a:custGeom>
              <a:avLst/>
              <a:gdLst/>
              <a:ahLst/>
              <a:cxnLst/>
              <a:rect l="l" t="t" r="r" b="b"/>
              <a:pathLst>
                <a:path w="101292" h="83800" extrusionOk="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4" name="Google Shape;4984;p27"/>
            <p:cNvSpPr/>
            <p:nvPr/>
          </p:nvSpPr>
          <p:spPr>
            <a:xfrm>
              <a:off x="10972312" y="1482085"/>
              <a:ext cx="143652" cy="117444"/>
            </a:xfrm>
            <a:custGeom>
              <a:avLst/>
              <a:gdLst/>
              <a:ahLst/>
              <a:cxnLst/>
              <a:rect l="l" t="t" r="r" b="b"/>
              <a:pathLst>
                <a:path w="143652" h="117444" extrusionOk="0">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5" name="Google Shape;4985;p27"/>
            <p:cNvSpPr/>
            <p:nvPr/>
          </p:nvSpPr>
          <p:spPr>
            <a:xfrm>
              <a:off x="8690312" y="806112"/>
              <a:ext cx="101223" cy="83417"/>
            </a:xfrm>
            <a:custGeom>
              <a:avLst/>
              <a:gdLst/>
              <a:ahLst/>
              <a:cxnLst/>
              <a:rect l="l" t="t" r="r" b="b"/>
              <a:pathLst>
                <a:path w="101223" h="83417" extrusionOk="0">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6" name="Google Shape;4986;p27"/>
            <p:cNvSpPr/>
            <p:nvPr/>
          </p:nvSpPr>
          <p:spPr>
            <a:xfrm>
              <a:off x="8782753" y="772085"/>
              <a:ext cx="48523" cy="42534"/>
            </a:xfrm>
            <a:custGeom>
              <a:avLst/>
              <a:gdLst/>
              <a:ahLst/>
              <a:cxnLst/>
              <a:rect l="l" t="t" r="r" b="b"/>
              <a:pathLst>
                <a:path w="48523" h="42534" extrusionOk="0">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7" name="Google Shape;4987;p27"/>
            <p:cNvSpPr/>
            <p:nvPr/>
          </p:nvSpPr>
          <p:spPr>
            <a:xfrm>
              <a:off x="10831915" y="1379294"/>
              <a:ext cx="10791" cy="171987"/>
            </a:xfrm>
            <a:custGeom>
              <a:avLst/>
              <a:gdLst/>
              <a:ahLst/>
              <a:cxnLst/>
              <a:rect l="l" t="t" r="r" b="b"/>
              <a:pathLst>
                <a:path w="10791" h="171987" extrusionOk="0">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8" name="Google Shape;4988;p27"/>
            <p:cNvSpPr/>
            <p:nvPr/>
          </p:nvSpPr>
          <p:spPr>
            <a:xfrm>
              <a:off x="10831915" y="1546647"/>
              <a:ext cx="10791" cy="113197"/>
            </a:xfrm>
            <a:custGeom>
              <a:avLst/>
              <a:gdLst/>
              <a:ahLst/>
              <a:cxnLst/>
              <a:rect l="l" t="t" r="r" b="b"/>
              <a:pathLst>
                <a:path w="10791" h="113197" extrusionOk="0">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9" name="Google Shape;4989;p27"/>
            <p:cNvSpPr/>
            <p:nvPr/>
          </p:nvSpPr>
          <p:spPr>
            <a:xfrm>
              <a:off x="882304" y="774405"/>
              <a:ext cx="1748866" cy="547025"/>
            </a:xfrm>
            <a:custGeom>
              <a:avLst/>
              <a:gdLst/>
              <a:ahLst/>
              <a:cxnLst/>
              <a:rect l="l" t="t" r="r" b="b"/>
              <a:pathLst>
                <a:path w="1748866" h="547025" extrusionOk="0">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0" name="Google Shape;4990;p27"/>
            <p:cNvSpPr/>
            <p:nvPr/>
          </p:nvSpPr>
          <p:spPr>
            <a:xfrm>
              <a:off x="4121643" y="2111587"/>
              <a:ext cx="10792" cy="108112"/>
            </a:xfrm>
            <a:custGeom>
              <a:avLst/>
              <a:gdLst/>
              <a:ahLst/>
              <a:cxnLst/>
              <a:rect l="l" t="t" r="r" b="b"/>
              <a:pathLst>
                <a:path w="10792" h="108112" extrusionOk="0">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1" name="Google Shape;4991;p27"/>
            <p:cNvSpPr/>
            <p:nvPr/>
          </p:nvSpPr>
          <p:spPr>
            <a:xfrm>
              <a:off x="8655803" y="3822081"/>
              <a:ext cx="9272" cy="47491"/>
            </a:xfrm>
            <a:custGeom>
              <a:avLst/>
              <a:gdLst/>
              <a:ahLst/>
              <a:cxnLst/>
              <a:rect l="l" t="t" r="r" b="b"/>
              <a:pathLst>
                <a:path w="9272" h="47491" extrusionOk="0">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2" name="Google Shape;4992;p27"/>
            <p:cNvSpPr/>
            <p:nvPr/>
          </p:nvSpPr>
          <p:spPr>
            <a:xfrm>
              <a:off x="7570354" y="3158812"/>
              <a:ext cx="191864" cy="28827"/>
            </a:xfrm>
            <a:custGeom>
              <a:avLst/>
              <a:gdLst/>
              <a:ahLst/>
              <a:cxnLst/>
              <a:rect l="l" t="t" r="r" b="b"/>
              <a:pathLst>
                <a:path w="191864" h="28827" extrusionOk="0">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3" name="Google Shape;4993;p27"/>
            <p:cNvSpPr/>
            <p:nvPr/>
          </p:nvSpPr>
          <p:spPr>
            <a:xfrm>
              <a:off x="11297888" y="3264956"/>
              <a:ext cx="9989" cy="396524"/>
            </a:xfrm>
            <a:custGeom>
              <a:avLst/>
              <a:gdLst/>
              <a:ahLst/>
              <a:cxnLst/>
              <a:rect l="l" t="t" r="r" b="b"/>
              <a:pathLst>
                <a:path w="9989" h="396524" extrusionOk="0">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4" name="Google Shape;4994;p27"/>
            <p:cNvSpPr/>
            <p:nvPr/>
          </p:nvSpPr>
          <p:spPr>
            <a:xfrm>
              <a:off x="11191235" y="3742225"/>
              <a:ext cx="990272" cy="215590"/>
            </a:xfrm>
            <a:custGeom>
              <a:avLst/>
              <a:gdLst/>
              <a:ahLst/>
              <a:cxnLst/>
              <a:rect l="l" t="t" r="r" b="b"/>
              <a:pathLst>
                <a:path w="990272" h="215590" extrusionOk="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5" name="Google Shape;4995;p27"/>
            <p:cNvSpPr/>
            <p:nvPr/>
          </p:nvSpPr>
          <p:spPr>
            <a:xfrm>
              <a:off x="9303805" y="900167"/>
              <a:ext cx="428986" cy="133990"/>
            </a:xfrm>
            <a:custGeom>
              <a:avLst/>
              <a:gdLst/>
              <a:ahLst/>
              <a:cxnLst/>
              <a:rect l="l" t="t" r="r" b="b"/>
              <a:pathLst>
                <a:path w="428986" h="133990" extrusionOk="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6" name="Google Shape;4996;p27"/>
            <p:cNvSpPr/>
            <p:nvPr/>
          </p:nvSpPr>
          <p:spPr>
            <a:xfrm>
              <a:off x="7347859" y="90249"/>
              <a:ext cx="99336" cy="35828"/>
            </a:xfrm>
            <a:custGeom>
              <a:avLst/>
              <a:gdLst/>
              <a:ahLst/>
              <a:cxnLst/>
              <a:rect l="l" t="t" r="r" b="b"/>
              <a:pathLst>
                <a:path w="99336" h="35828" extrusionOk="0">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7" name="Google Shape;4997;p27"/>
            <p:cNvSpPr/>
            <p:nvPr/>
          </p:nvSpPr>
          <p:spPr>
            <a:xfrm>
              <a:off x="7439450" y="118475"/>
              <a:ext cx="79445" cy="30455"/>
            </a:xfrm>
            <a:custGeom>
              <a:avLst/>
              <a:gdLst/>
              <a:ahLst/>
              <a:cxnLst/>
              <a:rect l="l" t="t" r="r" b="b"/>
              <a:pathLst>
                <a:path w="79445" h="30455" extrusionOk="0">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8" name="Google Shape;4998;p27"/>
            <p:cNvSpPr/>
            <p:nvPr/>
          </p:nvSpPr>
          <p:spPr>
            <a:xfrm>
              <a:off x="3492007" y="648673"/>
              <a:ext cx="154266" cy="54088"/>
            </a:xfrm>
            <a:custGeom>
              <a:avLst/>
              <a:gdLst/>
              <a:ahLst/>
              <a:cxnLst/>
              <a:rect l="l" t="t" r="r" b="b"/>
              <a:pathLst>
                <a:path w="154266" h="54088" extrusionOk="0">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9" name="Google Shape;4999;p27"/>
            <p:cNvSpPr/>
            <p:nvPr/>
          </p:nvSpPr>
          <p:spPr>
            <a:xfrm>
              <a:off x="8824160" y="770942"/>
              <a:ext cx="329361" cy="106652"/>
            </a:xfrm>
            <a:custGeom>
              <a:avLst/>
              <a:gdLst/>
              <a:ahLst/>
              <a:cxnLst/>
              <a:rect l="l" t="t" r="r" b="b"/>
              <a:pathLst>
                <a:path w="329361" h="106652" extrusionOk="0">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0" name="Google Shape;5000;p27"/>
            <p:cNvSpPr/>
            <p:nvPr/>
          </p:nvSpPr>
          <p:spPr>
            <a:xfrm>
              <a:off x="9146448" y="868155"/>
              <a:ext cx="108358" cy="39022"/>
            </a:xfrm>
            <a:custGeom>
              <a:avLst/>
              <a:gdLst/>
              <a:ahLst/>
              <a:cxnLst/>
              <a:rect l="l" t="t" r="r" b="b"/>
              <a:pathLst>
                <a:path w="108358" h="39022" extrusionOk="0">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1" name="Google Shape;5001;p27"/>
            <p:cNvSpPr/>
            <p:nvPr/>
          </p:nvSpPr>
          <p:spPr>
            <a:xfrm>
              <a:off x="4122767" y="1778673"/>
              <a:ext cx="9705" cy="152494"/>
            </a:xfrm>
            <a:custGeom>
              <a:avLst/>
              <a:gdLst/>
              <a:ahLst/>
              <a:cxnLst/>
              <a:rect l="l" t="t" r="r" b="b"/>
              <a:pathLst>
                <a:path w="9705" h="152494" extrusionOk="0">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2" name="Google Shape;5002;p27"/>
            <p:cNvSpPr/>
            <p:nvPr/>
          </p:nvSpPr>
          <p:spPr>
            <a:xfrm>
              <a:off x="4121643" y="1923485"/>
              <a:ext cx="10792" cy="192736"/>
            </a:xfrm>
            <a:custGeom>
              <a:avLst/>
              <a:gdLst/>
              <a:ahLst/>
              <a:cxnLst/>
              <a:rect l="l" t="t" r="r" b="b"/>
              <a:pathLst>
                <a:path w="10792" h="192736" extrusionOk="0">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3" name="Google Shape;5003;p27"/>
            <p:cNvSpPr/>
            <p:nvPr/>
          </p:nvSpPr>
          <p:spPr>
            <a:xfrm>
              <a:off x="5896125" y="2987152"/>
              <a:ext cx="180067" cy="26722"/>
            </a:xfrm>
            <a:custGeom>
              <a:avLst/>
              <a:gdLst/>
              <a:ahLst/>
              <a:cxnLst/>
              <a:rect l="l" t="t" r="r" b="b"/>
              <a:pathLst>
                <a:path w="180067" h="26722" extrusionOk="0">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4" name="Google Shape;5004;p27"/>
            <p:cNvSpPr/>
            <p:nvPr/>
          </p:nvSpPr>
          <p:spPr>
            <a:xfrm>
              <a:off x="11297888" y="3082314"/>
              <a:ext cx="10791" cy="79164"/>
            </a:xfrm>
            <a:custGeom>
              <a:avLst/>
              <a:gdLst/>
              <a:ahLst/>
              <a:cxnLst/>
              <a:rect l="l" t="t" r="r" b="b"/>
              <a:pathLst>
                <a:path w="10791" h="79164" extrusionOk="0">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5" name="Google Shape;5005;p27"/>
            <p:cNvSpPr/>
            <p:nvPr/>
          </p:nvSpPr>
          <p:spPr>
            <a:xfrm>
              <a:off x="11297888" y="3156843"/>
              <a:ext cx="10791" cy="112874"/>
            </a:xfrm>
            <a:custGeom>
              <a:avLst/>
              <a:gdLst/>
              <a:ahLst/>
              <a:cxnLst/>
              <a:rect l="l" t="t" r="r" b="b"/>
              <a:pathLst>
                <a:path w="10791" h="112874" extrusionOk="0">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6" name="Google Shape;5006;p27"/>
            <p:cNvSpPr/>
            <p:nvPr/>
          </p:nvSpPr>
          <p:spPr>
            <a:xfrm>
              <a:off x="10626134" y="3624321"/>
              <a:ext cx="425562" cy="97462"/>
            </a:xfrm>
            <a:custGeom>
              <a:avLst/>
              <a:gdLst/>
              <a:ahLst/>
              <a:cxnLst/>
              <a:rect l="l" t="t" r="r" b="b"/>
              <a:pathLst>
                <a:path w="425562" h="97462" extrusionOk="0">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7" name="Google Shape;5007;p27"/>
            <p:cNvSpPr/>
            <p:nvPr/>
          </p:nvSpPr>
          <p:spPr>
            <a:xfrm>
              <a:off x="11044622" y="3712085"/>
              <a:ext cx="153307" cy="39667"/>
            </a:xfrm>
            <a:custGeom>
              <a:avLst/>
              <a:gdLst/>
              <a:ahLst/>
              <a:cxnLst/>
              <a:rect l="l" t="t" r="r" b="b"/>
              <a:pathLst>
                <a:path w="153307" h="39667" extrusionOk="0">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8" name="Google Shape;5008;p27"/>
            <p:cNvSpPr/>
            <p:nvPr/>
          </p:nvSpPr>
          <p:spPr>
            <a:xfrm>
              <a:off x="1316025" y="-1"/>
              <a:ext cx="925471" cy="279327"/>
            </a:xfrm>
            <a:custGeom>
              <a:avLst/>
              <a:gdLst/>
              <a:ahLst/>
              <a:cxnLst/>
              <a:rect l="l" t="t" r="r" b="b"/>
              <a:pathLst>
                <a:path w="925471" h="279327" extrusionOk="0">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9" name="Google Shape;5009;p27"/>
            <p:cNvSpPr/>
            <p:nvPr/>
          </p:nvSpPr>
          <p:spPr>
            <a:xfrm>
              <a:off x="2234169" y="269058"/>
              <a:ext cx="1264988" cy="388976"/>
            </a:xfrm>
            <a:custGeom>
              <a:avLst/>
              <a:gdLst/>
              <a:ahLst/>
              <a:cxnLst/>
              <a:rect l="l" t="t" r="r" b="b"/>
              <a:pathLst>
                <a:path w="1264988" h="388976" extrusionOk="0">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10" name="Google Shape;5010;p27"/>
            <p:cNvSpPr/>
            <p:nvPr/>
          </p:nvSpPr>
          <p:spPr>
            <a:xfrm>
              <a:off x="6070198" y="3005514"/>
              <a:ext cx="979332" cy="109621"/>
            </a:xfrm>
            <a:custGeom>
              <a:avLst/>
              <a:gdLst/>
              <a:ahLst/>
              <a:cxnLst/>
              <a:rect l="l" t="t" r="r" b="b"/>
              <a:pathLst>
                <a:path w="979332" h="109621" extrusionOk="0">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11" name="Google Shape;5011;p27"/>
            <p:cNvSpPr/>
            <p:nvPr/>
          </p:nvSpPr>
          <p:spPr>
            <a:xfrm>
              <a:off x="7043547" y="3105325"/>
              <a:ext cx="532272" cy="63176"/>
            </a:xfrm>
            <a:custGeom>
              <a:avLst/>
              <a:gdLst/>
              <a:ahLst/>
              <a:cxnLst/>
              <a:rect l="l" t="t" r="r" b="b"/>
              <a:pathLst>
                <a:path w="532272" h="63176" extrusionOk="0">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8_Business Model">
  <p:cSld name="8_Business Model">
    <p:spTree>
      <p:nvGrpSpPr>
        <p:cNvPr id="1" name="Shape 5012"/>
        <p:cNvGrpSpPr/>
        <p:nvPr/>
      </p:nvGrpSpPr>
      <p:grpSpPr>
        <a:xfrm>
          <a:off x="0" y="0"/>
          <a:ext cx="0" cy="0"/>
          <a:chOff x="0" y="0"/>
          <a:chExt cx="0" cy="0"/>
        </a:xfrm>
      </p:grpSpPr>
      <p:sp>
        <p:nvSpPr>
          <p:cNvPr id="5013" name="Google Shape;5013;p28"/>
          <p:cNvSpPr/>
          <p:nvPr/>
        </p:nvSpPr>
        <p:spPr>
          <a:xfrm>
            <a:off x="-5208" y="5943600"/>
            <a:ext cx="12213592" cy="938212"/>
          </a:xfrm>
          <a:custGeom>
            <a:avLst/>
            <a:gdLst/>
            <a:ahLst/>
            <a:cxnLst/>
            <a:rect l="l" t="t" r="r" b="b"/>
            <a:pathLst>
              <a:path w="12244968" h="938212" extrusionOk="0">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cxnSp>
        <p:nvCxnSpPr>
          <p:cNvPr id="5014" name="Google Shape;5014;p28"/>
          <p:cNvCxnSpPr>
            <a:stCxn id="5013" idx="1"/>
            <a:endCxn id="5013" idx="0"/>
          </p:cNvCxnSpPr>
          <p:nvPr/>
        </p:nvCxnSpPr>
        <p:spPr>
          <a:xfrm flipH="1">
            <a:off x="-5216" y="5943600"/>
            <a:ext cx="12213600" cy="421200"/>
          </a:xfrm>
          <a:prstGeom prst="straightConnector1">
            <a:avLst/>
          </a:prstGeom>
          <a:noFill/>
          <a:ln w="22225" cap="flat" cmpd="sng">
            <a:solidFill>
              <a:schemeClr val="dk1"/>
            </a:solidFill>
            <a:prstDash val="solid"/>
            <a:miter lim="800000"/>
            <a:headEnd type="none" w="sm" len="sm"/>
            <a:tailEnd type="none" w="sm" len="sm"/>
          </a:ln>
        </p:spPr>
      </p:cxnSp>
      <p:sp>
        <p:nvSpPr>
          <p:cNvPr id="5015" name="Google Shape;5015;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16" name="Google Shape;5016;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17" name="Google Shape;5017;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18" name="Google Shape;5018;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5019" name="Google Shape;5019;p28"/>
          <p:cNvSpPr txBox="1">
            <a:spLocks noGrp="1"/>
          </p:cNvSpPr>
          <p:nvPr>
            <p:ph type="body" idx="1"/>
          </p:nvPr>
        </p:nvSpPr>
        <p:spPr>
          <a:xfrm>
            <a:off x="2136374" y="1982835"/>
            <a:ext cx="1828800" cy="131562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0" name="Google Shape;5020;p28"/>
          <p:cNvSpPr txBox="1">
            <a:spLocks noGrp="1"/>
          </p:cNvSpPr>
          <p:nvPr>
            <p:ph type="body" idx="2"/>
          </p:nvPr>
        </p:nvSpPr>
        <p:spPr>
          <a:xfrm>
            <a:off x="1996925" y="4243719"/>
            <a:ext cx="2103120" cy="118872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1" name="Google Shape;5021;p28"/>
          <p:cNvSpPr txBox="1">
            <a:spLocks noGrp="1"/>
          </p:cNvSpPr>
          <p:nvPr>
            <p:ph type="body" idx="3"/>
          </p:nvPr>
        </p:nvSpPr>
        <p:spPr>
          <a:xfrm>
            <a:off x="5182108" y="1985107"/>
            <a:ext cx="1828800" cy="131673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2" name="Google Shape;5022;p28"/>
          <p:cNvSpPr txBox="1">
            <a:spLocks noGrp="1"/>
          </p:cNvSpPr>
          <p:nvPr>
            <p:ph type="body" idx="4"/>
          </p:nvPr>
        </p:nvSpPr>
        <p:spPr>
          <a:xfrm>
            <a:off x="5045984" y="4245991"/>
            <a:ext cx="2103120" cy="118872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3" name="Google Shape;5023;p28"/>
          <p:cNvSpPr txBox="1">
            <a:spLocks noGrp="1"/>
          </p:cNvSpPr>
          <p:nvPr>
            <p:ph type="body" idx="5"/>
          </p:nvPr>
        </p:nvSpPr>
        <p:spPr>
          <a:xfrm>
            <a:off x="8234662" y="1980555"/>
            <a:ext cx="1828800" cy="131673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4" name="Google Shape;5024;p28"/>
          <p:cNvSpPr txBox="1">
            <a:spLocks noGrp="1"/>
          </p:cNvSpPr>
          <p:nvPr>
            <p:ph type="body" idx="6"/>
          </p:nvPr>
        </p:nvSpPr>
        <p:spPr>
          <a:xfrm>
            <a:off x="8089013" y="4241439"/>
            <a:ext cx="2103120" cy="118872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5" name="Google Shape;5025;p28"/>
          <p:cNvSpPr txBox="1">
            <a:spLocks noGrp="1"/>
          </p:cNvSpPr>
          <p:nvPr>
            <p:ph type="body" idx="7"/>
          </p:nvPr>
        </p:nvSpPr>
        <p:spPr>
          <a:xfrm>
            <a:off x="2063600" y="3799982"/>
            <a:ext cx="1980000" cy="3600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Font typeface="Arial"/>
              <a:buNone/>
              <a:defRPr sz="1800">
                <a:solidFill>
                  <a:srgbClr val="7F7F7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6" name="Google Shape;5026;p28"/>
          <p:cNvSpPr txBox="1">
            <a:spLocks noGrp="1"/>
          </p:cNvSpPr>
          <p:nvPr>
            <p:ph type="body" idx="8"/>
          </p:nvPr>
        </p:nvSpPr>
        <p:spPr>
          <a:xfrm>
            <a:off x="5108500" y="3799982"/>
            <a:ext cx="1980000" cy="3600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Font typeface="Arial"/>
              <a:buNone/>
              <a:defRPr sz="1800">
                <a:solidFill>
                  <a:srgbClr val="7F7F7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7" name="Google Shape;5027;p28"/>
          <p:cNvSpPr txBox="1">
            <a:spLocks noGrp="1"/>
          </p:cNvSpPr>
          <p:nvPr>
            <p:ph type="body" idx="9"/>
          </p:nvPr>
        </p:nvSpPr>
        <p:spPr>
          <a:xfrm>
            <a:off x="8153400" y="3799982"/>
            <a:ext cx="1980000" cy="3600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Font typeface="Arial"/>
              <a:buNone/>
              <a:defRPr sz="1800">
                <a:solidFill>
                  <a:srgbClr val="7F7F7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5028" name="Google Shape;5028;p28"/>
          <p:cNvCxnSpPr/>
          <p:nvPr/>
        </p:nvCxnSpPr>
        <p:spPr>
          <a:xfrm>
            <a:off x="2158850" y="3497316"/>
            <a:ext cx="1828800" cy="0"/>
          </a:xfrm>
          <a:prstGeom prst="straightConnector1">
            <a:avLst/>
          </a:prstGeom>
          <a:noFill/>
          <a:ln w="22225" cap="flat" cmpd="sng">
            <a:solidFill>
              <a:schemeClr val="dk1"/>
            </a:solidFill>
            <a:prstDash val="solid"/>
            <a:miter lim="800000"/>
            <a:headEnd type="none" w="sm" len="sm"/>
            <a:tailEnd type="none" w="sm" len="sm"/>
          </a:ln>
        </p:spPr>
      </p:cxnSp>
      <p:cxnSp>
        <p:nvCxnSpPr>
          <p:cNvPr id="5029" name="Google Shape;5029;p28"/>
          <p:cNvCxnSpPr/>
          <p:nvPr/>
        </p:nvCxnSpPr>
        <p:spPr>
          <a:xfrm>
            <a:off x="5181600" y="3487791"/>
            <a:ext cx="1828800" cy="0"/>
          </a:xfrm>
          <a:prstGeom prst="straightConnector1">
            <a:avLst/>
          </a:prstGeom>
          <a:noFill/>
          <a:ln w="22225" cap="flat" cmpd="sng">
            <a:solidFill>
              <a:schemeClr val="dk1"/>
            </a:solidFill>
            <a:prstDash val="solid"/>
            <a:miter lim="800000"/>
            <a:headEnd type="none" w="sm" len="sm"/>
            <a:tailEnd type="none" w="sm" len="sm"/>
          </a:ln>
        </p:spPr>
      </p:cxnSp>
      <p:cxnSp>
        <p:nvCxnSpPr>
          <p:cNvPr id="5030" name="Google Shape;5030;p28"/>
          <p:cNvCxnSpPr/>
          <p:nvPr/>
        </p:nvCxnSpPr>
        <p:spPr>
          <a:xfrm>
            <a:off x="8199363" y="3492554"/>
            <a:ext cx="1828800" cy="0"/>
          </a:xfrm>
          <a:prstGeom prst="straightConnector1">
            <a:avLst/>
          </a:prstGeom>
          <a:noFill/>
          <a:ln w="22225" cap="flat" cmpd="sng">
            <a:solidFill>
              <a:schemeClr val="dk1"/>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0_Market Comparison">
  <p:cSld name="10_Market Comparison">
    <p:spTree>
      <p:nvGrpSpPr>
        <p:cNvPr id="1" name="Shape 5031"/>
        <p:cNvGrpSpPr/>
        <p:nvPr/>
      </p:nvGrpSpPr>
      <p:grpSpPr>
        <a:xfrm>
          <a:off x="0" y="0"/>
          <a:ext cx="0" cy="0"/>
          <a:chOff x="0" y="0"/>
          <a:chExt cx="0" cy="0"/>
        </a:xfrm>
      </p:grpSpPr>
      <p:sp>
        <p:nvSpPr>
          <p:cNvPr id="5032" name="Google Shape;5032;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33" name="Google Shape;503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34" name="Google Shape;5034;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dk1"/>
                </a:solidFill>
                <a:latin typeface="Avenir"/>
                <a:ea typeface="Avenir"/>
                <a:cs typeface="Avenir"/>
                <a:sym typeface="Avenir"/>
              </a:defRPr>
            </a:lvl1pPr>
            <a:lvl2pPr marL="0" lvl="1" indent="0" algn="r">
              <a:spcBef>
                <a:spcPts val="0"/>
              </a:spcBef>
              <a:buNone/>
              <a:defRPr sz="1000">
                <a:solidFill>
                  <a:schemeClr val="dk1"/>
                </a:solidFill>
                <a:latin typeface="Avenir"/>
                <a:ea typeface="Avenir"/>
                <a:cs typeface="Avenir"/>
                <a:sym typeface="Avenir"/>
              </a:defRPr>
            </a:lvl2pPr>
            <a:lvl3pPr marL="0" lvl="2" indent="0" algn="r">
              <a:spcBef>
                <a:spcPts val="0"/>
              </a:spcBef>
              <a:buNone/>
              <a:defRPr sz="1000">
                <a:solidFill>
                  <a:schemeClr val="dk1"/>
                </a:solidFill>
                <a:latin typeface="Avenir"/>
                <a:ea typeface="Avenir"/>
                <a:cs typeface="Avenir"/>
                <a:sym typeface="Avenir"/>
              </a:defRPr>
            </a:lvl3pPr>
            <a:lvl4pPr marL="0" lvl="3" indent="0" algn="r">
              <a:spcBef>
                <a:spcPts val="0"/>
              </a:spcBef>
              <a:buNone/>
              <a:defRPr sz="1000">
                <a:solidFill>
                  <a:schemeClr val="dk1"/>
                </a:solidFill>
                <a:latin typeface="Avenir"/>
                <a:ea typeface="Avenir"/>
                <a:cs typeface="Avenir"/>
                <a:sym typeface="Avenir"/>
              </a:defRPr>
            </a:lvl4pPr>
            <a:lvl5pPr marL="0" lvl="4" indent="0" algn="r">
              <a:spcBef>
                <a:spcPts val="0"/>
              </a:spcBef>
              <a:buNone/>
              <a:defRPr sz="1000">
                <a:solidFill>
                  <a:schemeClr val="dk1"/>
                </a:solidFill>
                <a:latin typeface="Avenir"/>
                <a:ea typeface="Avenir"/>
                <a:cs typeface="Avenir"/>
                <a:sym typeface="Avenir"/>
              </a:defRPr>
            </a:lvl5pPr>
            <a:lvl6pPr marL="0" lvl="5" indent="0" algn="r">
              <a:spcBef>
                <a:spcPts val="0"/>
              </a:spcBef>
              <a:buNone/>
              <a:defRPr sz="1000">
                <a:solidFill>
                  <a:schemeClr val="dk1"/>
                </a:solidFill>
                <a:latin typeface="Avenir"/>
                <a:ea typeface="Avenir"/>
                <a:cs typeface="Avenir"/>
                <a:sym typeface="Avenir"/>
              </a:defRPr>
            </a:lvl6pPr>
            <a:lvl7pPr marL="0" lvl="6" indent="0" algn="r">
              <a:spcBef>
                <a:spcPts val="0"/>
              </a:spcBef>
              <a:buNone/>
              <a:defRPr sz="1000">
                <a:solidFill>
                  <a:schemeClr val="dk1"/>
                </a:solidFill>
                <a:latin typeface="Avenir"/>
                <a:ea typeface="Avenir"/>
                <a:cs typeface="Avenir"/>
                <a:sym typeface="Avenir"/>
              </a:defRPr>
            </a:lvl7pPr>
            <a:lvl8pPr marL="0" lvl="7" indent="0" algn="r">
              <a:spcBef>
                <a:spcPts val="0"/>
              </a:spcBef>
              <a:buNone/>
              <a:defRPr sz="1000">
                <a:solidFill>
                  <a:schemeClr val="dk1"/>
                </a:solidFill>
                <a:latin typeface="Avenir"/>
                <a:ea typeface="Avenir"/>
                <a:cs typeface="Avenir"/>
                <a:sym typeface="Avenir"/>
              </a:defRPr>
            </a:lvl8pPr>
            <a:lvl9pPr marL="0" lvl="8" indent="0" algn="r">
              <a:spcBef>
                <a:spcPts val="0"/>
              </a:spcBef>
              <a:buNone/>
              <a:defRPr sz="1000">
                <a:solidFill>
                  <a:schemeClr val="dk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5035" name="Google Shape;5035;p29"/>
          <p:cNvSpPr txBox="1">
            <a:spLocks noGrp="1"/>
          </p:cNvSpPr>
          <p:nvPr>
            <p:ph type="body" idx="1"/>
          </p:nvPr>
        </p:nvSpPr>
        <p:spPr>
          <a:xfrm>
            <a:off x="1671601" y="2149157"/>
            <a:ext cx="2743200" cy="2999232"/>
          </a:xfrm>
          <a:prstGeom prst="rect">
            <a:avLst/>
          </a:prstGeom>
          <a:solidFill>
            <a:schemeClr val="accent1"/>
          </a:solidFill>
          <a:ln w="22225" cap="flat" cmpd="sng">
            <a:solidFill>
              <a:schemeClr val="dk1"/>
            </a:solidFill>
            <a:prstDash val="solid"/>
            <a:round/>
            <a:headEnd type="none" w="sm" len="sm"/>
            <a:tailEnd type="none" w="sm" len="sm"/>
          </a:ln>
        </p:spPr>
        <p:txBody>
          <a:bodyPr spcFirstLastPara="1" wrap="square" lIns="91425" tIns="621775" rIns="91425" bIns="45700" anchor="t" anchorCtr="0">
            <a:normAutofit/>
          </a:bodyPr>
          <a:lstStyle>
            <a:lvl1pPr marL="457200" lvl="0" indent="-228600" algn="ctr">
              <a:lnSpc>
                <a:spcPct val="90000"/>
              </a:lnSpc>
              <a:spcBef>
                <a:spcPts val="0"/>
              </a:spcBef>
              <a:spcAft>
                <a:spcPts val="0"/>
              </a:spcAft>
              <a:buClr>
                <a:schemeClr val="dk1"/>
              </a:buClr>
              <a:buSzPts val="3800"/>
              <a:buNone/>
              <a:defRPr sz="3800" b="1">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36" name="Google Shape;5036;p29"/>
          <p:cNvSpPr txBox="1">
            <a:spLocks noGrp="1"/>
          </p:cNvSpPr>
          <p:nvPr>
            <p:ph type="body" idx="2"/>
          </p:nvPr>
        </p:nvSpPr>
        <p:spPr>
          <a:xfrm>
            <a:off x="4724400" y="2149157"/>
            <a:ext cx="2743200" cy="2999232"/>
          </a:xfrm>
          <a:prstGeom prst="rect">
            <a:avLst/>
          </a:prstGeom>
          <a:solidFill>
            <a:schemeClr val="accent3"/>
          </a:solidFill>
          <a:ln w="22225" cap="flat" cmpd="sng">
            <a:solidFill>
              <a:schemeClr val="dk1"/>
            </a:solidFill>
            <a:prstDash val="solid"/>
            <a:round/>
            <a:headEnd type="none" w="sm" len="sm"/>
            <a:tailEnd type="none" w="sm" len="sm"/>
          </a:ln>
        </p:spPr>
        <p:txBody>
          <a:bodyPr spcFirstLastPara="1" wrap="square" lIns="0" tIns="621775" rIns="0" bIns="0" anchor="t" anchorCtr="0">
            <a:noAutofit/>
          </a:bodyPr>
          <a:lstStyle>
            <a:lvl1pPr marL="457200" lvl="0" indent="-228600" algn="ctr">
              <a:lnSpc>
                <a:spcPct val="90000"/>
              </a:lnSpc>
              <a:spcBef>
                <a:spcPts val="0"/>
              </a:spcBef>
              <a:spcAft>
                <a:spcPts val="0"/>
              </a:spcAft>
              <a:buClr>
                <a:schemeClr val="dk1"/>
              </a:buClr>
              <a:buSzPts val="3800"/>
              <a:buNone/>
              <a:defRPr sz="38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37" name="Google Shape;5037;p29"/>
          <p:cNvSpPr txBox="1">
            <a:spLocks noGrp="1"/>
          </p:cNvSpPr>
          <p:nvPr>
            <p:ph type="body" idx="3"/>
          </p:nvPr>
        </p:nvSpPr>
        <p:spPr>
          <a:xfrm>
            <a:off x="7769944" y="2149157"/>
            <a:ext cx="2743201" cy="2997072"/>
          </a:xfrm>
          <a:prstGeom prst="rect">
            <a:avLst/>
          </a:prstGeom>
          <a:solidFill>
            <a:schemeClr val="accent4"/>
          </a:solidFill>
          <a:ln w="22225" cap="flat" cmpd="sng">
            <a:solidFill>
              <a:schemeClr val="dk1"/>
            </a:solidFill>
            <a:prstDash val="solid"/>
            <a:round/>
            <a:headEnd type="none" w="sm" len="sm"/>
            <a:tailEnd type="none" w="sm" len="sm"/>
          </a:ln>
        </p:spPr>
        <p:txBody>
          <a:bodyPr spcFirstLastPara="1" wrap="square" lIns="0" tIns="621775" rIns="0" bIns="0" anchor="t" anchorCtr="0">
            <a:noAutofit/>
          </a:bodyPr>
          <a:lstStyle>
            <a:lvl1pPr marL="457200" lvl="0" indent="-228600" algn="ctr">
              <a:lnSpc>
                <a:spcPct val="90000"/>
              </a:lnSpc>
              <a:spcBef>
                <a:spcPts val="0"/>
              </a:spcBef>
              <a:spcAft>
                <a:spcPts val="0"/>
              </a:spcAft>
              <a:buClr>
                <a:schemeClr val="dk1"/>
              </a:buClr>
              <a:buSzPts val="3800"/>
              <a:buNone/>
              <a:defRPr sz="38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38" name="Google Shape;5038;p29"/>
          <p:cNvSpPr txBox="1">
            <a:spLocks noGrp="1"/>
          </p:cNvSpPr>
          <p:nvPr>
            <p:ph type="body" idx="4"/>
          </p:nvPr>
        </p:nvSpPr>
        <p:spPr>
          <a:xfrm>
            <a:off x="4964560" y="4279392"/>
            <a:ext cx="2286000" cy="64008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0"/>
              </a:spcBef>
              <a:spcAft>
                <a:spcPts val="0"/>
              </a:spcAft>
              <a:buClr>
                <a:schemeClr val="dk1"/>
              </a:buClr>
              <a:buSzPts val="1400"/>
              <a:buFont typeface="Arial"/>
              <a:buNone/>
              <a:defRPr sz="14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39" name="Google Shape;5039;p29"/>
          <p:cNvSpPr txBox="1">
            <a:spLocks noGrp="1"/>
          </p:cNvSpPr>
          <p:nvPr>
            <p:ph type="body" idx="5"/>
          </p:nvPr>
        </p:nvSpPr>
        <p:spPr>
          <a:xfrm>
            <a:off x="8012800" y="4279392"/>
            <a:ext cx="2286000" cy="64008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0"/>
              </a:spcBef>
              <a:spcAft>
                <a:spcPts val="0"/>
              </a:spcAft>
              <a:buClr>
                <a:schemeClr val="dk1"/>
              </a:buClr>
              <a:buSzPts val="1400"/>
              <a:buFont typeface="Arial"/>
              <a:buNone/>
              <a:defRPr sz="14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40" name="Google Shape;5040;p29"/>
          <p:cNvSpPr txBox="1">
            <a:spLocks noGrp="1"/>
          </p:cNvSpPr>
          <p:nvPr>
            <p:ph type="body" idx="6"/>
          </p:nvPr>
        </p:nvSpPr>
        <p:spPr>
          <a:xfrm>
            <a:off x="1903095" y="3511296"/>
            <a:ext cx="2286000" cy="73152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dk1"/>
              </a:buClr>
              <a:buSzPts val="1800"/>
              <a:buNone/>
              <a:defRPr sz="1800" b="0">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vl2pPr>
            <a:lvl3pPr marL="1371600" lvl="2" indent="-228600" algn="l">
              <a:lnSpc>
                <a:spcPct val="90000"/>
              </a:lnSpc>
              <a:spcBef>
                <a:spcPts val="500"/>
              </a:spcBef>
              <a:spcAft>
                <a:spcPts val="0"/>
              </a:spcAft>
              <a:buClr>
                <a:schemeClr val="dk1"/>
              </a:buClr>
              <a:buSzPts val="1800"/>
              <a:buNone/>
              <a:defRPr sz="1800"/>
            </a:lvl3pPr>
            <a:lvl4pPr marL="1828800" lvl="3" indent="-228600" algn="l">
              <a:lnSpc>
                <a:spcPct val="90000"/>
              </a:lnSpc>
              <a:spcBef>
                <a:spcPts val="500"/>
              </a:spcBef>
              <a:spcAft>
                <a:spcPts val="0"/>
              </a:spcAft>
              <a:buClr>
                <a:schemeClr val="dk1"/>
              </a:buClr>
              <a:buSzPts val="1800"/>
              <a:buNone/>
              <a:defRPr sz="1800"/>
            </a:lvl4pPr>
            <a:lvl5pPr marL="2286000" lvl="4" indent="-228600" algn="l">
              <a:lnSpc>
                <a:spcPct val="90000"/>
              </a:lnSpc>
              <a:spcBef>
                <a:spcPts val="500"/>
              </a:spcBef>
              <a:spcAft>
                <a:spcPts val="0"/>
              </a:spcAft>
              <a:buClr>
                <a:schemeClr val="dk1"/>
              </a:buClr>
              <a:buSzPts val="1800"/>
              <a:buNone/>
              <a:defRPr sz="1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41" name="Google Shape;5041;p29"/>
          <p:cNvSpPr txBox="1">
            <a:spLocks noGrp="1"/>
          </p:cNvSpPr>
          <p:nvPr>
            <p:ph type="body" idx="7"/>
          </p:nvPr>
        </p:nvSpPr>
        <p:spPr>
          <a:xfrm>
            <a:off x="1901952" y="4279392"/>
            <a:ext cx="2286000" cy="64008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42" name="Google Shape;5042;p29"/>
          <p:cNvSpPr txBox="1">
            <a:spLocks noGrp="1"/>
          </p:cNvSpPr>
          <p:nvPr>
            <p:ph type="body" idx="8"/>
          </p:nvPr>
        </p:nvSpPr>
        <p:spPr>
          <a:xfrm>
            <a:off x="4964559" y="3511296"/>
            <a:ext cx="2286000" cy="73152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dk1"/>
              </a:buClr>
              <a:buSzPts val="1800"/>
              <a:buNone/>
              <a:defRPr sz="1800" b="0">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vl2pPr>
            <a:lvl3pPr marL="1371600" lvl="2" indent="-228600" algn="l">
              <a:lnSpc>
                <a:spcPct val="90000"/>
              </a:lnSpc>
              <a:spcBef>
                <a:spcPts val="500"/>
              </a:spcBef>
              <a:spcAft>
                <a:spcPts val="0"/>
              </a:spcAft>
              <a:buClr>
                <a:schemeClr val="dk1"/>
              </a:buClr>
              <a:buSzPts val="1800"/>
              <a:buNone/>
              <a:defRPr sz="1800"/>
            </a:lvl3pPr>
            <a:lvl4pPr marL="1828800" lvl="3" indent="-228600" algn="l">
              <a:lnSpc>
                <a:spcPct val="90000"/>
              </a:lnSpc>
              <a:spcBef>
                <a:spcPts val="500"/>
              </a:spcBef>
              <a:spcAft>
                <a:spcPts val="0"/>
              </a:spcAft>
              <a:buClr>
                <a:schemeClr val="dk1"/>
              </a:buClr>
              <a:buSzPts val="1800"/>
              <a:buNone/>
              <a:defRPr sz="1800"/>
            </a:lvl4pPr>
            <a:lvl5pPr marL="2286000" lvl="4" indent="-228600" algn="l">
              <a:lnSpc>
                <a:spcPct val="90000"/>
              </a:lnSpc>
              <a:spcBef>
                <a:spcPts val="500"/>
              </a:spcBef>
              <a:spcAft>
                <a:spcPts val="0"/>
              </a:spcAft>
              <a:buClr>
                <a:schemeClr val="dk1"/>
              </a:buClr>
              <a:buSzPts val="1800"/>
              <a:buNone/>
              <a:defRPr sz="1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43" name="Google Shape;5043;p29"/>
          <p:cNvSpPr txBox="1">
            <a:spLocks noGrp="1"/>
          </p:cNvSpPr>
          <p:nvPr>
            <p:ph type="body" idx="9"/>
          </p:nvPr>
        </p:nvSpPr>
        <p:spPr>
          <a:xfrm>
            <a:off x="8012799" y="3511296"/>
            <a:ext cx="2286000" cy="731520"/>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dk1"/>
              </a:buClr>
              <a:buSzPts val="1800"/>
              <a:buNone/>
              <a:defRPr sz="1800" b="0">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vl2pPr>
            <a:lvl3pPr marL="1371600" lvl="2" indent="-228600" algn="l">
              <a:lnSpc>
                <a:spcPct val="90000"/>
              </a:lnSpc>
              <a:spcBef>
                <a:spcPts val="500"/>
              </a:spcBef>
              <a:spcAft>
                <a:spcPts val="0"/>
              </a:spcAft>
              <a:buClr>
                <a:schemeClr val="dk1"/>
              </a:buClr>
              <a:buSzPts val="1800"/>
              <a:buNone/>
              <a:defRPr sz="1800"/>
            </a:lvl3pPr>
            <a:lvl4pPr marL="1828800" lvl="3" indent="-228600" algn="l">
              <a:lnSpc>
                <a:spcPct val="90000"/>
              </a:lnSpc>
              <a:spcBef>
                <a:spcPts val="500"/>
              </a:spcBef>
              <a:spcAft>
                <a:spcPts val="0"/>
              </a:spcAft>
              <a:buClr>
                <a:schemeClr val="dk1"/>
              </a:buClr>
              <a:buSzPts val="1800"/>
              <a:buNone/>
              <a:defRPr sz="1800"/>
            </a:lvl4pPr>
            <a:lvl5pPr marL="2286000" lvl="4" indent="-228600" algn="l">
              <a:lnSpc>
                <a:spcPct val="90000"/>
              </a:lnSpc>
              <a:spcBef>
                <a:spcPts val="500"/>
              </a:spcBef>
              <a:spcAft>
                <a:spcPts val="0"/>
              </a:spcAft>
              <a:buClr>
                <a:schemeClr val="dk1"/>
              </a:buClr>
              <a:buSzPts val="1800"/>
              <a:buNone/>
              <a:defRPr sz="1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44" name="Google Shape;504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343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1_Comparison" type="twoTxTwoObj">
  <p:cSld name="TWO_OBJECTS_WITH_TEXT">
    <p:spTree>
      <p:nvGrpSpPr>
        <p:cNvPr id="1" name="Shape 5045"/>
        <p:cNvGrpSpPr/>
        <p:nvPr/>
      </p:nvGrpSpPr>
      <p:grpSpPr>
        <a:xfrm>
          <a:off x="0" y="0"/>
          <a:ext cx="0" cy="0"/>
          <a:chOff x="0" y="0"/>
          <a:chExt cx="0" cy="0"/>
        </a:xfrm>
      </p:grpSpPr>
      <p:sp>
        <p:nvSpPr>
          <p:cNvPr id="5046" name="Google Shape;5046;p30"/>
          <p:cNvSpPr/>
          <p:nvPr/>
        </p:nvSpPr>
        <p:spPr>
          <a:xfrm flipH="1">
            <a:off x="-5208" y="5943600"/>
            <a:ext cx="12213592" cy="938212"/>
          </a:xfrm>
          <a:custGeom>
            <a:avLst/>
            <a:gdLst/>
            <a:ahLst/>
            <a:cxnLst/>
            <a:rect l="l" t="t" r="r" b="b"/>
            <a:pathLst>
              <a:path w="12244968" h="938212" extrusionOk="0">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cxnSp>
        <p:nvCxnSpPr>
          <p:cNvPr id="5047" name="Google Shape;5047;p30"/>
          <p:cNvCxnSpPr/>
          <p:nvPr/>
        </p:nvCxnSpPr>
        <p:spPr>
          <a:xfrm>
            <a:off x="-5208" y="5943600"/>
            <a:ext cx="12213592" cy="421321"/>
          </a:xfrm>
          <a:prstGeom prst="straightConnector1">
            <a:avLst/>
          </a:prstGeom>
          <a:noFill/>
          <a:ln w="22225" cap="flat" cmpd="sng">
            <a:solidFill>
              <a:schemeClr val="dk1"/>
            </a:solidFill>
            <a:prstDash val="solid"/>
            <a:miter lim="800000"/>
            <a:headEnd type="none" w="sm" len="sm"/>
            <a:tailEnd type="none" w="sm" len="sm"/>
          </a:ln>
        </p:spPr>
      </p:cxnSp>
      <p:sp>
        <p:nvSpPr>
          <p:cNvPr id="5048" name="Google Shape;5048;p3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49" name="Google Shape;5049;p30"/>
          <p:cNvSpPr txBox="1">
            <a:spLocks noGrp="1"/>
          </p:cNvSpPr>
          <p:nvPr>
            <p:ph type="body" idx="1"/>
          </p:nvPr>
        </p:nvSpPr>
        <p:spPr>
          <a:xfrm>
            <a:off x="839789" y="1681163"/>
            <a:ext cx="4114800"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7F7F7F"/>
              </a:buClr>
              <a:buSzPts val="1800"/>
              <a:buNone/>
              <a:defRPr sz="1800" b="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50" name="Google Shape;5050;p30"/>
          <p:cNvSpPr txBox="1">
            <a:spLocks noGrp="1"/>
          </p:cNvSpPr>
          <p:nvPr>
            <p:ph type="body" idx="2"/>
          </p:nvPr>
        </p:nvSpPr>
        <p:spPr>
          <a:xfrm>
            <a:off x="839788" y="2505075"/>
            <a:ext cx="4114800" cy="3081971"/>
          </a:xfrm>
          <a:prstGeom prst="rect">
            <a:avLst/>
          </a:prstGeom>
          <a:noFill/>
          <a:ln>
            <a:noFill/>
          </a:ln>
        </p:spPr>
        <p:txBody>
          <a:bodyPr spcFirstLastPara="1" wrap="square" lIns="91425" tIns="45700" rIns="91425" bIns="45700" anchor="t" anchorCtr="0">
            <a:normAutofit/>
          </a:bodyPr>
          <a:lstStyle>
            <a:lvl1pPr marL="457200" lvl="0" indent="-317500" algn="l">
              <a:lnSpc>
                <a:spcPct val="171428"/>
              </a:lnSpc>
              <a:spcBef>
                <a:spcPts val="1000"/>
              </a:spcBef>
              <a:spcAft>
                <a:spcPts val="0"/>
              </a:spcAft>
              <a:buClr>
                <a:schemeClr val="dk1"/>
              </a:buClr>
              <a:buSzPts val="1400"/>
              <a:buFont typeface="Arial"/>
              <a:buChar char="•"/>
              <a:defRPr sz="1400"/>
            </a:lvl1pPr>
            <a:lvl2pPr marL="914400" lvl="1" indent="-317500" algn="l">
              <a:lnSpc>
                <a:spcPct val="171428"/>
              </a:lnSpc>
              <a:spcBef>
                <a:spcPts val="1000"/>
              </a:spcBef>
              <a:spcAft>
                <a:spcPts val="0"/>
              </a:spcAft>
              <a:buClr>
                <a:schemeClr val="dk1"/>
              </a:buClr>
              <a:buSzPts val="1400"/>
              <a:buFont typeface="Arial"/>
              <a:buChar char="•"/>
              <a:defRPr sz="1400"/>
            </a:lvl2pPr>
            <a:lvl3pPr marL="1371600" lvl="2" indent="-317500" algn="l">
              <a:lnSpc>
                <a:spcPct val="171428"/>
              </a:lnSpc>
              <a:spcBef>
                <a:spcPts val="1000"/>
              </a:spcBef>
              <a:spcAft>
                <a:spcPts val="0"/>
              </a:spcAft>
              <a:buClr>
                <a:schemeClr val="dk1"/>
              </a:buClr>
              <a:buSzPts val="1400"/>
              <a:buFont typeface="Arial"/>
              <a:buChar char="•"/>
              <a:defRPr sz="1400"/>
            </a:lvl3pPr>
            <a:lvl4pPr marL="1828800" lvl="3" indent="-317500" algn="l">
              <a:lnSpc>
                <a:spcPct val="171428"/>
              </a:lnSpc>
              <a:spcBef>
                <a:spcPts val="1000"/>
              </a:spcBef>
              <a:spcAft>
                <a:spcPts val="0"/>
              </a:spcAft>
              <a:buClr>
                <a:schemeClr val="dk1"/>
              </a:buClr>
              <a:buSzPts val="1400"/>
              <a:buFont typeface="Arial"/>
              <a:buChar char="•"/>
              <a:defRPr sz="1400"/>
            </a:lvl4pPr>
            <a:lvl5pPr marL="2286000" lvl="4" indent="-317500" algn="l">
              <a:lnSpc>
                <a:spcPct val="171428"/>
              </a:lnSpc>
              <a:spcBef>
                <a:spcPts val="1000"/>
              </a:spcBef>
              <a:spcAft>
                <a:spcPts val="0"/>
              </a:spcAft>
              <a:buClr>
                <a:schemeClr val="dk1"/>
              </a:buClr>
              <a:buSzPts val="1400"/>
              <a:buFont typeface="Arial"/>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51" name="Google Shape;5051;p30"/>
          <p:cNvSpPr txBox="1">
            <a:spLocks noGrp="1"/>
          </p:cNvSpPr>
          <p:nvPr>
            <p:ph type="body" idx="3"/>
          </p:nvPr>
        </p:nvSpPr>
        <p:spPr>
          <a:xfrm>
            <a:off x="6172200" y="1681163"/>
            <a:ext cx="4114800"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7F7F7F"/>
              </a:buClr>
              <a:buSzPts val="1800"/>
              <a:buNone/>
              <a:defRPr sz="1800" b="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52" name="Google Shape;5052;p30"/>
          <p:cNvSpPr txBox="1">
            <a:spLocks noGrp="1"/>
          </p:cNvSpPr>
          <p:nvPr>
            <p:ph type="body" idx="4"/>
          </p:nvPr>
        </p:nvSpPr>
        <p:spPr>
          <a:xfrm>
            <a:off x="6172200" y="2505075"/>
            <a:ext cx="4114800" cy="3081971"/>
          </a:xfrm>
          <a:prstGeom prst="rect">
            <a:avLst/>
          </a:prstGeom>
          <a:noFill/>
          <a:ln>
            <a:noFill/>
          </a:ln>
        </p:spPr>
        <p:txBody>
          <a:bodyPr spcFirstLastPara="1" wrap="square" lIns="91425" tIns="45700" rIns="91425" bIns="45700" anchor="t" anchorCtr="0">
            <a:normAutofit/>
          </a:bodyPr>
          <a:lstStyle>
            <a:lvl1pPr marL="457200" lvl="0" indent="-317500" algn="l">
              <a:lnSpc>
                <a:spcPct val="171428"/>
              </a:lnSpc>
              <a:spcBef>
                <a:spcPts val="1000"/>
              </a:spcBef>
              <a:spcAft>
                <a:spcPts val="0"/>
              </a:spcAft>
              <a:buClr>
                <a:schemeClr val="dk1"/>
              </a:buClr>
              <a:buSzPts val="1400"/>
              <a:buFont typeface="Arial"/>
              <a:buChar char="•"/>
              <a:defRPr sz="1400"/>
            </a:lvl1pPr>
            <a:lvl2pPr marL="914400" lvl="1" indent="-317500" algn="l">
              <a:lnSpc>
                <a:spcPct val="171428"/>
              </a:lnSpc>
              <a:spcBef>
                <a:spcPts val="1000"/>
              </a:spcBef>
              <a:spcAft>
                <a:spcPts val="0"/>
              </a:spcAft>
              <a:buClr>
                <a:schemeClr val="dk1"/>
              </a:buClr>
              <a:buSzPts val="1400"/>
              <a:buFont typeface="Arial"/>
              <a:buChar char="•"/>
              <a:defRPr sz="1400"/>
            </a:lvl2pPr>
            <a:lvl3pPr marL="1371600" lvl="2" indent="-317500" algn="l">
              <a:lnSpc>
                <a:spcPct val="171428"/>
              </a:lnSpc>
              <a:spcBef>
                <a:spcPts val="1000"/>
              </a:spcBef>
              <a:spcAft>
                <a:spcPts val="0"/>
              </a:spcAft>
              <a:buClr>
                <a:schemeClr val="dk1"/>
              </a:buClr>
              <a:buSzPts val="1400"/>
              <a:buFont typeface="Arial"/>
              <a:buChar char="•"/>
              <a:defRPr sz="1400"/>
            </a:lvl3pPr>
            <a:lvl4pPr marL="1828800" lvl="3" indent="-317500" algn="l">
              <a:lnSpc>
                <a:spcPct val="171428"/>
              </a:lnSpc>
              <a:spcBef>
                <a:spcPts val="1000"/>
              </a:spcBef>
              <a:spcAft>
                <a:spcPts val="0"/>
              </a:spcAft>
              <a:buClr>
                <a:schemeClr val="dk1"/>
              </a:buClr>
              <a:buSzPts val="1400"/>
              <a:buFont typeface="Arial"/>
              <a:buChar char="•"/>
              <a:defRPr sz="1400"/>
            </a:lvl4pPr>
            <a:lvl5pPr marL="2286000" lvl="4" indent="-317500" algn="l">
              <a:lnSpc>
                <a:spcPct val="171428"/>
              </a:lnSpc>
              <a:spcBef>
                <a:spcPts val="1000"/>
              </a:spcBef>
              <a:spcAft>
                <a:spcPts val="0"/>
              </a:spcAft>
              <a:buClr>
                <a:schemeClr val="dk1"/>
              </a:buClr>
              <a:buSzPts val="1400"/>
              <a:buFont typeface="Arial"/>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53" name="Google Shape;5053;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54" name="Google Shape;5054;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55" name="Google Shape;5055;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2_Quadrant">
  <p:cSld name="12_Quadrant">
    <p:spTree>
      <p:nvGrpSpPr>
        <p:cNvPr id="1" name="Shape 5056"/>
        <p:cNvGrpSpPr/>
        <p:nvPr/>
      </p:nvGrpSpPr>
      <p:grpSpPr>
        <a:xfrm>
          <a:off x="0" y="0"/>
          <a:ext cx="0" cy="0"/>
          <a:chOff x="0" y="0"/>
          <a:chExt cx="0" cy="0"/>
        </a:xfrm>
      </p:grpSpPr>
      <p:sp>
        <p:nvSpPr>
          <p:cNvPr id="5057" name="Google Shape;5057;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58" name="Google Shape;505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59" name="Google Shape;505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dk1"/>
                </a:solidFill>
                <a:latin typeface="Avenir"/>
                <a:ea typeface="Avenir"/>
                <a:cs typeface="Avenir"/>
                <a:sym typeface="Avenir"/>
              </a:defRPr>
            </a:lvl1pPr>
            <a:lvl2pPr marL="0" lvl="1" indent="0" algn="r">
              <a:spcBef>
                <a:spcPts val="0"/>
              </a:spcBef>
              <a:buNone/>
              <a:defRPr sz="1000">
                <a:solidFill>
                  <a:schemeClr val="dk1"/>
                </a:solidFill>
                <a:latin typeface="Avenir"/>
                <a:ea typeface="Avenir"/>
                <a:cs typeface="Avenir"/>
                <a:sym typeface="Avenir"/>
              </a:defRPr>
            </a:lvl2pPr>
            <a:lvl3pPr marL="0" lvl="2" indent="0" algn="r">
              <a:spcBef>
                <a:spcPts val="0"/>
              </a:spcBef>
              <a:buNone/>
              <a:defRPr sz="1000">
                <a:solidFill>
                  <a:schemeClr val="dk1"/>
                </a:solidFill>
                <a:latin typeface="Avenir"/>
                <a:ea typeface="Avenir"/>
                <a:cs typeface="Avenir"/>
                <a:sym typeface="Avenir"/>
              </a:defRPr>
            </a:lvl3pPr>
            <a:lvl4pPr marL="0" lvl="3" indent="0" algn="r">
              <a:spcBef>
                <a:spcPts val="0"/>
              </a:spcBef>
              <a:buNone/>
              <a:defRPr sz="1000">
                <a:solidFill>
                  <a:schemeClr val="dk1"/>
                </a:solidFill>
                <a:latin typeface="Avenir"/>
                <a:ea typeface="Avenir"/>
                <a:cs typeface="Avenir"/>
                <a:sym typeface="Avenir"/>
              </a:defRPr>
            </a:lvl4pPr>
            <a:lvl5pPr marL="0" lvl="4" indent="0" algn="r">
              <a:spcBef>
                <a:spcPts val="0"/>
              </a:spcBef>
              <a:buNone/>
              <a:defRPr sz="1000">
                <a:solidFill>
                  <a:schemeClr val="dk1"/>
                </a:solidFill>
                <a:latin typeface="Avenir"/>
                <a:ea typeface="Avenir"/>
                <a:cs typeface="Avenir"/>
                <a:sym typeface="Avenir"/>
              </a:defRPr>
            </a:lvl5pPr>
            <a:lvl6pPr marL="0" lvl="5" indent="0" algn="r">
              <a:spcBef>
                <a:spcPts val="0"/>
              </a:spcBef>
              <a:buNone/>
              <a:defRPr sz="1000">
                <a:solidFill>
                  <a:schemeClr val="dk1"/>
                </a:solidFill>
                <a:latin typeface="Avenir"/>
                <a:ea typeface="Avenir"/>
                <a:cs typeface="Avenir"/>
                <a:sym typeface="Avenir"/>
              </a:defRPr>
            </a:lvl6pPr>
            <a:lvl7pPr marL="0" lvl="6" indent="0" algn="r">
              <a:spcBef>
                <a:spcPts val="0"/>
              </a:spcBef>
              <a:buNone/>
              <a:defRPr sz="1000">
                <a:solidFill>
                  <a:schemeClr val="dk1"/>
                </a:solidFill>
                <a:latin typeface="Avenir"/>
                <a:ea typeface="Avenir"/>
                <a:cs typeface="Avenir"/>
                <a:sym typeface="Avenir"/>
              </a:defRPr>
            </a:lvl7pPr>
            <a:lvl8pPr marL="0" lvl="7" indent="0" algn="r">
              <a:spcBef>
                <a:spcPts val="0"/>
              </a:spcBef>
              <a:buNone/>
              <a:defRPr sz="1000">
                <a:solidFill>
                  <a:schemeClr val="dk1"/>
                </a:solidFill>
                <a:latin typeface="Avenir"/>
                <a:ea typeface="Avenir"/>
                <a:cs typeface="Avenir"/>
                <a:sym typeface="Avenir"/>
              </a:defRPr>
            </a:lvl8pPr>
            <a:lvl9pPr marL="0" lvl="8" indent="0" algn="r">
              <a:spcBef>
                <a:spcPts val="0"/>
              </a:spcBef>
              <a:buNone/>
              <a:defRPr sz="1000">
                <a:solidFill>
                  <a:schemeClr val="dk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5060" name="Google Shape;5060;p31"/>
          <p:cNvSpPr txBox="1">
            <a:spLocks noGrp="1"/>
          </p:cNvSpPr>
          <p:nvPr>
            <p:ph type="body" idx="1"/>
          </p:nvPr>
        </p:nvSpPr>
        <p:spPr>
          <a:xfrm>
            <a:off x="5109000" y="2112264"/>
            <a:ext cx="2011680" cy="27432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rgbClr val="3F3F3F"/>
              </a:buClr>
              <a:buSzPts val="1200"/>
              <a:buFont typeface="Arial"/>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61" name="Google Shape;5061;p31"/>
          <p:cNvSpPr txBox="1">
            <a:spLocks noGrp="1"/>
          </p:cNvSpPr>
          <p:nvPr>
            <p:ph type="body" idx="2"/>
          </p:nvPr>
        </p:nvSpPr>
        <p:spPr>
          <a:xfrm>
            <a:off x="5109000" y="5132470"/>
            <a:ext cx="2011680" cy="27432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rgbClr val="3F3F3F"/>
              </a:buClr>
              <a:buSzPts val="1200"/>
              <a:buFont typeface="Arial"/>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62" name="Google Shape;5062;p31"/>
          <p:cNvSpPr txBox="1">
            <a:spLocks noGrp="1"/>
          </p:cNvSpPr>
          <p:nvPr>
            <p:ph type="body" idx="3"/>
          </p:nvPr>
        </p:nvSpPr>
        <p:spPr>
          <a:xfrm>
            <a:off x="829445" y="3346704"/>
            <a:ext cx="2011680" cy="27432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3F3F3F"/>
              </a:buClr>
              <a:buSzPts val="1200"/>
              <a:buFont typeface="Arial"/>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63" name="Google Shape;5063;p31"/>
          <p:cNvSpPr txBox="1">
            <a:spLocks noGrp="1"/>
          </p:cNvSpPr>
          <p:nvPr>
            <p:ph type="body" idx="4"/>
          </p:nvPr>
        </p:nvSpPr>
        <p:spPr>
          <a:xfrm>
            <a:off x="9362752" y="3346704"/>
            <a:ext cx="2011680" cy="274320"/>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rgbClr val="3F3F3F"/>
              </a:buClr>
              <a:buSzPts val="1200"/>
              <a:buFont typeface="Arial"/>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5064" name="Google Shape;5064;p31"/>
          <p:cNvCxnSpPr/>
          <p:nvPr/>
        </p:nvCxnSpPr>
        <p:spPr>
          <a:xfrm>
            <a:off x="915924" y="3631616"/>
            <a:ext cx="10360152" cy="0"/>
          </a:xfrm>
          <a:prstGeom prst="straightConnector1">
            <a:avLst/>
          </a:prstGeom>
          <a:noFill/>
          <a:ln w="22600" cap="flat" cmpd="sng">
            <a:solidFill>
              <a:schemeClr val="dk1"/>
            </a:solidFill>
            <a:prstDash val="solid"/>
            <a:miter lim="800000"/>
            <a:headEnd type="none" w="sm" len="sm"/>
            <a:tailEnd type="none" w="sm" len="sm"/>
          </a:ln>
        </p:spPr>
      </p:cxnSp>
      <p:cxnSp>
        <p:nvCxnSpPr>
          <p:cNvPr id="5065" name="Google Shape;5065;p31"/>
          <p:cNvCxnSpPr/>
          <p:nvPr/>
        </p:nvCxnSpPr>
        <p:spPr>
          <a:xfrm>
            <a:off x="6096000" y="2473690"/>
            <a:ext cx="0" cy="2560320"/>
          </a:xfrm>
          <a:prstGeom prst="straightConnector1">
            <a:avLst/>
          </a:prstGeom>
          <a:noFill/>
          <a:ln w="22600" cap="flat" cmpd="sng">
            <a:solidFill>
              <a:schemeClr val="dk1"/>
            </a:solidFill>
            <a:prstDash val="solid"/>
            <a:miter lim="800000"/>
            <a:headEnd type="none" w="sm" len="sm"/>
            <a:tailEnd type="none" w="sm" len="sm"/>
          </a:ln>
        </p:spPr>
      </p:cxnSp>
      <p:sp>
        <p:nvSpPr>
          <p:cNvPr id="5066" name="Google Shape;5066;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3_Growth Strategy">
  <p:cSld name="13_Growth Strategy">
    <p:bg>
      <p:bgPr>
        <a:solidFill>
          <a:srgbClr val="FAD4D1"/>
        </a:solidFill>
        <a:effectLst/>
      </p:bgPr>
    </p:bg>
    <p:spTree>
      <p:nvGrpSpPr>
        <p:cNvPr id="1" name="Shape 5067"/>
        <p:cNvGrpSpPr/>
        <p:nvPr/>
      </p:nvGrpSpPr>
      <p:grpSpPr>
        <a:xfrm>
          <a:off x="0" y="0"/>
          <a:ext cx="0" cy="0"/>
          <a:chOff x="0" y="0"/>
          <a:chExt cx="0" cy="0"/>
        </a:xfrm>
      </p:grpSpPr>
      <p:sp>
        <p:nvSpPr>
          <p:cNvPr id="5068" name="Google Shape;5068;p32"/>
          <p:cNvSpPr/>
          <p:nvPr/>
        </p:nvSpPr>
        <p:spPr>
          <a:xfrm>
            <a:off x="4499309" y="2450592"/>
            <a:ext cx="3200400" cy="4178808"/>
          </a:xfrm>
          <a:prstGeom prst="rect">
            <a:avLst/>
          </a:prstGeom>
          <a:solidFill>
            <a:schemeClr val="lt1"/>
          </a:solidFill>
          <a:ln w="222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5069" name="Google Shape;5069;p32"/>
          <p:cNvSpPr/>
          <p:nvPr/>
        </p:nvSpPr>
        <p:spPr>
          <a:xfrm>
            <a:off x="8333163" y="2450592"/>
            <a:ext cx="3200400" cy="4178808"/>
          </a:xfrm>
          <a:prstGeom prst="rect">
            <a:avLst/>
          </a:prstGeom>
          <a:solidFill>
            <a:schemeClr val="lt1"/>
          </a:solidFill>
          <a:ln w="222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5070" name="Google Shape;5070;p32"/>
          <p:cNvSpPr/>
          <p:nvPr/>
        </p:nvSpPr>
        <p:spPr>
          <a:xfrm>
            <a:off x="685799" y="2450592"/>
            <a:ext cx="3200400" cy="4178808"/>
          </a:xfrm>
          <a:prstGeom prst="rect">
            <a:avLst/>
          </a:prstGeom>
          <a:solidFill>
            <a:schemeClr val="lt1"/>
          </a:solidFill>
          <a:ln w="2222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5071" name="Google Shape;5071;p32"/>
          <p:cNvSpPr txBox="1">
            <a:spLocks noGrp="1"/>
          </p:cNvSpPr>
          <p:nvPr>
            <p:ph type="body" idx="1"/>
          </p:nvPr>
        </p:nvSpPr>
        <p:spPr>
          <a:xfrm>
            <a:off x="685799" y="2450592"/>
            <a:ext cx="3200400" cy="2567007"/>
          </a:xfrm>
          <a:prstGeom prst="rect">
            <a:avLst/>
          </a:prstGeom>
          <a:noFill/>
          <a:ln>
            <a:noFill/>
          </a:ln>
        </p:spPr>
        <p:txBody>
          <a:bodyPr spcFirstLastPara="1" wrap="square" lIns="91425" tIns="420600" rIns="91425" bIns="45700" anchor="t" anchorCtr="0">
            <a:noAutofit/>
          </a:bodyPr>
          <a:lstStyle>
            <a:lvl1pPr marL="457200" lvl="0" indent="-228600" algn="ctr">
              <a:lnSpc>
                <a:spcPct val="144444"/>
              </a:lnSpc>
              <a:spcBef>
                <a:spcPts val="0"/>
              </a:spcBef>
              <a:spcAft>
                <a:spcPts val="0"/>
              </a:spcAft>
              <a:buClr>
                <a:schemeClr val="dk1"/>
              </a:buClr>
              <a:buSzPts val="1800"/>
              <a:buNone/>
              <a:defRPr sz="1800">
                <a:solidFill>
                  <a:schemeClr val="dk1"/>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2" name="Google Shape;5072;p32"/>
          <p:cNvSpPr txBox="1">
            <a:spLocks noGrp="1"/>
          </p:cNvSpPr>
          <p:nvPr>
            <p:ph type="body" idx="2"/>
          </p:nvPr>
        </p:nvSpPr>
        <p:spPr>
          <a:xfrm>
            <a:off x="4499309" y="2450591"/>
            <a:ext cx="3200400" cy="2567009"/>
          </a:xfrm>
          <a:prstGeom prst="rect">
            <a:avLst/>
          </a:prstGeom>
          <a:noFill/>
          <a:ln>
            <a:noFill/>
          </a:ln>
        </p:spPr>
        <p:txBody>
          <a:bodyPr spcFirstLastPara="1" wrap="square" lIns="91425" tIns="420600" rIns="91425" bIns="45700" anchor="t" anchorCtr="0">
            <a:noAutofit/>
          </a:bodyPr>
          <a:lstStyle>
            <a:lvl1pPr marL="457200" lvl="0" indent="-228600" algn="ctr">
              <a:lnSpc>
                <a:spcPct val="144444"/>
              </a:lnSpc>
              <a:spcBef>
                <a:spcPts val="0"/>
              </a:spcBef>
              <a:spcAft>
                <a:spcPts val="0"/>
              </a:spcAft>
              <a:buClr>
                <a:schemeClr val="dk1"/>
              </a:buClr>
              <a:buSzPts val="1800"/>
              <a:buNone/>
              <a:defRPr sz="1800">
                <a:solidFill>
                  <a:schemeClr val="dk1"/>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3" name="Google Shape;5073;p32"/>
          <p:cNvSpPr txBox="1">
            <a:spLocks noGrp="1"/>
          </p:cNvSpPr>
          <p:nvPr>
            <p:ph type="body" idx="3"/>
          </p:nvPr>
        </p:nvSpPr>
        <p:spPr>
          <a:xfrm>
            <a:off x="8333163" y="2450591"/>
            <a:ext cx="3200400" cy="2567009"/>
          </a:xfrm>
          <a:prstGeom prst="rect">
            <a:avLst/>
          </a:prstGeom>
          <a:noFill/>
          <a:ln>
            <a:noFill/>
          </a:ln>
        </p:spPr>
        <p:txBody>
          <a:bodyPr spcFirstLastPara="1" wrap="square" lIns="91425" tIns="420600" rIns="91425" bIns="45700" anchor="t" anchorCtr="0">
            <a:noAutofit/>
          </a:bodyPr>
          <a:lstStyle>
            <a:lvl1pPr marL="457200" lvl="0" indent="-228600" algn="ctr">
              <a:lnSpc>
                <a:spcPct val="144444"/>
              </a:lnSpc>
              <a:spcBef>
                <a:spcPts val="0"/>
              </a:spcBef>
              <a:spcAft>
                <a:spcPts val="0"/>
              </a:spcAft>
              <a:buClr>
                <a:schemeClr val="dk1"/>
              </a:buClr>
              <a:buSzPts val="1800"/>
              <a:buNone/>
              <a:defRPr sz="1800">
                <a:solidFill>
                  <a:schemeClr val="dk1"/>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4" name="Google Shape;5074;p32"/>
          <p:cNvSpPr txBox="1">
            <a:spLocks noGrp="1"/>
          </p:cNvSpPr>
          <p:nvPr>
            <p:ph type="body" idx="4"/>
          </p:nvPr>
        </p:nvSpPr>
        <p:spPr>
          <a:xfrm>
            <a:off x="939859" y="3392424"/>
            <a:ext cx="2743200" cy="146304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5" name="Google Shape;5075;p32"/>
          <p:cNvSpPr txBox="1">
            <a:spLocks noGrp="1"/>
          </p:cNvSpPr>
          <p:nvPr>
            <p:ph type="title"/>
          </p:nvPr>
        </p:nvSpPr>
        <p:spPr>
          <a:xfrm>
            <a:off x="1570874" y="704088"/>
            <a:ext cx="9050253" cy="6400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76" name="Google Shape;5076;p32"/>
          <p:cNvSpPr txBox="1">
            <a:spLocks noGrp="1"/>
          </p:cNvSpPr>
          <p:nvPr>
            <p:ph type="body" idx="5"/>
          </p:nvPr>
        </p:nvSpPr>
        <p:spPr>
          <a:xfrm>
            <a:off x="1572768" y="1389888"/>
            <a:ext cx="9052560" cy="395859"/>
          </a:xfrm>
          <a:prstGeom prst="rect">
            <a:avLst/>
          </a:prstGeom>
          <a:noFill/>
          <a:ln>
            <a:noFill/>
          </a:ln>
        </p:spPr>
        <p:txBody>
          <a:bodyPr spcFirstLastPara="1" wrap="square" lIns="91425" tIns="45700" rIns="91425" bIns="45700" anchor="t" anchorCtr="0">
            <a:noAutofit/>
          </a:bodyPr>
          <a:lstStyle>
            <a:lvl1pPr marL="457200" lvl="0" indent="-228600" algn="ctr">
              <a:lnSpc>
                <a:spcPct val="144444"/>
              </a:lnSpc>
              <a:spcBef>
                <a:spcPts val="0"/>
              </a:spcBef>
              <a:spcAft>
                <a:spcPts val="0"/>
              </a:spcAft>
              <a:buClr>
                <a:schemeClr val="dk1"/>
              </a:buClr>
              <a:buSzPts val="1800"/>
              <a:buNone/>
              <a:defRPr sz="1800" b="0">
                <a:solidFill>
                  <a:schemeClr val="dk1"/>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7" name="Google Shape;5077;p32"/>
          <p:cNvSpPr txBox="1">
            <a:spLocks noGrp="1"/>
          </p:cNvSpPr>
          <p:nvPr>
            <p:ph type="body" idx="6"/>
          </p:nvPr>
        </p:nvSpPr>
        <p:spPr>
          <a:xfrm>
            <a:off x="4731630" y="3392424"/>
            <a:ext cx="2743200" cy="146304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78" name="Google Shape;5078;p32"/>
          <p:cNvSpPr txBox="1">
            <a:spLocks noGrp="1"/>
          </p:cNvSpPr>
          <p:nvPr>
            <p:ph type="body" idx="7"/>
          </p:nvPr>
        </p:nvSpPr>
        <p:spPr>
          <a:xfrm>
            <a:off x="8573439" y="3392424"/>
            <a:ext cx="2743200" cy="1463040"/>
          </a:xfrm>
          <a:prstGeom prst="rect">
            <a:avLst/>
          </a:prstGeom>
          <a:noFill/>
          <a:ln>
            <a:noFill/>
          </a:ln>
        </p:spPr>
        <p:txBody>
          <a:bodyPr spcFirstLastPara="1" wrap="square" lIns="91425" tIns="45700" rIns="91425" bIns="45700" anchor="t" anchorCtr="0">
            <a:norm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5079" name="Google Shape;5079;p32" descr="abstract colorful illustration of buildings"/>
          <p:cNvGrpSpPr/>
          <p:nvPr/>
        </p:nvGrpSpPr>
        <p:grpSpPr>
          <a:xfrm>
            <a:off x="0" y="4776530"/>
            <a:ext cx="12188952" cy="2078254"/>
            <a:chOff x="0" y="4776530"/>
            <a:chExt cx="12858763" cy="2078254"/>
          </a:xfrm>
        </p:grpSpPr>
        <p:sp>
          <p:nvSpPr>
            <p:cNvPr id="5080" name="Google Shape;5080;p32"/>
            <p:cNvSpPr/>
            <p:nvPr/>
          </p:nvSpPr>
          <p:spPr>
            <a:xfrm>
              <a:off x="8744312" y="6523108"/>
              <a:ext cx="795692" cy="330605"/>
            </a:xfrm>
            <a:custGeom>
              <a:avLst/>
              <a:gdLst/>
              <a:ahLst/>
              <a:cxnLst/>
              <a:rect l="l" t="t" r="r" b="b"/>
              <a:pathLst>
                <a:path w="795692" h="330605" extrusionOk="0">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1" name="Google Shape;5081;p32"/>
            <p:cNvSpPr/>
            <p:nvPr/>
          </p:nvSpPr>
          <p:spPr>
            <a:xfrm>
              <a:off x="9610075" y="5937047"/>
              <a:ext cx="72883" cy="541184"/>
            </a:xfrm>
            <a:custGeom>
              <a:avLst/>
              <a:gdLst/>
              <a:ahLst/>
              <a:cxnLst/>
              <a:rect l="l" t="t" r="r" b="b"/>
              <a:pathLst>
                <a:path w="72883" h="541184" extrusionOk="0">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2" name="Google Shape;5082;p32"/>
            <p:cNvSpPr/>
            <p:nvPr/>
          </p:nvSpPr>
          <p:spPr>
            <a:xfrm>
              <a:off x="9964982" y="5936244"/>
              <a:ext cx="39522" cy="535960"/>
            </a:xfrm>
            <a:custGeom>
              <a:avLst/>
              <a:gdLst/>
              <a:ahLst/>
              <a:cxnLst/>
              <a:rect l="l" t="t" r="r" b="b"/>
              <a:pathLst>
                <a:path w="39522" h="535960" extrusionOk="0">
                  <a:moveTo>
                    <a:pt x="39523" y="535961"/>
                  </a:moveTo>
                  <a:lnTo>
                    <a:pt x="39523" y="0"/>
                  </a:lnTo>
                  <a:lnTo>
                    <a:pt x="0" y="0"/>
                  </a:lnTo>
                  <a:lnTo>
                    <a:pt x="0" y="535961"/>
                  </a:lnTo>
                  <a:lnTo>
                    <a:pt x="17015" y="535961"/>
                  </a:lnTo>
                  <a:lnTo>
                    <a:pt x="39523" y="535961"/>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3" name="Google Shape;5083;p32"/>
            <p:cNvSpPr/>
            <p:nvPr/>
          </p:nvSpPr>
          <p:spPr>
            <a:xfrm>
              <a:off x="6202088" y="6503818"/>
              <a:ext cx="23311" cy="349894"/>
            </a:xfrm>
            <a:custGeom>
              <a:avLst/>
              <a:gdLst/>
              <a:ahLst/>
              <a:cxnLst/>
              <a:rect l="l" t="t" r="r" b="b"/>
              <a:pathLst>
                <a:path w="23311" h="349894" extrusionOk="0">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4" name="Google Shape;5084;p32"/>
            <p:cNvSpPr/>
            <p:nvPr/>
          </p:nvSpPr>
          <p:spPr>
            <a:xfrm>
              <a:off x="5803639" y="6107373"/>
              <a:ext cx="464095" cy="469049"/>
            </a:xfrm>
            <a:custGeom>
              <a:avLst/>
              <a:gdLst/>
              <a:ahLst/>
              <a:cxnLst/>
              <a:rect l="l" t="t" r="r" b="b"/>
              <a:pathLst>
                <a:path w="395903" h="72604" extrusionOk="0">
                  <a:moveTo>
                    <a:pt x="395904" y="72605"/>
                  </a:moveTo>
                  <a:lnTo>
                    <a:pt x="395904" y="0"/>
                  </a:lnTo>
                  <a:lnTo>
                    <a:pt x="34968" y="0"/>
                  </a:lnTo>
                  <a:lnTo>
                    <a:pt x="0" y="536"/>
                  </a:lnTo>
                  <a:lnTo>
                    <a:pt x="0" y="72605"/>
                  </a:lnTo>
                  <a:lnTo>
                    <a:pt x="34834" y="72605"/>
                  </a:lnTo>
                  <a:lnTo>
                    <a:pt x="395904" y="72605"/>
                  </a:lnTo>
                  <a:close/>
                </a:path>
              </a:pathLst>
            </a:custGeom>
            <a:solidFill>
              <a:srgbClr val="BC660A"/>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5" name="Google Shape;5085;p32"/>
            <p:cNvSpPr/>
            <p:nvPr/>
          </p:nvSpPr>
          <p:spPr>
            <a:xfrm>
              <a:off x="7620777" y="5652791"/>
              <a:ext cx="30010" cy="203614"/>
            </a:xfrm>
            <a:custGeom>
              <a:avLst/>
              <a:gdLst/>
              <a:ahLst/>
              <a:cxnLst/>
              <a:rect l="l" t="t" r="r" b="b"/>
              <a:pathLst>
                <a:path w="30010" h="203614" extrusionOk="0">
                  <a:moveTo>
                    <a:pt x="30011" y="10315"/>
                  </a:moveTo>
                  <a:lnTo>
                    <a:pt x="30011" y="0"/>
                  </a:lnTo>
                  <a:lnTo>
                    <a:pt x="2143" y="0"/>
                  </a:lnTo>
                  <a:lnTo>
                    <a:pt x="0" y="10984"/>
                  </a:lnTo>
                  <a:lnTo>
                    <a:pt x="0" y="203614"/>
                  </a:lnTo>
                  <a:lnTo>
                    <a:pt x="30011" y="203614"/>
                  </a:lnTo>
                  <a:lnTo>
                    <a:pt x="30011" y="10315"/>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6" name="Google Shape;5086;p32"/>
            <p:cNvSpPr/>
            <p:nvPr/>
          </p:nvSpPr>
          <p:spPr>
            <a:xfrm>
              <a:off x="7906283" y="4791316"/>
              <a:ext cx="260318" cy="1016731"/>
            </a:xfrm>
            <a:custGeom>
              <a:avLst/>
              <a:gdLst/>
              <a:ahLst/>
              <a:cxnLst/>
              <a:rect l="l" t="t" r="r" b="b"/>
              <a:pathLst>
                <a:path w="260318" h="1016731" extrusionOk="0">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7" name="Google Shape;5087;p32"/>
            <p:cNvSpPr/>
            <p:nvPr/>
          </p:nvSpPr>
          <p:spPr>
            <a:xfrm>
              <a:off x="9332340" y="5770539"/>
              <a:ext cx="146839" cy="747880"/>
            </a:xfrm>
            <a:custGeom>
              <a:avLst/>
              <a:gdLst/>
              <a:ahLst/>
              <a:cxnLst/>
              <a:rect l="l" t="t" r="r" b="b"/>
              <a:pathLst>
                <a:path w="146839" h="747880" extrusionOk="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8" name="Google Shape;5088;p32"/>
            <p:cNvSpPr/>
            <p:nvPr/>
          </p:nvSpPr>
          <p:spPr>
            <a:xfrm>
              <a:off x="8916474" y="5463376"/>
              <a:ext cx="17685" cy="1056516"/>
            </a:xfrm>
            <a:custGeom>
              <a:avLst/>
              <a:gdLst/>
              <a:ahLst/>
              <a:cxnLst/>
              <a:rect l="l" t="t" r="r" b="b"/>
              <a:pathLst>
                <a:path w="17685" h="1056516" extrusionOk="0">
                  <a:moveTo>
                    <a:pt x="0" y="1055847"/>
                  </a:moveTo>
                  <a:lnTo>
                    <a:pt x="17685" y="1056516"/>
                  </a:lnTo>
                  <a:lnTo>
                    <a:pt x="17685" y="0"/>
                  </a:lnTo>
                  <a:lnTo>
                    <a:pt x="0" y="12190"/>
                  </a:lnTo>
                  <a:lnTo>
                    <a:pt x="0" y="166106"/>
                  </a:lnTo>
                  <a:lnTo>
                    <a:pt x="0" y="1054909"/>
                  </a:lnTo>
                  <a:lnTo>
                    <a:pt x="0" y="1055847"/>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9" name="Google Shape;5089;p32"/>
            <p:cNvSpPr/>
            <p:nvPr/>
          </p:nvSpPr>
          <p:spPr>
            <a:xfrm>
              <a:off x="8936704" y="5460965"/>
              <a:ext cx="380898" cy="1058927"/>
            </a:xfrm>
            <a:custGeom>
              <a:avLst/>
              <a:gdLst/>
              <a:ahLst/>
              <a:cxnLst/>
              <a:rect l="l" t="t" r="r" b="b"/>
              <a:pathLst>
                <a:path w="380898" h="1058927" extrusionOk="0">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0" name="Google Shape;5090;p32"/>
            <p:cNvSpPr/>
            <p:nvPr/>
          </p:nvSpPr>
          <p:spPr>
            <a:xfrm>
              <a:off x="8872260" y="5638860"/>
              <a:ext cx="15006" cy="872058"/>
            </a:xfrm>
            <a:custGeom>
              <a:avLst/>
              <a:gdLst/>
              <a:ahLst/>
              <a:cxnLst/>
              <a:rect l="l" t="t" r="r" b="b"/>
              <a:pathLst>
                <a:path w="15006" h="872058" extrusionOk="0">
                  <a:moveTo>
                    <a:pt x="15006" y="0"/>
                  </a:moveTo>
                  <a:lnTo>
                    <a:pt x="0" y="8707"/>
                  </a:lnTo>
                  <a:lnTo>
                    <a:pt x="0" y="872058"/>
                  </a:lnTo>
                  <a:lnTo>
                    <a:pt x="15006" y="872058"/>
                  </a:lnTo>
                  <a:lnTo>
                    <a:pt x="15006" y="0"/>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1" name="Google Shape;5091;p32"/>
            <p:cNvSpPr/>
            <p:nvPr/>
          </p:nvSpPr>
          <p:spPr>
            <a:xfrm>
              <a:off x="8889812" y="5636850"/>
              <a:ext cx="11923" cy="874067"/>
            </a:xfrm>
            <a:custGeom>
              <a:avLst/>
              <a:gdLst/>
              <a:ahLst/>
              <a:cxnLst/>
              <a:rect l="l" t="t" r="r" b="b"/>
              <a:pathLst>
                <a:path w="11923" h="874067" extrusionOk="0">
                  <a:moveTo>
                    <a:pt x="0" y="874067"/>
                  </a:moveTo>
                  <a:lnTo>
                    <a:pt x="11923" y="874067"/>
                  </a:lnTo>
                  <a:lnTo>
                    <a:pt x="11923" y="0"/>
                  </a:lnTo>
                  <a:lnTo>
                    <a:pt x="804" y="0"/>
                  </a:lnTo>
                  <a:lnTo>
                    <a:pt x="0" y="402"/>
                  </a:lnTo>
                  <a:lnTo>
                    <a:pt x="0" y="874067"/>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2" name="Google Shape;5092;p32"/>
            <p:cNvSpPr/>
            <p:nvPr/>
          </p:nvSpPr>
          <p:spPr>
            <a:xfrm>
              <a:off x="8363012" y="6517348"/>
              <a:ext cx="366562" cy="336499"/>
            </a:xfrm>
            <a:custGeom>
              <a:avLst/>
              <a:gdLst/>
              <a:ahLst/>
              <a:cxnLst/>
              <a:rect l="l" t="t" r="r" b="b"/>
              <a:pathLst>
                <a:path w="366562" h="336499" extrusionOk="0">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3" name="Google Shape;5093;p32"/>
            <p:cNvSpPr/>
            <p:nvPr/>
          </p:nvSpPr>
          <p:spPr>
            <a:xfrm>
              <a:off x="8363012" y="5638056"/>
              <a:ext cx="377012" cy="169991"/>
            </a:xfrm>
            <a:custGeom>
              <a:avLst/>
              <a:gdLst/>
              <a:ahLst/>
              <a:cxnLst/>
              <a:rect l="l" t="t" r="r" b="b"/>
              <a:pathLst>
                <a:path w="377012" h="169991" extrusionOk="0">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4" name="Google Shape;5094;p32"/>
            <p:cNvSpPr/>
            <p:nvPr/>
          </p:nvSpPr>
          <p:spPr>
            <a:xfrm>
              <a:off x="8754093" y="6145618"/>
              <a:ext cx="10315" cy="2411"/>
            </a:xfrm>
            <a:custGeom>
              <a:avLst/>
              <a:gdLst/>
              <a:ahLst/>
              <a:cxnLst/>
              <a:rect l="l" t="t" r="r" b="b"/>
              <a:pathLst>
                <a:path w="10315" h="2411" extrusionOk="0">
                  <a:moveTo>
                    <a:pt x="536" y="2411"/>
                  </a:moveTo>
                  <a:lnTo>
                    <a:pt x="10316" y="0"/>
                  </a:lnTo>
                  <a:lnTo>
                    <a:pt x="0" y="0"/>
                  </a:lnTo>
                  <a:cubicBezTo>
                    <a:pt x="241" y="790"/>
                    <a:pt x="428" y="1594"/>
                    <a:pt x="536" y="2411"/>
                  </a:cubicBez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5" name="Google Shape;5095;p32"/>
            <p:cNvSpPr/>
            <p:nvPr/>
          </p:nvSpPr>
          <p:spPr>
            <a:xfrm>
              <a:off x="8701976" y="6146154"/>
              <a:ext cx="38852" cy="357530"/>
            </a:xfrm>
            <a:custGeom>
              <a:avLst/>
              <a:gdLst/>
              <a:ahLst/>
              <a:cxnLst/>
              <a:rect l="l" t="t" r="r" b="b"/>
              <a:pathLst>
                <a:path w="38852" h="357530" extrusionOk="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6" name="Google Shape;5096;p32"/>
            <p:cNvSpPr/>
            <p:nvPr/>
          </p:nvSpPr>
          <p:spPr>
            <a:xfrm>
              <a:off x="7614747" y="5877838"/>
              <a:ext cx="803" cy="292025"/>
            </a:xfrm>
            <a:custGeom>
              <a:avLst/>
              <a:gdLst/>
              <a:ahLst/>
              <a:cxnLst/>
              <a:rect l="l" t="t" r="r" b="b"/>
              <a:pathLst>
                <a:path w="803" h="292025" extrusionOk="0">
                  <a:moveTo>
                    <a:pt x="804" y="292026"/>
                  </a:moveTo>
                  <a:lnTo>
                    <a:pt x="804" y="0"/>
                  </a:lnTo>
                  <a:lnTo>
                    <a:pt x="0" y="0"/>
                  </a:lnTo>
                  <a:lnTo>
                    <a:pt x="0" y="291892"/>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7" name="Google Shape;5097;p32"/>
            <p:cNvSpPr/>
            <p:nvPr/>
          </p:nvSpPr>
          <p:spPr>
            <a:xfrm>
              <a:off x="7271229" y="5878240"/>
              <a:ext cx="340169" cy="625443"/>
            </a:xfrm>
            <a:custGeom>
              <a:avLst/>
              <a:gdLst/>
              <a:ahLst/>
              <a:cxnLst/>
              <a:rect l="l" t="t" r="r" b="b"/>
              <a:pathLst>
                <a:path w="340169" h="625443" extrusionOk="0">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8" name="Google Shape;5098;p32"/>
            <p:cNvSpPr/>
            <p:nvPr/>
          </p:nvSpPr>
          <p:spPr>
            <a:xfrm>
              <a:off x="4575065" y="6592363"/>
              <a:ext cx="104904" cy="261483"/>
            </a:xfrm>
            <a:custGeom>
              <a:avLst/>
              <a:gdLst/>
              <a:ahLst/>
              <a:cxnLst/>
              <a:rect l="l" t="t" r="r" b="b"/>
              <a:pathLst>
                <a:path w="104904" h="261483" extrusionOk="0">
                  <a:moveTo>
                    <a:pt x="15139" y="0"/>
                  </a:moveTo>
                  <a:lnTo>
                    <a:pt x="0" y="0"/>
                  </a:lnTo>
                  <a:lnTo>
                    <a:pt x="0" y="261484"/>
                  </a:lnTo>
                  <a:lnTo>
                    <a:pt x="104904" y="261484"/>
                  </a:lnTo>
                  <a:lnTo>
                    <a:pt x="104904" y="0"/>
                  </a:lnTo>
                  <a:lnTo>
                    <a:pt x="15139"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9" name="Google Shape;5099;p32"/>
            <p:cNvSpPr/>
            <p:nvPr/>
          </p:nvSpPr>
          <p:spPr>
            <a:xfrm>
              <a:off x="4682649" y="6592363"/>
              <a:ext cx="56806" cy="261483"/>
            </a:xfrm>
            <a:custGeom>
              <a:avLst/>
              <a:gdLst/>
              <a:ahLst/>
              <a:cxnLst/>
              <a:rect l="l" t="t" r="r" b="b"/>
              <a:pathLst>
                <a:path w="56806" h="261483" extrusionOk="0">
                  <a:moveTo>
                    <a:pt x="0" y="0"/>
                  </a:moveTo>
                  <a:lnTo>
                    <a:pt x="56806" y="0"/>
                  </a:lnTo>
                  <a:lnTo>
                    <a:pt x="56806" y="261483"/>
                  </a:lnTo>
                  <a:lnTo>
                    <a:pt x="0" y="261483"/>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0" name="Google Shape;5100;p32"/>
            <p:cNvSpPr/>
            <p:nvPr/>
          </p:nvSpPr>
          <p:spPr>
            <a:xfrm>
              <a:off x="4597573" y="5986611"/>
              <a:ext cx="209540" cy="591017"/>
            </a:xfrm>
            <a:custGeom>
              <a:avLst/>
              <a:gdLst/>
              <a:ahLst/>
              <a:cxnLst/>
              <a:rect l="l" t="t" r="r" b="b"/>
              <a:pathLst>
                <a:path w="209540" h="591017" extrusionOk="0">
                  <a:moveTo>
                    <a:pt x="209541" y="588204"/>
                  </a:moveTo>
                  <a:lnTo>
                    <a:pt x="209541" y="3349"/>
                  </a:lnTo>
                  <a:lnTo>
                    <a:pt x="209541" y="0"/>
                  </a:lnTo>
                  <a:lnTo>
                    <a:pt x="0" y="0"/>
                  </a:lnTo>
                  <a:lnTo>
                    <a:pt x="0" y="591017"/>
                  </a:lnTo>
                  <a:lnTo>
                    <a:pt x="142954" y="591017"/>
                  </a:lnTo>
                  <a:lnTo>
                    <a:pt x="209541" y="588204"/>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1" name="Google Shape;5101;p32"/>
            <p:cNvSpPr/>
            <p:nvPr/>
          </p:nvSpPr>
          <p:spPr>
            <a:xfrm>
              <a:off x="7084598" y="5692442"/>
              <a:ext cx="184085" cy="136234"/>
            </a:xfrm>
            <a:custGeom>
              <a:avLst/>
              <a:gdLst/>
              <a:ahLst/>
              <a:cxnLst/>
              <a:rect l="l" t="t" r="r" b="b"/>
              <a:pathLst>
                <a:path w="184085" h="136234" extrusionOk="0">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2" name="Google Shape;5102;p32"/>
            <p:cNvSpPr/>
            <p:nvPr/>
          </p:nvSpPr>
          <p:spPr>
            <a:xfrm>
              <a:off x="7665525" y="5671277"/>
              <a:ext cx="159969" cy="499390"/>
            </a:xfrm>
            <a:custGeom>
              <a:avLst/>
              <a:gdLst/>
              <a:ahLst/>
              <a:cxnLst/>
              <a:rect l="l" t="t" r="r" b="b"/>
              <a:pathLst>
                <a:path w="159969" h="499390" extrusionOk="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3" name="Google Shape;5103;p32"/>
            <p:cNvSpPr/>
            <p:nvPr/>
          </p:nvSpPr>
          <p:spPr>
            <a:xfrm>
              <a:off x="8477161" y="5601888"/>
              <a:ext cx="152734" cy="21433"/>
            </a:xfrm>
            <a:custGeom>
              <a:avLst/>
              <a:gdLst/>
              <a:ahLst/>
              <a:cxnLst/>
              <a:rect l="l" t="t" r="r" b="b"/>
              <a:pathLst>
                <a:path w="152734" h="21433" extrusionOk="0">
                  <a:moveTo>
                    <a:pt x="123662" y="21433"/>
                  </a:moveTo>
                  <a:lnTo>
                    <a:pt x="152735" y="0"/>
                  </a:lnTo>
                  <a:lnTo>
                    <a:pt x="0" y="0"/>
                  </a:lnTo>
                  <a:lnTo>
                    <a:pt x="0" y="21433"/>
                  </a:lnTo>
                  <a:lnTo>
                    <a:pt x="116561" y="21433"/>
                  </a:lnTo>
                  <a:lnTo>
                    <a:pt x="123662" y="21433"/>
                  </a:lnTo>
                  <a:close/>
                </a:path>
              </a:pathLst>
            </a:custGeom>
            <a:solidFill>
              <a:srgbClr val="A4595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4" name="Google Shape;5104;p32"/>
            <p:cNvSpPr/>
            <p:nvPr/>
          </p:nvSpPr>
          <p:spPr>
            <a:xfrm>
              <a:off x="8605243" y="5601888"/>
              <a:ext cx="29475" cy="21433"/>
            </a:xfrm>
            <a:custGeom>
              <a:avLst/>
              <a:gdLst/>
              <a:ahLst/>
              <a:cxnLst/>
              <a:rect l="l" t="t" r="r" b="b"/>
              <a:pathLst>
                <a:path w="29475" h="21433" extrusionOk="0">
                  <a:moveTo>
                    <a:pt x="0" y="21433"/>
                  </a:moveTo>
                  <a:lnTo>
                    <a:pt x="29475" y="21433"/>
                  </a:lnTo>
                  <a:lnTo>
                    <a:pt x="29475" y="0"/>
                  </a:lnTo>
                  <a:lnTo>
                    <a:pt x="29074" y="0"/>
                  </a:lnTo>
                  <a:lnTo>
                    <a:pt x="0" y="21433"/>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5" name="Google Shape;5105;p32"/>
            <p:cNvSpPr/>
            <p:nvPr/>
          </p:nvSpPr>
          <p:spPr>
            <a:xfrm>
              <a:off x="4742001" y="6589282"/>
              <a:ext cx="71142" cy="264564"/>
            </a:xfrm>
            <a:custGeom>
              <a:avLst/>
              <a:gdLst/>
              <a:ahLst/>
              <a:cxnLst/>
              <a:rect l="l" t="t" r="r" b="b"/>
              <a:pathLst>
                <a:path w="71142" h="264564" extrusionOk="0">
                  <a:moveTo>
                    <a:pt x="0" y="2947"/>
                  </a:moveTo>
                  <a:lnTo>
                    <a:pt x="0" y="264564"/>
                  </a:lnTo>
                  <a:lnTo>
                    <a:pt x="71142" y="264564"/>
                  </a:lnTo>
                  <a:lnTo>
                    <a:pt x="71142" y="0"/>
                  </a:lnTo>
                  <a:lnTo>
                    <a:pt x="0" y="2947"/>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6" name="Google Shape;5106;p32"/>
            <p:cNvSpPr/>
            <p:nvPr/>
          </p:nvSpPr>
          <p:spPr>
            <a:xfrm>
              <a:off x="4816091" y="6584192"/>
              <a:ext cx="124063" cy="270592"/>
            </a:xfrm>
            <a:custGeom>
              <a:avLst/>
              <a:gdLst/>
              <a:ahLst/>
              <a:cxnLst/>
              <a:rect l="l" t="t" r="r" b="b"/>
              <a:pathLst>
                <a:path w="124063" h="270592" extrusionOk="0">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7" name="Google Shape;5107;p32"/>
            <p:cNvSpPr/>
            <p:nvPr/>
          </p:nvSpPr>
          <p:spPr>
            <a:xfrm>
              <a:off x="8447552" y="5610595"/>
              <a:ext cx="14871" cy="12725"/>
            </a:xfrm>
            <a:custGeom>
              <a:avLst/>
              <a:gdLst/>
              <a:ahLst/>
              <a:cxnLst/>
              <a:rect l="l" t="t" r="r" b="b"/>
              <a:pathLst>
                <a:path w="14871" h="12725" extrusionOk="0">
                  <a:moveTo>
                    <a:pt x="14871" y="0"/>
                  </a:moveTo>
                  <a:lnTo>
                    <a:pt x="0" y="12726"/>
                  </a:lnTo>
                  <a:lnTo>
                    <a:pt x="14871" y="12726"/>
                  </a:lnTo>
                  <a:lnTo>
                    <a:pt x="14871" y="0"/>
                  </a:lnTo>
                  <a:close/>
                </a:path>
              </a:pathLst>
            </a:custGeom>
            <a:solidFill>
              <a:srgbClr val="A4595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8" name="Google Shape;5108;p32"/>
            <p:cNvSpPr/>
            <p:nvPr/>
          </p:nvSpPr>
          <p:spPr>
            <a:xfrm>
              <a:off x="5803639" y="6591158"/>
              <a:ext cx="33628" cy="262555"/>
            </a:xfrm>
            <a:custGeom>
              <a:avLst/>
              <a:gdLst/>
              <a:ahLst/>
              <a:cxnLst/>
              <a:rect l="l" t="t" r="r" b="b"/>
              <a:pathLst>
                <a:path w="33628" h="262555" extrusionOk="0">
                  <a:moveTo>
                    <a:pt x="0" y="0"/>
                  </a:moveTo>
                  <a:lnTo>
                    <a:pt x="33628" y="0"/>
                  </a:lnTo>
                  <a:lnTo>
                    <a:pt x="33628" y="262555"/>
                  </a:lnTo>
                  <a:lnTo>
                    <a:pt x="0" y="262555"/>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9" name="Google Shape;5109;p32"/>
            <p:cNvSpPr/>
            <p:nvPr/>
          </p:nvSpPr>
          <p:spPr>
            <a:xfrm>
              <a:off x="5839813" y="6591158"/>
              <a:ext cx="353566" cy="262555"/>
            </a:xfrm>
            <a:custGeom>
              <a:avLst/>
              <a:gdLst/>
              <a:ahLst/>
              <a:cxnLst/>
              <a:rect l="l" t="t" r="r" b="b"/>
              <a:pathLst>
                <a:path w="353566" h="262555" extrusionOk="0">
                  <a:moveTo>
                    <a:pt x="0" y="0"/>
                  </a:moveTo>
                  <a:lnTo>
                    <a:pt x="353567" y="0"/>
                  </a:lnTo>
                  <a:lnTo>
                    <a:pt x="353567" y="262555"/>
                  </a:lnTo>
                  <a:lnTo>
                    <a:pt x="0" y="262555"/>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0" name="Google Shape;5110;p32"/>
            <p:cNvSpPr/>
            <p:nvPr/>
          </p:nvSpPr>
          <p:spPr>
            <a:xfrm>
              <a:off x="6825084" y="6519223"/>
              <a:ext cx="125536" cy="334891"/>
            </a:xfrm>
            <a:custGeom>
              <a:avLst/>
              <a:gdLst/>
              <a:ahLst/>
              <a:cxnLst/>
              <a:rect l="l" t="t" r="r" b="b"/>
              <a:pathLst>
                <a:path w="125536" h="334891" extrusionOk="0">
                  <a:moveTo>
                    <a:pt x="58414" y="0"/>
                  </a:moveTo>
                  <a:lnTo>
                    <a:pt x="58414" y="0"/>
                  </a:lnTo>
                  <a:lnTo>
                    <a:pt x="56940" y="0"/>
                  </a:lnTo>
                  <a:lnTo>
                    <a:pt x="0" y="0"/>
                  </a:lnTo>
                  <a:lnTo>
                    <a:pt x="0" y="334892"/>
                  </a:lnTo>
                  <a:lnTo>
                    <a:pt x="125536" y="334892"/>
                  </a:lnTo>
                  <a:lnTo>
                    <a:pt x="125536" y="0"/>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1" name="Google Shape;5111;p32"/>
            <p:cNvSpPr/>
            <p:nvPr/>
          </p:nvSpPr>
          <p:spPr>
            <a:xfrm>
              <a:off x="6714955" y="5894583"/>
              <a:ext cx="335881" cy="685992"/>
            </a:xfrm>
            <a:custGeom>
              <a:avLst/>
              <a:gdLst/>
              <a:ahLst/>
              <a:cxnLst/>
              <a:rect l="l" t="t" r="r" b="b"/>
              <a:pathLst>
                <a:path w="335881" h="685992" extrusionOk="0">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2" name="Google Shape;5112;p32"/>
            <p:cNvSpPr/>
            <p:nvPr/>
          </p:nvSpPr>
          <p:spPr>
            <a:xfrm>
              <a:off x="6240138" y="6298443"/>
              <a:ext cx="466241" cy="555672"/>
            </a:xfrm>
            <a:custGeom>
              <a:avLst/>
              <a:gdLst/>
              <a:ahLst/>
              <a:cxnLst/>
              <a:rect l="l" t="t" r="r" b="b"/>
              <a:pathLst>
                <a:path w="466241" h="267913" extrusionOk="0">
                  <a:moveTo>
                    <a:pt x="461687" y="0"/>
                  </a:moveTo>
                  <a:lnTo>
                    <a:pt x="0" y="0"/>
                  </a:lnTo>
                  <a:lnTo>
                    <a:pt x="0" y="267913"/>
                  </a:lnTo>
                  <a:lnTo>
                    <a:pt x="466242" y="267913"/>
                  </a:lnTo>
                  <a:lnTo>
                    <a:pt x="466242" y="2813"/>
                  </a:lnTo>
                  <a:cubicBezTo>
                    <a:pt x="464433" y="2438"/>
                    <a:pt x="462825" y="1447"/>
                    <a:pt x="461687" y="0"/>
                  </a:cubicBezTo>
                  <a:close/>
                </a:path>
              </a:pathLst>
            </a:custGeom>
            <a:solidFill>
              <a:schemeClr val="dk2"/>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3" name="Google Shape;5113;p32"/>
            <p:cNvSpPr/>
            <p:nvPr/>
          </p:nvSpPr>
          <p:spPr>
            <a:xfrm>
              <a:off x="6708925" y="6583120"/>
              <a:ext cx="101421" cy="270592"/>
            </a:xfrm>
            <a:custGeom>
              <a:avLst/>
              <a:gdLst/>
              <a:ahLst/>
              <a:cxnLst/>
              <a:rect l="l" t="t" r="r" b="b"/>
              <a:pathLst>
                <a:path w="101421" h="270592" extrusionOk="0">
                  <a:moveTo>
                    <a:pt x="5761" y="0"/>
                  </a:moveTo>
                  <a:cubicBezTo>
                    <a:pt x="5292" y="2987"/>
                    <a:pt x="2988" y="5358"/>
                    <a:pt x="0" y="5894"/>
                  </a:cubicBezTo>
                  <a:lnTo>
                    <a:pt x="0" y="270592"/>
                  </a:lnTo>
                  <a:lnTo>
                    <a:pt x="101421" y="270592"/>
                  </a:lnTo>
                  <a:lnTo>
                    <a:pt x="10142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4" name="Google Shape;5114;p32"/>
            <p:cNvSpPr/>
            <p:nvPr/>
          </p:nvSpPr>
          <p:spPr>
            <a:xfrm>
              <a:off x="8346667" y="6518955"/>
              <a:ext cx="1607" cy="334891"/>
            </a:xfrm>
            <a:custGeom>
              <a:avLst/>
              <a:gdLst/>
              <a:ahLst/>
              <a:cxnLst/>
              <a:rect l="l" t="t" r="r" b="b"/>
              <a:pathLst>
                <a:path w="1607" h="334891" extrusionOk="0">
                  <a:moveTo>
                    <a:pt x="0" y="0"/>
                  </a:moveTo>
                  <a:lnTo>
                    <a:pt x="1608" y="0"/>
                  </a:lnTo>
                  <a:lnTo>
                    <a:pt x="1608" y="334892"/>
                  </a:lnTo>
                  <a:lnTo>
                    <a:pt x="0" y="334892"/>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5" name="Google Shape;5115;p32"/>
            <p:cNvSpPr/>
            <p:nvPr/>
          </p:nvSpPr>
          <p:spPr>
            <a:xfrm>
              <a:off x="8087286" y="6518955"/>
              <a:ext cx="256700" cy="334891"/>
            </a:xfrm>
            <a:custGeom>
              <a:avLst/>
              <a:gdLst/>
              <a:ahLst/>
              <a:cxnLst/>
              <a:rect l="l" t="t" r="r" b="b"/>
              <a:pathLst>
                <a:path w="256700" h="334891" extrusionOk="0">
                  <a:moveTo>
                    <a:pt x="0" y="0"/>
                  </a:moveTo>
                  <a:lnTo>
                    <a:pt x="256701" y="0"/>
                  </a:lnTo>
                  <a:lnTo>
                    <a:pt x="256701" y="334892"/>
                  </a:lnTo>
                  <a:lnTo>
                    <a:pt x="0" y="334892"/>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6" name="Google Shape;5116;p32"/>
            <p:cNvSpPr/>
            <p:nvPr/>
          </p:nvSpPr>
          <p:spPr>
            <a:xfrm>
              <a:off x="7618231" y="5859084"/>
              <a:ext cx="32556" cy="310779"/>
            </a:xfrm>
            <a:custGeom>
              <a:avLst/>
              <a:gdLst/>
              <a:ahLst/>
              <a:cxnLst/>
              <a:rect l="l" t="t" r="r" b="b"/>
              <a:pathLst>
                <a:path w="32556" h="310779" extrusionOk="0">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7" name="Google Shape;5117;p32"/>
            <p:cNvSpPr/>
            <p:nvPr/>
          </p:nvSpPr>
          <p:spPr>
            <a:xfrm>
              <a:off x="7266808" y="5877704"/>
              <a:ext cx="1473" cy="625979"/>
            </a:xfrm>
            <a:custGeom>
              <a:avLst/>
              <a:gdLst/>
              <a:ahLst/>
              <a:cxnLst/>
              <a:rect l="l" t="t" r="r" b="b"/>
              <a:pathLst>
                <a:path w="1473" h="625979" extrusionOk="0">
                  <a:moveTo>
                    <a:pt x="0" y="0"/>
                  </a:moveTo>
                  <a:lnTo>
                    <a:pt x="0" y="625980"/>
                  </a:lnTo>
                  <a:lnTo>
                    <a:pt x="1474" y="625980"/>
                  </a:lnTo>
                  <a:lnTo>
                    <a:pt x="1474" y="268"/>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8" name="Google Shape;5118;p32"/>
            <p:cNvSpPr/>
            <p:nvPr/>
          </p:nvSpPr>
          <p:spPr>
            <a:xfrm>
              <a:off x="7065574" y="5843278"/>
              <a:ext cx="198554" cy="660406"/>
            </a:xfrm>
            <a:custGeom>
              <a:avLst/>
              <a:gdLst/>
              <a:ahLst/>
              <a:cxnLst/>
              <a:rect l="l" t="t" r="r" b="b"/>
              <a:pathLst>
                <a:path w="198554" h="660406" extrusionOk="0">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9" name="Google Shape;5119;p32"/>
            <p:cNvSpPr/>
            <p:nvPr/>
          </p:nvSpPr>
          <p:spPr>
            <a:xfrm>
              <a:off x="5552833" y="6547086"/>
              <a:ext cx="42202" cy="33489"/>
            </a:xfrm>
            <a:custGeom>
              <a:avLst/>
              <a:gdLst/>
              <a:ahLst/>
              <a:cxnLst/>
              <a:rect l="l" t="t" r="r" b="b"/>
              <a:pathLst>
                <a:path w="42202" h="33489" extrusionOk="0">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0" name="Google Shape;5120;p32"/>
            <p:cNvSpPr/>
            <p:nvPr/>
          </p:nvSpPr>
          <p:spPr>
            <a:xfrm>
              <a:off x="5519875" y="6547086"/>
              <a:ext cx="30814" cy="33489"/>
            </a:xfrm>
            <a:custGeom>
              <a:avLst/>
              <a:gdLst/>
              <a:ahLst/>
              <a:cxnLst/>
              <a:rect l="l" t="t" r="r" b="b"/>
              <a:pathLst>
                <a:path w="30814" h="33489" extrusionOk="0">
                  <a:moveTo>
                    <a:pt x="0" y="0"/>
                  </a:moveTo>
                  <a:lnTo>
                    <a:pt x="30815" y="0"/>
                  </a:lnTo>
                  <a:lnTo>
                    <a:pt x="30815" y="33489"/>
                  </a:lnTo>
                  <a:lnTo>
                    <a:pt x="0" y="33489"/>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1" name="Google Shape;5121;p32"/>
            <p:cNvSpPr/>
            <p:nvPr/>
          </p:nvSpPr>
          <p:spPr>
            <a:xfrm>
              <a:off x="5519875" y="6233615"/>
              <a:ext cx="269026" cy="620097"/>
            </a:xfrm>
            <a:custGeom>
              <a:avLst/>
              <a:gdLst/>
              <a:ahLst/>
              <a:cxnLst/>
              <a:rect l="l" t="t" r="r" b="b"/>
              <a:pathLst>
                <a:path w="269026" h="270592" extrusionOk="0">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2" name="Google Shape;5122;p32"/>
            <p:cNvSpPr/>
            <p:nvPr/>
          </p:nvSpPr>
          <p:spPr>
            <a:xfrm>
              <a:off x="4954623" y="5937449"/>
              <a:ext cx="492233" cy="916397"/>
            </a:xfrm>
            <a:custGeom>
              <a:avLst/>
              <a:gdLst/>
              <a:ahLst/>
              <a:cxnLst/>
              <a:rect l="l" t="t" r="r" b="b"/>
              <a:pathLst>
                <a:path w="492233" h="916397" extrusionOk="0">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3" name="Google Shape;5123;p32"/>
            <p:cNvSpPr/>
            <p:nvPr/>
          </p:nvSpPr>
          <p:spPr>
            <a:xfrm>
              <a:off x="5449536" y="5938119"/>
              <a:ext cx="55600" cy="915727"/>
            </a:xfrm>
            <a:custGeom>
              <a:avLst/>
              <a:gdLst/>
              <a:ahLst/>
              <a:cxnLst/>
              <a:rect l="l" t="t" r="r" b="b"/>
              <a:pathLst>
                <a:path w="55600" h="915727" extrusionOk="0">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4" name="Google Shape;5124;p32"/>
            <p:cNvSpPr/>
            <p:nvPr/>
          </p:nvSpPr>
          <p:spPr>
            <a:xfrm>
              <a:off x="7827906" y="5873820"/>
              <a:ext cx="5224" cy="289480"/>
            </a:xfrm>
            <a:custGeom>
              <a:avLst/>
              <a:gdLst/>
              <a:ahLst/>
              <a:cxnLst/>
              <a:rect l="l" t="t" r="r" b="b"/>
              <a:pathLst>
                <a:path w="5224" h="289480" extrusionOk="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5" name="Google Shape;5125;p32"/>
            <p:cNvSpPr/>
            <p:nvPr/>
          </p:nvSpPr>
          <p:spPr>
            <a:xfrm>
              <a:off x="7836213" y="5869399"/>
              <a:ext cx="134" cy="287203"/>
            </a:xfrm>
            <a:custGeom>
              <a:avLst/>
              <a:gdLst/>
              <a:ahLst/>
              <a:cxnLst/>
              <a:rect l="l" t="t" r="r" b="b"/>
              <a:pathLst>
                <a:path w="134" h="287203" extrusionOk="0">
                  <a:moveTo>
                    <a:pt x="134" y="287203"/>
                  </a:moveTo>
                  <a:lnTo>
                    <a:pt x="134" y="0"/>
                  </a:lnTo>
                  <a:lnTo>
                    <a:pt x="0" y="268"/>
                  </a:lnTo>
                  <a:lnTo>
                    <a:pt x="0" y="287203"/>
                  </a:lnTo>
                  <a:lnTo>
                    <a:pt x="134" y="287203"/>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6" name="Google Shape;5126;p32"/>
            <p:cNvSpPr/>
            <p:nvPr/>
          </p:nvSpPr>
          <p:spPr>
            <a:xfrm>
              <a:off x="8363012" y="5822782"/>
              <a:ext cx="431005" cy="320826"/>
            </a:xfrm>
            <a:custGeom>
              <a:avLst/>
              <a:gdLst/>
              <a:ahLst/>
              <a:cxnLst/>
              <a:rect l="l" t="t" r="r" b="b"/>
              <a:pathLst>
                <a:path w="431005" h="320826" extrusionOk="0">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7" name="Google Shape;5127;p32"/>
            <p:cNvSpPr/>
            <p:nvPr/>
          </p:nvSpPr>
          <p:spPr>
            <a:xfrm>
              <a:off x="8363012" y="6032826"/>
              <a:ext cx="327172" cy="468848"/>
            </a:xfrm>
            <a:custGeom>
              <a:avLst/>
              <a:gdLst/>
              <a:ahLst/>
              <a:cxnLst/>
              <a:rect l="l" t="t" r="r" b="b"/>
              <a:pathLst>
                <a:path w="327172" h="468848" extrusionOk="0">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8" name="Google Shape;5128;p32"/>
            <p:cNvSpPr/>
            <p:nvPr/>
          </p:nvSpPr>
          <p:spPr>
            <a:xfrm>
              <a:off x="7838892" y="5831489"/>
              <a:ext cx="20900" cy="324844"/>
            </a:xfrm>
            <a:custGeom>
              <a:avLst/>
              <a:gdLst/>
              <a:ahLst/>
              <a:cxnLst/>
              <a:rect l="l" t="t" r="r" b="b"/>
              <a:pathLst>
                <a:path w="20900" h="324844" extrusionOk="0">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9" name="Google Shape;5129;p32"/>
            <p:cNvSpPr/>
            <p:nvPr/>
          </p:nvSpPr>
          <p:spPr>
            <a:xfrm>
              <a:off x="7862472" y="5822782"/>
              <a:ext cx="195607" cy="320826"/>
            </a:xfrm>
            <a:custGeom>
              <a:avLst/>
              <a:gdLst/>
              <a:ahLst/>
              <a:cxnLst/>
              <a:rect l="l" t="t" r="r" b="b"/>
              <a:pathLst>
                <a:path w="195607" h="320826" extrusionOk="0">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0" name="Google Shape;5130;p32"/>
            <p:cNvSpPr/>
            <p:nvPr/>
          </p:nvSpPr>
          <p:spPr>
            <a:xfrm>
              <a:off x="7848941" y="6146154"/>
              <a:ext cx="198018" cy="10180"/>
            </a:xfrm>
            <a:custGeom>
              <a:avLst/>
              <a:gdLst/>
              <a:ahLst/>
              <a:cxnLst/>
              <a:rect l="l" t="t" r="r" b="b"/>
              <a:pathLst>
                <a:path w="198018" h="10180" extrusionOk="0">
                  <a:moveTo>
                    <a:pt x="198018" y="0"/>
                  </a:moveTo>
                  <a:lnTo>
                    <a:pt x="12594" y="0"/>
                  </a:lnTo>
                  <a:lnTo>
                    <a:pt x="0" y="10181"/>
                  </a:lnTo>
                  <a:lnTo>
                    <a:pt x="198018" y="10181"/>
                  </a:lnTo>
                  <a:lnTo>
                    <a:pt x="198018" y="0"/>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1" name="Google Shape;5131;p32"/>
            <p:cNvSpPr/>
            <p:nvPr/>
          </p:nvSpPr>
          <p:spPr>
            <a:xfrm>
              <a:off x="4597573" y="5894583"/>
              <a:ext cx="215569" cy="89349"/>
            </a:xfrm>
            <a:custGeom>
              <a:avLst/>
              <a:gdLst/>
              <a:ahLst/>
              <a:cxnLst/>
              <a:rect l="l" t="t" r="r" b="b"/>
              <a:pathLst>
                <a:path w="215569" h="89349" extrusionOk="0">
                  <a:moveTo>
                    <a:pt x="215570" y="83589"/>
                  </a:moveTo>
                  <a:lnTo>
                    <a:pt x="215570" y="0"/>
                  </a:lnTo>
                  <a:lnTo>
                    <a:pt x="0" y="0"/>
                  </a:lnTo>
                  <a:lnTo>
                    <a:pt x="0" y="89349"/>
                  </a:lnTo>
                  <a:lnTo>
                    <a:pt x="209809" y="89349"/>
                  </a:lnTo>
                  <a:cubicBezTo>
                    <a:pt x="210331" y="86409"/>
                    <a:pt x="212636" y="84107"/>
                    <a:pt x="215570" y="83589"/>
                  </a:cubicBez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2" name="Google Shape;5132;p32"/>
            <p:cNvSpPr/>
            <p:nvPr/>
          </p:nvSpPr>
          <p:spPr>
            <a:xfrm>
              <a:off x="4815823" y="5894985"/>
              <a:ext cx="16880" cy="92296"/>
            </a:xfrm>
            <a:custGeom>
              <a:avLst/>
              <a:gdLst/>
              <a:ahLst/>
              <a:cxnLst/>
              <a:rect l="l" t="t" r="r" b="b"/>
              <a:pathLst>
                <a:path w="16880" h="92296" extrusionOk="0">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3" name="Google Shape;5133;p32"/>
            <p:cNvSpPr/>
            <p:nvPr/>
          </p:nvSpPr>
          <p:spPr>
            <a:xfrm>
              <a:off x="4845968" y="5998533"/>
              <a:ext cx="7234" cy="580702"/>
            </a:xfrm>
            <a:custGeom>
              <a:avLst/>
              <a:gdLst/>
              <a:ahLst/>
              <a:cxnLst/>
              <a:rect l="l" t="t" r="r" b="b"/>
              <a:pathLst>
                <a:path w="7234" h="580702" extrusionOk="0">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4" name="Google Shape;5134;p32"/>
            <p:cNvSpPr/>
            <p:nvPr/>
          </p:nvSpPr>
          <p:spPr>
            <a:xfrm>
              <a:off x="4841278" y="5998131"/>
              <a:ext cx="2009" cy="576013"/>
            </a:xfrm>
            <a:custGeom>
              <a:avLst/>
              <a:gdLst/>
              <a:ahLst/>
              <a:cxnLst/>
              <a:rect l="l" t="t" r="r" b="b"/>
              <a:pathLst>
                <a:path w="2009" h="576013" extrusionOk="0">
                  <a:moveTo>
                    <a:pt x="2010" y="0"/>
                  </a:moveTo>
                  <a:lnTo>
                    <a:pt x="2010" y="0"/>
                  </a:lnTo>
                  <a:lnTo>
                    <a:pt x="0" y="0"/>
                  </a:lnTo>
                  <a:lnTo>
                    <a:pt x="0" y="576014"/>
                  </a:lnTo>
                  <a:cubicBezTo>
                    <a:pt x="656" y="575853"/>
                    <a:pt x="1353" y="575853"/>
                    <a:pt x="2010" y="576014"/>
                  </a:cubicBez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5" name="Google Shape;5135;p32"/>
            <p:cNvSpPr/>
            <p:nvPr/>
          </p:nvSpPr>
          <p:spPr>
            <a:xfrm>
              <a:off x="4821851" y="5991300"/>
              <a:ext cx="16881" cy="582845"/>
            </a:xfrm>
            <a:custGeom>
              <a:avLst/>
              <a:gdLst/>
              <a:ahLst/>
              <a:cxnLst/>
              <a:rect l="l" t="t" r="r" b="b"/>
              <a:pathLst>
                <a:path w="16881" h="582845" extrusionOk="0">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6" name="Google Shape;5136;p32"/>
            <p:cNvSpPr/>
            <p:nvPr/>
          </p:nvSpPr>
          <p:spPr>
            <a:xfrm>
              <a:off x="4821851" y="5987951"/>
              <a:ext cx="3885" cy="803"/>
            </a:xfrm>
            <a:custGeom>
              <a:avLst/>
              <a:gdLst/>
              <a:ahLst/>
              <a:cxnLst/>
              <a:rect l="l" t="t" r="r" b="b"/>
              <a:pathLst>
                <a:path w="3885" h="803" extrusionOk="0">
                  <a:moveTo>
                    <a:pt x="0" y="0"/>
                  </a:moveTo>
                  <a:lnTo>
                    <a:pt x="0" y="804"/>
                  </a:lnTo>
                  <a:lnTo>
                    <a:pt x="3885" y="804"/>
                  </a:lnTo>
                  <a:lnTo>
                    <a:pt x="0"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7" name="Google Shape;5137;p32"/>
            <p:cNvSpPr/>
            <p:nvPr/>
          </p:nvSpPr>
          <p:spPr>
            <a:xfrm>
              <a:off x="8061563" y="6069932"/>
              <a:ext cx="4822" cy="99931"/>
            </a:xfrm>
            <a:custGeom>
              <a:avLst/>
              <a:gdLst/>
              <a:ahLst/>
              <a:cxnLst/>
              <a:rect l="l" t="t" r="r" b="b"/>
              <a:pathLst>
                <a:path w="4822" h="99931" extrusionOk="0">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8" name="Google Shape;5138;p32"/>
            <p:cNvSpPr/>
            <p:nvPr/>
          </p:nvSpPr>
          <p:spPr>
            <a:xfrm>
              <a:off x="7611264" y="6185403"/>
              <a:ext cx="742638" cy="326184"/>
            </a:xfrm>
            <a:custGeom>
              <a:avLst/>
              <a:gdLst/>
              <a:ahLst/>
              <a:cxnLst/>
              <a:rect l="l" t="t" r="r" b="b"/>
              <a:pathLst>
                <a:path w="742638" h="326184" extrusionOk="0">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9" name="Google Shape;5139;p32"/>
            <p:cNvSpPr/>
            <p:nvPr/>
          </p:nvSpPr>
          <p:spPr>
            <a:xfrm>
              <a:off x="8086617" y="6301945"/>
              <a:ext cx="261657" cy="202274"/>
            </a:xfrm>
            <a:custGeom>
              <a:avLst/>
              <a:gdLst/>
              <a:ahLst/>
              <a:cxnLst/>
              <a:rect l="l" t="t" r="r" b="b"/>
              <a:pathLst>
                <a:path w="261657" h="202274" extrusionOk="0">
                  <a:moveTo>
                    <a:pt x="261658" y="0"/>
                  </a:moveTo>
                  <a:lnTo>
                    <a:pt x="0" y="0"/>
                  </a:lnTo>
                  <a:lnTo>
                    <a:pt x="0" y="202275"/>
                  </a:lnTo>
                  <a:lnTo>
                    <a:pt x="258711" y="202275"/>
                  </a:lnTo>
                  <a:lnTo>
                    <a:pt x="261658" y="202275"/>
                  </a:lnTo>
                  <a:lnTo>
                    <a:pt x="261658"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0" name="Google Shape;5140;p32"/>
            <p:cNvSpPr/>
            <p:nvPr/>
          </p:nvSpPr>
          <p:spPr>
            <a:xfrm>
              <a:off x="8069066" y="6064574"/>
              <a:ext cx="4420" cy="104754"/>
            </a:xfrm>
            <a:custGeom>
              <a:avLst/>
              <a:gdLst/>
              <a:ahLst/>
              <a:cxnLst/>
              <a:rect l="l" t="t" r="r" b="b"/>
              <a:pathLst>
                <a:path w="4420" h="104754" extrusionOk="0">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1" name="Google Shape;5141;p32"/>
            <p:cNvSpPr/>
            <p:nvPr/>
          </p:nvSpPr>
          <p:spPr>
            <a:xfrm>
              <a:off x="8076166" y="4983811"/>
              <a:ext cx="272108" cy="1186052"/>
            </a:xfrm>
            <a:custGeom>
              <a:avLst/>
              <a:gdLst/>
              <a:ahLst/>
              <a:cxnLst/>
              <a:rect l="l" t="t" r="r" b="b"/>
              <a:pathLst>
                <a:path w="272108" h="1186052" extrusionOk="0">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2" name="Google Shape;5142;p32"/>
            <p:cNvSpPr/>
            <p:nvPr/>
          </p:nvSpPr>
          <p:spPr>
            <a:xfrm>
              <a:off x="6965359" y="6513195"/>
              <a:ext cx="1107323" cy="339580"/>
            </a:xfrm>
            <a:custGeom>
              <a:avLst/>
              <a:gdLst/>
              <a:ahLst/>
              <a:cxnLst/>
              <a:rect l="l" t="t" r="r" b="b"/>
              <a:pathLst>
                <a:path w="1107323" h="339580" extrusionOk="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3" name="Google Shape;5143;p32"/>
            <p:cNvSpPr/>
            <p:nvPr/>
          </p:nvSpPr>
          <p:spPr>
            <a:xfrm>
              <a:off x="8343987" y="6518955"/>
              <a:ext cx="2679" cy="334891"/>
            </a:xfrm>
            <a:custGeom>
              <a:avLst/>
              <a:gdLst/>
              <a:ahLst/>
              <a:cxnLst/>
              <a:rect l="l" t="t" r="r" b="b"/>
              <a:pathLst>
                <a:path w="2679" h="334891" extrusionOk="0">
                  <a:moveTo>
                    <a:pt x="1340" y="0"/>
                  </a:moveTo>
                  <a:lnTo>
                    <a:pt x="0" y="0"/>
                  </a:lnTo>
                  <a:lnTo>
                    <a:pt x="0" y="334892"/>
                  </a:lnTo>
                  <a:lnTo>
                    <a:pt x="2680" y="334892"/>
                  </a:lnTo>
                  <a:lnTo>
                    <a:pt x="2680" y="0"/>
                  </a:lnTo>
                  <a:lnTo>
                    <a:pt x="134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4" name="Google Shape;5144;p32"/>
            <p:cNvSpPr/>
            <p:nvPr/>
          </p:nvSpPr>
          <p:spPr>
            <a:xfrm>
              <a:off x="9490701" y="6523108"/>
              <a:ext cx="49303" cy="2545"/>
            </a:xfrm>
            <a:custGeom>
              <a:avLst/>
              <a:gdLst/>
              <a:ahLst/>
              <a:cxnLst/>
              <a:rect l="l" t="t" r="r" b="b"/>
              <a:pathLst>
                <a:path w="49303" h="2545" extrusionOk="0">
                  <a:moveTo>
                    <a:pt x="0" y="2545"/>
                  </a:moveTo>
                  <a:lnTo>
                    <a:pt x="49304" y="2545"/>
                  </a:lnTo>
                  <a:lnTo>
                    <a:pt x="49304" y="0"/>
                  </a:lnTo>
                  <a:lnTo>
                    <a:pt x="2277" y="0"/>
                  </a:lnTo>
                  <a:cubicBezTo>
                    <a:pt x="1742" y="1018"/>
                    <a:pt x="965" y="1902"/>
                    <a:pt x="0" y="2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5" name="Google Shape;5145;p32"/>
            <p:cNvSpPr/>
            <p:nvPr/>
          </p:nvSpPr>
          <p:spPr>
            <a:xfrm>
              <a:off x="9493783" y="6519491"/>
              <a:ext cx="46222" cy="937"/>
            </a:xfrm>
            <a:custGeom>
              <a:avLst/>
              <a:gdLst/>
              <a:ahLst/>
              <a:cxnLst/>
              <a:rect l="l" t="t" r="r" b="b"/>
              <a:pathLst>
                <a:path w="46222" h="937" extrusionOk="0">
                  <a:moveTo>
                    <a:pt x="0" y="938"/>
                  </a:moveTo>
                  <a:lnTo>
                    <a:pt x="46222" y="938"/>
                  </a:lnTo>
                  <a:lnTo>
                    <a:pt x="46222" y="0"/>
                  </a:lnTo>
                  <a:lnTo>
                    <a:pt x="134" y="0"/>
                  </a:lnTo>
                  <a:cubicBezTo>
                    <a:pt x="134" y="0"/>
                    <a:pt x="0" y="670"/>
                    <a:pt x="0" y="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6" name="Google Shape;5146;p32"/>
            <p:cNvSpPr/>
            <p:nvPr/>
          </p:nvSpPr>
          <p:spPr>
            <a:xfrm>
              <a:off x="8363012" y="6018895"/>
              <a:ext cx="331594" cy="14735"/>
            </a:xfrm>
            <a:custGeom>
              <a:avLst/>
              <a:gdLst/>
              <a:ahLst/>
              <a:cxnLst/>
              <a:rect l="l" t="t" r="r" b="b"/>
              <a:pathLst>
                <a:path w="331594" h="14735" extrusionOk="0">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7" name="Google Shape;5147;p32"/>
            <p:cNvSpPr/>
            <p:nvPr/>
          </p:nvSpPr>
          <p:spPr>
            <a:xfrm>
              <a:off x="8916206" y="6522438"/>
              <a:ext cx="401932" cy="1205"/>
            </a:xfrm>
            <a:custGeom>
              <a:avLst/>
              <a:gdLst/>
              <a:ahLst/>
              <a:cxnLst/>
              <a:rect l="l" t="t" r="r" b="b"/>
              <a:pathLst>
                <a:path w="401932" h="1205" extrusionOk="0">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8" name="Google Shape;5148;p32"/>
            <p:cNvSpPr/>
            <p:nvPr/>
          </p:nvSpPr>
          <p:spPr>
            <a:xfrm>
              <a:off x="9332340" y="6520697"/>
              <a:ext cx="148045" cy="2143"/>
            </a:xfrm>
            <a:custGeom>
              <a:avLst/>
              <a:gdLst/>
              <a:ahLst/>
              <a:cxnLst/>
              <a:rect l="l" t="t" r="r" b="b"/>
              <a:pathLst>
                <a:path w="148045" h="2143" extrusionOk="0">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9" name="Google Shape;5149;p32"/>
            <p:cNvSpPr/>
            <p:nvPr/>
          </p:nvSpPr>
          <p:spPr>
            <a:xfrm>
              <a:off x="9492979" y="6520429"/>
              <a:ext cx="47026" cy="2679"/>
            </a:xfrm>
            <a:custGeom>
              <a:avLst/>
              <a:gdLst/>
              <a:ahLst/>
              <a:cxnLst/>
              <a:rect l="l" t="t" r="r" b="b"/>
              <a:pathLst>
                <a:path w="47026" h="2679" extrusionOk="0">
                  <a:moveTo>
                    <a:pt x="0" y="2679"/>
                  </a:moveTo>
                  <a:lnTo>
                    <a:pt x="47026" y="2679"/>
                  </a:lnTo>
                  <a:lnTo>
                    <a:pt x="47026" y="0"/>
                  </a:lnTo>
                  <a:lnTo>
                    <a:pt x="804" y="0"/>
                  </a:lnTo>
                  <a:cubicBezTo>
                    <a:pt x="737" y="938"/>
                    <a:pt x="469" y="1862"/>
                    <a:pt x="0" y="26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0" name="Google Shape;5150;p32"/>
            <p:cNvSpPr/>
            <p:nvPr/>
          </p:nvSpPr>
          <p:spPr>
            <a:xfrm>
              <a:off x="9600965" y="5921910"/>
              <a:ext cx="81994" cy="32819"/>
            </a:xfrm>
            <a:custGeom>
              <a:avLst/>
              <a:gdLst/>
              <a:ahLst/>
              <a:cxnLst/>
              <a:rect l="l" t="t" r="r" b="b"/>
              <a:pathLst>
                <a:path w="81994" h="32819" extrusionOk="0">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1" name="Google Shape;5151;p32"/>
            <p:cNvSpPr/>
            <p:nvPr/>
          </p:nvSpPr>
          <p:spPr>
            <a:xfrm>
              <a:off x="9964982" y="5921508"/>
              <a:ext cx="46892" cy="14735"/>
            </a:xfrm>
            <a:custGeom>
              <a:avLst/>
              <a:gdLst/>
              <a:ahLst/>
              <a:cxnLst/>
              <a:rect l="l" t="t" r="r" b="b"/>
              <a:pathLst>
                <a:path w="46892" h="14735" extrusionOk="0">
                  <a:moveTo>
                    <a:pt x="39523" y="14735"/>
                  </a:moveTo>
                  <a:lnTo>
                    <a:pt x="39523" y="7368"/>
                  </a:lnTo>
                  <a:cubicBezTo>
                    <a:pt x="39523" y="3298"/>
                    <a:pt x="42819" y="0"/>
                    <a:pt x="46892" y="0"/>
                  </a:cubicBezTo>
                  <a:lnTo>
                    <a:pt x="0" y="0"/>
                  </a:lnTo>
                  <a:lnTo>
                    <a:pt x="0"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2" name="Google Shape;5152;p32"/>
            <p:cNvSpPr/>
            <p:nvPr/>
          </p:nvSpPr>
          <p:spPr>
            <a:xfrm>
              <a:off x="9678002" y="5922312"/>
              <a:ext cx="4957" cy="13395"/>
            </a:xfrm>
            <a:custGeom>
              <a:avLst/>
              <a:gdLst/>
              <a:ahLst/>
              <a:cxnLst/>
              <a:rect l="l" t="t" r="r" b="b"/>
              <a:pathLst>
                <a:path w="4957" h="13395" extrusionOk="0">
                  <a:moveTo>
                    <a:pt x="0" y="6564"/>
                  </a:moveTo>
                  <a:cubicBezTo>
                    <a:pt x="14" y="9669"/>
                    <a:pt x="2010" y="12418"/>
                    <a:pt x="4957" y="13396"/>
                  </a:cubicBezTo>
                  <a:lnTo>
                    <a:pt x="4957" y="0"/>
                  </a:lnTo>
                  <a:cubicBezTo>
                    <a:pt x="2144" y="1006"/>
                    <a:pt x="201" y="3585"/>
                    <a:pt x="0" y="65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3" name="Google Shape;5153;p32"/>
            <p:cNvSpPr/>
            <p:nvPr/>
          </p:nvSpPr>
          <p:spPr>
            <a:xfrm>
              <a:off x="5794930" y="6489619"/>
              <a:ext cx="43542" cy="6697"/>
            </a:xfrm>
            <a:custGeom>
              <a:avLst/>
              <a:gdLst/>
              <a:ahLst/>
              <a:cxnLst/>
              <a:rect l="l" t="t" r="r" b="b"/>
              <a:pathLst>
                <a:path w="43542" h="6697" extrusionOk="0">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4" name="Google Shape;5154;p32"/>
            <p:cNvSpPr/>
            <p:nvPr/>
          </p:nvSpPr>
          <p:spPr>
            <a:xfrm>
              <a:off x="5803639" y="6498326"/>
              <a:ext cx="34968" cy="6028"/>
            </a:xfrm>
            <a:custGeom>
              <a:avLst/>
              <a:gdLst/>
              <a:ahLst/>
              <a:cxnLst/>
              <a:rect l="l" t="t" r="r" b="b"/>
              <a:pathLst>
                <a:path w="34968" h="6028" extrusionOk="0">
                  <a:moveTo>
                    <a:pt x="34834" y="5492"/>
                  </a:moveTo>
                  <a:cubicBezTo>
                    <a:pt x="31565" y="5372"/>
                    <a:pt x="28738" y="3148"/>
                    <a:pt x="27868" y="0"/>
                  </a:cubicBezTo>
                  <a:lnTo>
                    <a:pt x="0" y="0"/>
                  </a:lnTo>
                  <a:lnTo>
                    <a:pt x="0" y="6028"/>
                  </a:lnTo>
                  <a:lnTo>
                    <a:pt x="34968" y="60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5" name="Google Shape;5155;p32"/>
            <p:cNvSpPr/>
            <p:nvPr/>
          </p:nvSpPr>
          <p:spPr>
            <a:xfrm>
              <a:off x="6202088" y="6497924"/>
              <a:ext cx="23311" cy="5894"/>
            </a:xfrm>
            <a:custGeom>
              <a:avLst/>
              <a:gdLst/>
              <a:ahLst/>
              <a:cxnLst/>
              <a:rect l="l" t="t" r="r" b="b"/>
              <a:pathLst>
                <a:path w="23311" h="5894" extrusionOk="0">
                  <a:moveTo>
                    <a:pt x="0" y="5894"/>
                  </a:moveTo>
                  <a:lnTo>
                    <a:pt x="23312" y="5894"/>
                  </a:lnTo>
                  <a:lnTo>
                    <a:pt x="23312" y="0"/>
                  </a:lnTo>
                  <a:lnTo>
                    <a:pt x="0" y="402"/>
                  </a:lnTo>
                  <a:lnTo>
                    <a:pt x="0" y="58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6" name="Google Shape;5156;p32"/>
            <p:cNvSpPr/>
            <p:nvPr/>
          </p:nvSpPr>
          <p:spPr>
            <a:xfrm>
              <a:off x="5831507" y="6498326"/>
              <a:ext cx="368706" cy="5492"/>
            </a:xfrm>
            <a:custGeom>
              <a:avLst/>
              <a:gdLst/>
              <a:ahLst/>
              <a:cxnLst/>
              <a:rect l="l" t="t" r="r" b="b"/>
              <a:pathLst>
                <a:path w="368706" h="5492" extrusionOk="0">
                  <a:moveTo>
                    <a:pt x="0" y="0"/>
                  </a:moveTo>
                  <a:cubicBezTo>
                    <a:pt x="871" y="3148"/>
                    <a:pt x="3698" y="5372"/>
                    <a:pt x="6967" y="5492"/>
                  </a:cubicBezTo>
                  <a:lnTo>
                    <a:pt x="368706" y="5492"/>
                  </a:lnTo>
                  <a:lnTo>
                    <a:pt x="36870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7" name="Google Shape;5157;p32"/>
            <p:cNvSpPr/>
            <p:nvPr/>
          </p:nvSpPr>
          <p:spPr>
            <a:xfrm>
              <a:off x="5831238" y="6490154"/>
              <a:ext cx="401530" cy="6162"/>
            </a:xfrm>
            <a:custGeom>
              <a:avLst/>
              <a:gdLst/>
              <a:ahLst/>
              <a:cxnLst/>
              <a:rect l="l" t="t" r="r" b="b"/>
              <a:pathLst>
                <a:path w="401530" h="6162" extrusionOk="0">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8" name="Google Shape;5158;p32"/>
            <p:cNvSpPr/>
            <p:nvPr/>
          </p:nvSpPr>
          <p:spPr>
            <a:xfrm>
              <a:off x="6200614" y="6494873"/>
              <a:ext cx="24785" cy="3452"/>
            </a:xfrm>
            <a:custGeom>
              <a:avLst/>
              <a:gdLst/>
              <a:ahLst/>
              <a:cxnLst/>
              <a:rect l="l" t="t" r="r" b="b"/>
              <a:pathLst>
                <a:path w="24785" h="3452" extrusionOk="0">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9" name="Google Shape;5159;p32"/>
            <p:cNvSpPr/>
            <p:nvPr/>
          </p:nvSpPr>
          <p:spPr>
            <a:xfrm>
              <a:off x="5803371" y="6495781"/>
              <a:ext cx="397377" cy="2545"/>
            </a:xfrm>
            <a:custGeom>
              <a:avLst/>
              <a:gdLst/>
              <a:ahLst/>
              <a:cxnLst/>
              <a:rect l="l" t="t" r="r" b="b"/>
              <a:pathLst>
                <a:path w="397377" h="2545" extrusionOk="0">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0" name="Google Shape;5160;p32"/>
            <p:cNvSpPr/>
            <p:nvPr/>
          </p:nvSpPr>
          <p:spPr>
            <a:xfrm>
              <a:off x="5837267" y="6591158"/>
              <a:ext cx="2545" cy="262689"/>
            </a:xfrm>
            <a:custGeom>
              <a:avLst/>
              <a:gdLst/>
              <a:ahLst/>
              <a:cxnLst/>
              <a:rect l="l" t="t" r="r" b="b"/>
              <a:pathLst>
                <a:path w="2545" h="262689" extrusionOk="0">
                  <a:moveTo>
                    <a:pt x="1206" y="0"/>
                  </a:moveTo>
                  <a:lnTo>
                    <a:pt x="0" y="0"/>
                  </a:lnTo>
                  <a:lnTo>
                    <a:pt x="0" y="262689"/>
                  </a:lnTo>
                  <a:lnTo>
                    <a:pt x="2546" y="262689"/>
                  </a:lnTo>
                  <a:lnTo>
                    <a:pt x="2546" y="0"/>
                  </a:lnTo>
                  <a:lnTo>
                    <a:pt x="120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1" name="Google Shape;5161;p32"/>
            <p:cNvSpPr/>
            <p:nvPr/>
          </p:nvSpPr>
          <p:spPr>
            <a:xfrm>
              <a:off x="6199529" y="6495771"/>
              <a:ext cx="2568" cy="80919"/>
            </a:xfrm>
            <a:custGeom>
              <a:avLst/>
              <a:gdLst/>
              <a:ahLst/>
              <a:cxnLst/>
              <a:rect l="l" t="t" r="r" b="b"/>
              <a:pathLst>
                <a:path w="2568" h="80919" extrusionOk="0">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2" name="Google Shape;5162;p32"/>
            <p:cNvSpPr/>
            <p:nvPr/>
          </p:nvSpPr>
          <p:spPr>
            <a:xfrm>
              <a:off x="5550689" y="6547086"/>
              <a:ext cx="2545" cy="33489"/>
            </a:xfrm>
            <a:custGeom>
              <a:avLst/>
              <a:gdLst/>
              <a:ahLst/>
              <a:cxnLst/>
              <a:rect l="l" t="t" r="r" b="b"/>
              <a:pathLst>
                <a:path w="2545" h="33489" extrusionOk="0">
                  <a:moveTo>
                    <a:pt x="0" y="0"/>
                  </a:moveTo>
                  <a:lnTo>
                    <a:pt x="2545" y="0"/>
                  </a:lnTo>
                  <a:lnTo>
                    <a:pt x="2545" y="33489"/>
                  </a:lnTo>
                  <a:lnTo>
                    <a:pt x="0" y="334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3" name="Google Shape;5163;p32"/>
            <p:cNvSpPr/>
            <p:nvPr/>
          </p:nvSpPr>
          <p:spPr>
            <a:xfrm>
              <a:off x="7618365" y="5637654"/>
              <a:ext cx="40193" cy="14735"/>
            </a:xfrm>
            <a:custGeom>
              <a:avLst/>
              <a:gdLst/>
              <a:ahLst/>
              <a:cxnLst/>
              <a:rect l="l" t="t" r="r" b="b"/>
              <a:pathLst>
                <a:path w="40193" h="14735" extrusionOk="0">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4" name="Google Shape;5164;p32"/>
            <p:cNvSpPr/>
            <p:nvPr/>
          </p:nvSpPr>
          <p:spPr>
            <a:xfrm>
              <a:off x="8167137" y="4783948"/>
              <a:ext cx="14737" cy="185262"/>
            </a:xfrm>
            <a:custGeom>
              <a:avLst/>
              <a:gdLst/>
              <a:ahLst/>
              <a:cxnLst/>
              <a:rect l="l" t="t" r="r" b="b"/>
              <a:pathLst>
                <a:path w="14737" h="185262" extrusionOk="0">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5" name="Google Shape;5165;p32"/>
            <p:cNvSpPr/>
            <p:nvPr/>
          </p:nvSpPr>
          <p:spPr>
            <a:xfrm>
              <a:off x="9332072" y="6518419"/>
              <a:ext cx="147375" cy="2545"/>
            </a:xfrm>
            <a:custGeom>
              <a:avLst/>
              <a:gdLst/>
              <a:ahLst/>
              <a:cxnLst/>
              <a:rect l="l" t="t" r="r" b="b"/>
              <a:pathLst>
                <a:path w="147375" h="2545" extrusionOk="0">
                  <a:moveTo>
                    <a:pt x="147375" y="2545"/>
                  </a:moveTo>
                  <a:cubicBezTo>
                    <a:pt x="147375" y="2545"/>
                    <a:pt x="147375" y="1742"/>
                    <a:pt x="147375" y="1206"/>
                  </a:cubicBezTo>
                  <a:lnTo>
                    <a:pt x="147375" y="0"/>
                  </a:lnTo>
                  <a:lnTo>
                    <a:pt x="0" y="0"/>
                  </a:lnTo>
                  <a:lnTo>
                    <a:pt x="0"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6" name="Google Shape;5166;p32"/>
            <p:cNvSpPr/>
            <p:nvPr/>
          </p:nvSpPr>
          <p:spPr>
            <a:xfrm>
              <a:off x="8916071" y="6519893"/>
              <a:ext cx="19292" cy="2679"/>
            </a:xfrm>
            <a:custGeom>
              <a:avLst/>
              <a:gdLst/>
              <a:ahLst/>
              <a:cxnLst/>
              <a:rect l="l" t="t" r="r" b="b"/>
              <a:pathLst>
                <a:path w="19292" h="2679" extrusionOk="0">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7" name="Google Shape;5167;p32"/>
            <p:cNvSpPr/>
            <p:nvPr/>
          </p:nvSpPr>
          <p:spPr>
            <a:xfrm>
              <a:off x="8935096" y="6519893"/>
              <a:ext cx="382506" cy="2679"/>
            </a:xfrm>
            <a:custGeom>
              <a:avLst/>
              <a:gdLst/>
              <a:ahLst/>
              <a:cxnLst/>
              <a:rect l="l" t="t" r="r" b="b"/>
              <a:pathLst>
                <a:path w="382506" h="2679" extrusionOk="0">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8" name="Google Shape;5168;p32"/>
            <p:cNvSpPr/>
            <p:nvPr/>
          </p:nvSpPr>
          <p:spPr>
            <a:xfrm>
              <a:off x="7904675" y="4776530"/>
              <a:ext cx="277199" cy="14785"/>
            </a:xfrm>
            <a:custGeom>
              <a:avLst/>
              <a:gdLst/>
              <a:ahLst/>
              <a:cxnLst/>
              <a:rect l="l" t="t" r="r" b="b"/>
              <a:pathLst>
                <a:path w="277199" h="14785" extrusionOk="0">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9" name="Google Shape;5169;p32"/>
            <p:cNvSpPr/>
            <p:nvPr/>
          </p:nvSpPr>
          <p:spPr>
            <a:xfrm>
              <a:off x="7891227" y="4776664"/>
              <a:ext cx="21124" cy="33673"/>
            </a:xfrm>
            <a:custGeom>
              <a:avLst/>
              <a:gdLst/>
              <a:ahLst/>
              <a:cxnLst/>
              <a:rect l="l" t="t" r="r" b="b"/>
              <a:pathLst>
                <a:path w="21124" h="33673" extrusionOk="0">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0" name="Google Shape;5170;p32"/>
            <p:cNvSpPr/>
            <p:nvPr/>
          </p:nvSpPr>
          <p:spPr>
            <a:xfrm>
              <a:off x="7903603" y="4782609"/>
              <a:ext cx="2679" cy="1025438"/>
            </a:xfrm>
            <a:custGeom>
              <a:avLst/>
              <a:gdLst/>
              <a:ahLst/>
              <a:cxnLst/>
              <a:rect l="l" t="t" r="r" b="b"/>
              <a:pathLst>
                <a:path w="2679" h="1025438" extrusionOk="0">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1" name="Google Shape;5171;p32"/>
            <p:cNvSpPr/>
            <p:nvPr/>
          </p:nvSpPr>
          <p:spPr>
            <a:xfrm>
              <a:off x="7890071" y="4804979"/>
              <a:ext cx="14603" cy="1003067"/>
            </a:xfrm>
            <a:custGeom>
              <a:avLst/>
              <a:gdLst/>
              <a:ahLst/>
              <a:cxnLst/>
              <a:rect l="l" t="t" r="r" b="b"/>
              <a:pathLst>
                <a:path w="14603" h="1003067" extrusionOk="0">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2" name="Google Shape;5172;p32"/>
            <p:cNvSpPr/>
            <p:nvPr/>
          </p:nvSpPr>
          <p:spPr>
            <a:xfrm>
              <a:off x="8934694" y="5446092"/>
              <a:ext cx="390276" cy="14873"/>
            </a:xfrm>
            <a:custGeom>
              <a:avLst/>
              <a:gdLst/>
              <a:ahLst/>
              <a:cxnLst/>
              <a:rect l="l" t="t" r="r" b="b"/>
              <a:pathLst>
                <a:path w="390276" h="14873" extrusionOk="0">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3" name="Google Shape;5173;p32"/>
            <p:cNvSpPr/>
            <p:nvPr/>
          </p:nvSpPr>
          <p:spPr>
            <a:xfrm>
              <a:off x="8905219" y="5446762"/>
              <a:ext cx="38111" cy="28803"/>
            </a:xfrm>
            <a:custGeom>
              <a:avLst/>
              <a:gdLst/>
              <a:ahLst/>
              <a:cxnLst/>
              <a:rect l="l" t="t" r="r" b="b"/>
              <a:pathLst>
                <a:path w="38111" h="28803" extrusionOk="0">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4" name="Google Shape;5174;p32"/>
            <p:cNvSpPr/>
            <p:nvPr/>
          </p:nvSpPr>
          <p:spPr>
            <a:xfrm>
              <a:off x="8934148" y="5452249"/>
              <a:ext cx="2564" cy="1070322"/>
            </a:xfrm>
            <a:custGeom>
              <a:avLst/>
              <a:gdLst/>
              <a:ahLst/>
              <a:cxnLst/>
              <a:rect l="l" t="t" r="r" b="b"/>
              <a:pathLst>
                <a:path w="2564" h="1070322" extrusionOk="0">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5" name="Google Shape;5175;p32"/>
            <p:cNvSpPr/>
            <p:nvPr/>
          </p:nvSpPr>
          <p:spPr>
            <a:xfrm>
              <a:off x="9332340" y="5755804"/>
              <a:ext cx="154743" cy="14735"/>
            </a:xfrm>
            <a:custGeom>
              <a:avLst/>
              <a:gdLst/>
              <a:ahLst/>
              <a:cxnLst/>
              <a:rect l="l" t="t" r="r" b="b"/>
              <a:pathLst>
                <a:path w="154743" h="14735" extrusionOk="0">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6" name="Google Shape;5176;p32"/>
            <p:cNvSpPr/>
            <p:nvPr/>
          </p:nvSpPr>
          <p:spPr>
            <a:xfrm>
              <a:off x="8861677" y="5623187"/>
              <a:ext cx="25590" cy="24380"/>
            </a:xfrm>
            <a:custGeom>
              <a:avLst/>
              <a:gdLst/>
              <a:ahLst/>
              <a:cxnLst/>
              <a:rect l="l" t="t" r="r" b="b"/>
              <a:pathLst>
                <a:path w="25590" h="24380" extrusionOk="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7" name="Google Shape;5177;p32"/>
            <p:cNvSpPr/>
            <p:nvPr/>
          </p:nvSpPr>
          <p:spPr>
            <a:xfrm>
              <a:off x="8889812" y="5636850"/>
              <a:ext cx="803" cy="401"/>
            </a:xfrm>
            <a:custGeom>
              <a:avLst/>
              <a:gdLst/>
              <a:ahLst/>
              <a:cxnLst/>
              <a:rect l="l" t="t" r="r" b="b"/>
              <a:pathLst>
                <a:path w="803" h="401" extrusionOk="0">
                  <a:moveTo>
                    <a:pt x="804" y="0"/>
                  </a:moveTo>
                  <a:lnTo>
                    <a:pt x="0" y="0"/>
                  </a:lnTo>
                  <a:lnTo>
                    <a:pt x="0" y="402"/>
                  </a:lnTo>
                  <a:lnTo>
                    <a:pt x="8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8" name="Google Shape;5178;p32"/>
            <p:cNvSpPr/>
            <p:nvPr/>
          </p:nvSpPr>
          <p:spPr>
            <a:xfrm>
              <a:off x="8881190" y="5622115"/>
              <a:ext cx="20545" cy="14735"/>
            </a:xfrm>
            <a:custGeom>
              <a:avLst/>
              <a:gdLst/>
              <a:ahLst/>
              <a:cxnLst/>
              <a:rect l="l" t="t" r="r" b="b"/>
              <a:pathLst>
                <a:path w="20545" h="14735" extrusionOk="0">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9" name="Google Shape;5179;p32"/>
            <p:cNvSpPr/>
            <p:nvPr/>
          </p:nvSpPr>
          <p:spPr>
            <a:xfrm>
              <a:off x="8858059" y="5636046"/>
              <a:ext cx="14603" cy="874872"/>
            </a:xfrm>
            <a:custGeom>
              <a:avLst/>
              <a:gdLst/>
              <a:ahLst/>
              <a:cxnLst/>
              <a:rect l="l" t="t" r="r" b="b"/>
              <a:pathLst>
                <a:path w="14603" h="874872" extrusionOk="0">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0" name="Google Shape;5180;p32"/>
            <p:cNvSpPr/>
            <p:nvPr/>
          </p:nvSpPr>
          <p:spPr>
            <a:xfrm>
              <a:off x="8887267" y="5628270"/>
              <a:ext cx="2545" cy="882648"/>
            </a:xfrm>
            <a:custGeom>
              <a:avLst/>
              <a:gdLst/>
              <a:ahLst/>
              <a:cxnLst/>
              <a:rect l="l" t="t" r="r" b="b"/>
              <a:pathLst>
                <a:path w="2545" h="882648" extrusionOk="0">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1" name="Google Shape;5181;p32"/>
            <p:cNvSpPr/>
            <p:nvPr/>
          </p:nvSpPr>
          <p:spPr>
            <a:xfrm>
              <a:off x="8740025" y="5630822"/>
              <a:ext cx="14738" cy="177224"/>
            </a:xfrm>
            <a:custGeom>
              <a:avLst/>
              <a:gdLst/>
              <a:ahLst/>
              <a:cxnLst/>
              <a:rect l="l" t="t" r="r" b="b"/>
              <a:pathLst>
                <a:path w="14738" h="177224" extrusionOk="0">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2" name="Google Shape;5182;p32"/>
            <p:cNvSpPr/>
            <p:nvPr/>
          </p:nvSpPr>
          <p:spPr>
            <a:xfrm>
              <a:off x="8702511" y="6512391"/>
              <a:ext cx="26795" cy="5894"/>
            </a:xfrm>
            <a:custGeom>
              <a:avLst/>
              <a:gdLst/>
              <a:ahLst/>
              <a:cxnLst/>
              <a:rect l="l" t="t" r="r" b="b"/>
              <a:pathLst>
                <a:path w="26795" h="5894" extrusionOk="0">
                  <a:moveTo>
                    <a:pt x="6833" y="0"/>
                  </a:moveTo>
                  <a:cubicBezTo>
                    <a:pt x="5895" y="2974"/>
                    <a:pt x="3122" y="4983"/>
                    <a:pt x="0" y="4957"/>
                  </a:cubicBezTo>
                  <a:lnTo>
                    <a:pt x="0" y="4957"/>
                  </a:lnTo>
                  <a:lnTo>
                    <a:pt x="26796" y="5894"/>
                  </a:lnTo>
                  <a:lnTo>
                    <a:pt x="267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3" name="Google Shape;5183;p32"/>
            <p:cNvSpPr/>
            <p:nvPr/>
          </p:nvSpPr>
          <p:spPr>
            <a:xfrm>
              <a:off x="8702779" y="6502479"/>
              <a:ext cx="35637" cy="7233"/>
            </a:xfrm>
            <a:custGeom>
              <a:avLst/>
              <a:gdLst/>
              <a:ahLst/>
              <a:cxnLst/>
              <a:rect l="l" t="t" r="r" b="b"/>
              <a:pathLst>
                <a:path w="35637" h="7233" extrusionOk="0">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4" name="Google Shape;5184;p32"/>
            <p:cNvSpPr/>
            <p:nvPr/>
          </p:nvSpPr>
          <p:spPr>
            <a:xfrm>
              <a:off x="8709880" y="6509578"/>
              <a:ext cx="20230" cy="2545"/>
            </a:xfrm>
            <a:custGeom>
              <a:avLst/>
              <a:gdLst/>
              <a:ahLst/>
              <a:cxnLst/>
              <a:rect l="l" t="t" r="r" b="b"/>
              <a:pathLst>
                <a:path w="20230" h="2545" extrusionOk="0">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5" name="Google Shape;5185;p32"/>
            <p:cNvSpPr/>
            <p:nvPr/>
          </p:nvSpPr>
          <p:spPr>
            <a:xfrm>
              <a:off x="4679969" y="6592363"/>
              <a:ext cx="2545" cy="261483"/>
            </a:xfrm>
            <a:custGeom>
              <a:avLst/>
              <a:gdLst/>
              <a:ahLst/>
              <a:cxnLst/>
              <a:rect l="l" t="t" r="r" b="b"/>
              <a:pathLst>
                <a:path w="2545" h="261483" extrusionOk="0">
                  <a:moveTo>
                    <a:pt x="0" y="0"/>
                  </a:moveTo>
                  <a:lnTo>
                    <a:pt x="2546" y="0"/>
                  </a:lnTo>
                  <a:lnTo>
                    <a:pt x="2546" y="261483"/>
                  </a:lnTo>
                  <a:lnTo>
                    <a:pt x="0" y="2614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6" name="Google Shape;5186;p32"/>
            <p:cNvSpPr/>
            <p:nvPr/>
          </p:nvSpPr>
          <p:spPr>
            <a:xfrm>
              <a:off x="6817983" y="6505827"/>
              <a:ext cx="69400" cy="14735"/>
            </a:xfrm>
            <a:custGeom>
              <a:avLst/>
              <a:gdLst/>
              <a:ahLst/>
              <a:cxnLst/>
              <a:rect l="l" t="t" r="r" b="b"/>
              <a:pathLst>
                <a:path w="69400" h="14735" extrusionOk="0">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7" name="Google Shape;5187;p32"/>
            <p:cNvSpPr/>
            <p:nvPr/>
          </p:nvSpPr>
          <p:spPr>
            <a:xfrm>
              <a:off x="7612202" y="5877972"/>
              <a:ext cx="2545" cy="291891"/>
            </a:xfrm>
            <a:custGeom>
              <a:avLst/>
              <a:gdLst/>
              <a:ahLst/>
              <a:cxnLst/>
              <a:rect l="l" t="t" r="r" b="b"/>
              <a:pathLst>
                <a:path w="2545" h="291891" extrusionOk="0">
                  <a:moveTo>
                    <a:pt x="1206" y="291892"/>
                  </a:moveTo>
                  <a:lnTo>
                    <a:pt x="2546" y="291892"/>
                  </a:lnTo>
                  <a:lnTo>
                    <a:pt x="2546" y="0"/>
                  </a:lnTo>
                  <a:lnTo>
                    <a:pt x="1206" y="0"/>
                  </a:lnTo>
                  <a:lnTo>
                    <a:pt x="0" y="0"/>
                  </a:lnTo>
                  <a:lnTo>
                    <a:pt x="0" y="291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8" name="Google Shape;5188;p32"/>
            <p:cNvSpPr/>
            <p:nvPr/>
          </p:nvSpPr>
          <p:spPr>
            <a:xfrm>
              <a:off x="7607513" y="5637788"/>
              <a:ext cx="17167" cy="24915"/>
            </a:xfrm>
            <a:custGeom>
              <a:avLst/>
              <a:gdLst/>
              <a:ahLst/>
              <a:cxnLst/>
              <a:rect l="l" t="t" r="r" b="b"/>
              <a:pathLst>
                <a:path w="17167" h="24915" extrusionOk="0">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9" name="Google Shape;5189;p32"/>
            <p:cNvSpPr/>
            <p:nvPr/>
          </p:nvSpPr>
          <p:spPr>
            <a:xfrm>
              <a:off x="7615551" y="5644084"/>
              <a:ext cx="2679" cy="13529"/>
            </a:xfrm>
            <a:custGeom>
              <a:avLst/>
              <a:gdLst/>
              <a:ahLst/>
              <a:cxnLst/>
              <a:rect l="l" t="t" r="r" b="b"/>
              <a:pathLst>
                <a:path w="2679" h="13529" extrusionOk="0">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0" name="Google Shape;5190;p32"/>
            <p:cNvSpPr/>
            <p:nvPr/>
          </p:nvSpPr>
          <p:spPr>
            <a:xfrm>
              <a:off x="4583103" y="5985941"/>
              <a:ext cx="14737" cy="592356"/>
            </a:xfrm>
            <a:custGeom>
              <a:avLst/>
              <a:gdLst/>
              <a:ahLst/>
              <a:cxnLst/>
              <a:rect l="l" t="t" r="r" b="b"/>
              <a:pathLst>
                <a:path w="14737" h="592356" extrusionOk="0">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1" name="Google Shape;5191;p32"/>
            <p:cNvSpPr/>
            <p:nvPr/>
          </p:nvSpPr>
          <p:spPr>
            <a:xfrm>
              <a:off x="7077230" y="5677876"/>
              <a:ext cx="198019" cy="14700"/>
            </a:xfrm>
            <a:custGeom>
              <a:avLst/>
              <a:gdLst/>
              <a:ahLst/>
              <a:cxnLst/>
              <a:rect l="l" t="t" r="r" b="b"/>
              <a:pathLst>
                <a:path w="198019" h="14700" extrusionOk="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2" name="Google Shape;5192;p32"/>
            <p:cNvSpPr/>
            <p:nvPr/>
          </p:nvSpPr>
          <p:spPr>
            <a:xfrm>
              <a:off x="7267456" y="5678813"/>
              <a:ext cx="15429" cy="14700"/>
            </a:xfrm>
            <a:custGeom>
              <a:avLst/>
              <a:gdLst/>
              <a:ahLst/>
              <a:cxnLst/>
              <a:rect l="l" t="t" r="r" b="b"/>
              <a:pathLst>
                <a:path w="15429" h="14700" extrusionOk="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3" name="Google Shape;5193;p32"/>
            <p:cNvSpPr/>
            <p:nvPr/>
          </p:nvSpPr>
          <p:spPr>
            <a:xfrm>
              <a:off x="7665525" y="5655738"/>
              <a:ext cx="161308" cy="14735"/>
            </a:xfrm>
            <a:custGeom>
              <a:avLst/>
              <a:gdLst/>
              <a:ahLst/>
              <a:cxnLst/>
              <a:rect l="l" t="t" r="r" b="b"/>
              <a:pathLst>
                <a:path w="161308" h="14735" extrusionOk="0">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4" name="Google Shape;5194;p32"/>
            <p:cNvSpPr/>
            <p:nvPr/>
          </p:nvSpPr>
          <p:spPr>
            <a:xfrm>
              <a:off x="7266674" y="5686012"/>
              <a:ext cx="4337" cy="149897"/>
            </a:xfrm>
            <a:custGeom>
              <a:avLst/>
              <a:gdLst/>
              <a:ahLst/>
              <a:cxnLst/>
              <a:rect l="l" t="t" r="r" b="b"/>
              <a:pathLst>
                <a:path w="4337" h="149897" extrusionOk="0">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5" name="Google Shape;5195;p32"/>
            <p:cNvSpPr/>
            <p:nvPr/>
          </p:nvSpPr>
          <p:spPr>
            <a:xfrm>
              <a:off x="7276320" y="5685343"/>
              <a:ext cx="7101" cy="178162"/>
            </a:xfrm>
            <a:custGeom>
              <a:avLst/>
              <a:gdLst/>
              <a:ahLst/>
              <a:cxnLst/>
              <a:rect l="l" t="t" r="r" b="b"/>
              <a:pathLst>
                <a:path w="7101" h="178162" extrusionOk="0">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6" name="Google Shape;5196;p32"/>
            <p:cNvSpPr/>
            <p:nvPr/>
          </p:nvSpPr>
          <p:spPr>
            <a:xfrm>
              <a:off x="7606173" y="5656084"/>
              <a:ext cx="14604" cy="207823"/>
            </a:xfrm>
            <a:custGeom>
              <a:avLst/>
              <a:gdLst/>
              <a:ahLst/>
              <a:cxnLst/>
              <a:rect l="l" t="t" r="r" b="b"/>
              <a:pathLst>
                <a:path w="14604" h="207823" extrusionOk="0">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7" name="Google Shape;5197;p32"/>
            <p:cNvSpPr/>
            <p:nvPr/>
          </p:nvSpPr>
          <p:spPr>
            <a:xfrm>
              <a:off x="7618231" y="5859084"/>
              <a:ext cx="2546" cy="11788"/>
            </a:xfrm>
            <a:custGeom>
              <a:avLst/>
              <a:gdLst/>
              <a:ahLst/>
              <a:cxnLst/>
              <a:rect l="l" t="t" r="r" b="b"/>
              <a:pathLst>
                <a:path w="2546" h="11788" extrusionOk="0">
                  <a:moveTo>
                    <a:pt x="0" y="0"/>
                  </a:moveTo>
                  <a:lnTo>
                    <a:pt x="0" y="6296"/>
                  </a:lnTo>
                  <a:cubicBezTo>
                    <a:pt x="1635" y="7644"/>
                    <a:pt x="2573" y="9665"/>
                    <a:pt x="2546" y="11788"/>
                  </a:cubicBez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8" name="Google Shape;5198;p32"/>
            <p:cNvSpPr/>
            <p:nvPr/>
          </p:nvSpPr>
          <p:spPr>
            <a:xfrm>
              <a:off x="7266808" y="5856673"/>
              <a:ext cx="1473" cy="7769"/>
            </a:xfrm>
            <a:custGeom>
              <a:avLst/>
              <a:gdLst/>
              <a:ahLst/>
              <a:cxnLst/>
              <a:rect l="l" t="t" r="r" b="b"/>
              <a:pathLst>
                <a:path w="1473" h="7769" extrusionOk="0">
                  <a:moveTo>
                    <a:pt x="1474" y="7100"/>
                  </a:moveTo>
                  <a:lnTo>
                    <a:pt x="1474" y="0"/>
                  </a:lnTo>
                  <a:cubicBezTo>
                    <a:pt x="991" y="138"/>
                    <a:pt x="482" y="138"/>
                    <a:pt x="0" y="0"/>
                  </a:cubicBezTo>
                  <a:lnTo>
                    <a:pt x="0" y="77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9" name="Google Shape;5199;p32"/>
            <p:cNvSpPr/>
            <p:nvPr/>
          </p:nvSpPr>
          <p:spPr>
            <a:xfrm>
              <a:off x="7262521" y="5851717"/>
              <a:ext cx="1607" cy="5626"/>
            </a:xfrm>
            <a:custGeom>
              <a:avLst/>
              <a:gdLst/>
              <a:ahLst/>
              <a:cxnLst/>
              <a:rect l="l" t="t" r="r" b="b"/>
              <a:pathLst>
                <a:path w="1607" h="5626" extrusionOk="0">
                  <a:moveTo>
                    <a:pt x="0" y="0"/>
                  </a:moveTo>
                  <a:lnTo>
                    <a:pt x="1608" y="5626"/>
                  </a:lnTo>
                  <a:lnTo>
                    <a:pt x="1608" y="2813"/>
                  </a:lnTo>
                  <a:cubicBezTo>
                    <a:pt x="871" y="2007"/>
                    <a:pt x="321" y="104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0" name="Google Shape;5200;p32"/>
            <p:cNvSpPr/>
            <p:nvPr/>
          </p:nvSpPr>
          <p:spPr>
            <a:xfrm>
              <a:off x="7275918" y="5847564"/>
              <a:ext cx="5492" cy="16074"/>
            </a:xfrm>
            <a:custGeom>
              <a:avLst/>
              <a:gdLst/>
              <a:ahLst/>
              <a:cxnLst/>
              <a:rect l="l" t="t" r="r" b="b"/>
              <a:pathLst>
                <a:path w="5492" h="16074" extrusionOk="0">
                  <a:moveTo>
                    <a:pt x="0" y="5760"/>
                  </a:moveTo>
                  <a:lnTo>
                    <a:pt x="0" y="16075"/>
                  </a:lnTo>
                  <a:lnTo>
                    <a:pt x="5493" y="16075"/>
                  </a:lnTo>
                  <a:lnTo>
                    <a:pt x="670" y="0"/>
                  </a:lnTo>
                  <a:cubicBezTo>
                    <a:pt x="1259" y="1929"/>
                    <a:pt x="1018" y="4017"/>
                    <a:pt x="0" y="57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1" name="Google Shape;5201;p32"/>
            <p:cNvSpPr/>
            <p:nvPr/>
          </p:nvSpPr>
          <p:spPr>
            <a:xfrm>
              <a:off x="7270827" y="5855736"/>
              <a:ext cx="2411" cy="7769"/>
            </a:xfrm>
            <a:custGeom>
              <a:avLst/>
              <a:gdLst/>
              <a:ahLst/>
              <a:cxnLst/>
              <a:rect l="l" t="t" r="r" b="b"/>
              <a:pathLst>
                <a:path w="2411" h="7769" extrusionOk="0">
                  <a:moveTo>
                    <a:pt x="2411" y="7770"/>
                  </a:moveTo>
                  <a:lnTo>
                    <a:pt x="2411" y="0"/>
                  </a:lnTo>
                  <a:cubicBezTo>
                    <a:pt x="1929" y="372"/>
                    <a:pt x="1393" y="646"/>
                    <a:pt x="804" y="804"/>
                  </a:cubicBezTo>
                  <a:lnTo>
                    <a:pt x="0" y="804"/>
                  </a:lnTo>
                  <a:lnTo>
                    <a:pt x="0" y="76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2" name="Google Shape;5202;p32"/>
            <p:cNvSpPr/>
            <p:nvPr/>
          </p:nvSpPr>
          <p:spPr>
            <a:xfrm>
              <a:off x="8470060" y="5586751"/>
              <a:ext cx="170821" cy="14735"/>
            </a:xfrm>
            <a:custGeom>
              <a:avLst/>
              <a:gdLst/>
              <a:ahLst/>
              <a:cxnLst/>
              <a:rect l="l" t="t" r="r" b="b"/>
              <a:pathLst>
                <a:path w="170821" h="14735" extrusionOk="0">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3" name="Google Shape;5203;p32"/>
            <p:cNvSpPr/>
            <p:nvPr/>
          </p:nvSpPr>
          <p:spPr>
            <a:xfrm>
              <a:off x="8634317" y="5601620"/>
              <a:ext cx="401" cy="267"/>
            </a:xfrm>
            <a:custGeom>
              <a:avLst/>
              <a:gdLst/>
              <a:ahLst/>
              <a:cxnLst/>
              <a:rect l="l" t="t" r="r" b="b"/>
              <a:pathLst>
                <a:path w="401" h="267" extrusionOk="0">
                  <a:moveTo>
                    <a:pt x="402" y="268"/>
                  </a:moveTo>
                  <a:lnTo>
                    <a:pt x="402" y="0"/>
                  </a:lnTo>
                  <a:lnTo>
                    <a:pt x="0" y="268"/>
                  </a:lnTo>
                  <a:lnTo>
                    <a:pt x="402" y="2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4" name="Google Shape;5204;p32"/>
            <p:cNvSpPr/>
            <p:nvPr/>
          </p:nvSpPr>
          <p:spPr>
            <a:xfrm>
              <a:off x="8600823" y="5598271"/>
              <a:ext cx="33895" cy="25049"/>
            </a:xfrm>
            <a:custGeom>
              <a:avLst/>
              <a:gdLst/>
              <a:ahLst/>
              <a:cxnLst/>
              <a:rect l="l" t="t" r="r" b="b"/>
              <a:pathLst>
                <a:path w="33895" h="25049" extrusionOk="0">
                  <a:moveTo>
                    <a:pt x="4421" y="25050"/>
                  </a:moveTo>
                  <a:lnTo>
                    <a:pt x="33494" y="3617"/>
                  </a:lnTo>
                  <a:lnTo>
                    <a:pt x="33896" y="3349"/>
                  </a:lnTo>
                  <a:lnTo>
                    <a:pt x="33896" y="0"/>
                  </a:lnTo>
                  <a:lnTo>
                    <a:pt x="29073" y="3617"/>
                  </a:lnTo>
                  <a:lnTo>
                    <a:pt x="0" y="25050"/>
                  </a:lnTo>
                  <a:lnTo>
                    <a:pt x="4421" y="250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5" name="Google Shape;5205;p32"/>
            <p:cNvSpPr/>
            <p:nvPr/>
          </p:nvSpPr>
          <p:spPr>
            <a:xfrm>
              <a:off x="8634719" y="5587152"/>
              <a:ext cx="14738" cy="36302"/>
            </a:xfrm>
            <a:custGeom>
              <a:avLst/>
              <a:gdLst/>
              <a:ahLst/>
              <a:cxnLst/>
              <a:rect l="l" t="t" r="r" b="b"/>
              <a:pathLst>
                <a:path w="14738" h="36302" extrusionOk="0">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6" name="Google Shape;5206;p32"/>
            <p:cNvSpPr/>
            <p:nvPr/>
          </p:nvSpPr>
          <p:spPr>
            <a:xfrm>
              <a:off x="4739321" y="6592229"/>
              <a:ext cx="2679" cy="261483"/>
            </a:xfrm>
            <a:custGeom>
              <a:avLst/>
              <a:gdLst/>
              <a:ahLst/>
              <a:cxnLst/>
              <a:rect l="l" t="t" r="r" b="b"/>
              <a:pathLst>
                <a:path w="2679" h="261483" extrusionOk="0">
                  <a:moveTo>
                    <a:pt x="1608" y="134"/>
                  </a:moveTo>
                  <a:lnTo>
                    <a:pt x="0" y="134"/>
                  </a:lnTo>
                  <a:lnTo>
                    <a:pt x="0" y="261483"/>
                  </a:lnTo>
                  <a:lnTo>
                    <a:pt x="2680" y="261483"/>
                  </a:lnTo>
                  <a:lnTo>
                    <a:pt x="268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7" name="Google Shape;5207;p32"/>
            <p:cNvSpPr/>
            <p:nvPr/>
          </p:nvSpPr>
          <p:spPr>
            <a:xfrm>
              <a:off x="4740795" y="6575083"/>
              <a:ext cx="72481" cy="17548"/>
            </a:xfrm>
            <a:custGeom>
              <a:avLst/>
              <a:gdLst/>
              <a:ahLst/>
              <a:cxnLst/>
              <a:rect l="l" t="t" r="r" b="b"/>
              <a:pathLst>
                <a:path w="72481" h="17548" extrusionOk="0">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8" name="Google Shape;5208;p32"/>
            <p:cNvSpPr/>
            <p:nvPr/>
          </p:nvSpPr>
          <p:spPr>
            <a:xfrm>
              <a:off x="6714955" y="6580575"/>
              <a:ext cx="95659" cy="2545"/>
            </a:xfrm>
            <a:custGeom>
              <a:avLst/>
              <a:gdLst/>
              <a:ahLst/>
              <a:cxnLst/>
              <a:rect l="l" t="t" r="r" b="b"/>
              <a:pathLst>
                <a:path w="95659" h="2545" extrusionOk="0">
                  <a:moveTo>
                    <a:pt x="0" y="0"/>
                  </a:moveTo>
                  <a:lnTo>
                    <a:pt x="0" y="0"/>
                  </a:lnTo>
                  <a:lnTo>
                    <a:pt x="0" y="1340"/>
                  </a:lnTo>
                  <a:cubicBezTo>
                    <a:pt x="67" y="1742"/>
                    <a:pt x="67" y="2143"/>
                    <a:pt x="0" y="2545"/>
                  </a:cubicBezTo>
                  <a:lnTo>
                    <a:pt x="95660" y="2545"/>
                  </a:lnTo>
                  <a:lnTo>
                    <a:pt x="9566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9" name="Google Shape;5209;p32"/>
            <p:cNvSpPr/>
            <p:nvPr/>
          </p:nvSpPr>
          <p:spPr>
            <a:xfrm>
              <a:off x="8475152" y="5589564"/>
              <a:ext cx="50" cy="1071"/>
            </a:xfrm>
            <a:custGeom>
              <a:avLst/>
              <a:gdLst/>
              <a:ahLst/>
              <a:cxnLst/>
              <a:rect l="l" t="t" r="r" b="b"/>
              <a:pathLst>
                <a:path w="50" h="1071" extrusionOk="0">
                  <a:moveTo>
                    <a:pt x="0" y="0"/>
                  </a:moveTo>
                  <a:cubicBezTo>
                    <a:pt x="67" y="354"/>
                    <a:pt x="67" y="718"/>
                    <a:pt x="0" y="1072"/>
                  </a:cubicBezTo>
                  <a:lnTo>
                    <a:pt x="0" y="1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0" name="Google Shape;5210;p32"/>
            <p:cNvSpPr/>
            <p:nvPr/>
          </p:nvSpPr>
          <p:spPr>
            <a:xfrm>
              <a:off x="8424776" y="5587956"/>
              <a:ext cx="41131" cy="35498"/>
            </a:xfrm>
            <a:custGeom>
              <a:avLst/>
              <a:gdLst/>
              <a:ahLst/>
              <a:cxnLst/>
              <a:rect l="l" t="t" r="r" b="b"/>
              <a:pathLst>
                <a:path w="41131" h="35498" extrusionOk="0">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1" name="Google Shape;5211;p32"/>
            <p:cNvSpPr/>
            <p:nvPr/>
          </p:nvSpPr>
          <p:spPr>
            <a:xfrm>
              <a:off x="7823351" y="5877303"/>
              <a:ext cx="2144" cy="13395"/>
            </a:xfrm>
            <a:custGeom>
              <a:avLst/>
              <a:gdLst/>
              <a:ahLst/>
              <a:cxnLst/>
              <a:rect l="l" t="t" r="r" b="b"/>
              <a:pathLst>
                <a:path w="2144" h="13395" extrusionOk="0">
                  <a:moveTo>
                    <a:pt x="0" y="0"/>
                  </a:moveTo>
                  <a:lnTo>
                    <a:pt x="2144" y="0"/>
                  </a:lnTo>
                  <a:lnTo>
                    <a:pt x="214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2" name="Google Shape;5212;p32"/>
            <p:cNvSpPr/>
            <p:nvPr/>
          </p:nvSpPr>
          <p:spPr>
            <a:xfrm>
              <a:off x="7828040" y="5877437"/>
              <a:ext cx="2009" cy="13395"/>
            </a:xfrm>
            <a:custGeom>
              <a:avLst/>
              <a:gdLst/>
              <a:ahLst/>
              <a:cxnLst/>
              <a:rect l="l" t="t" r="r" b="b"/>
              <a:pathLst>
                <a:path w="2009" h="13395" extrusionOk="0">
                  <a:moveTo>
                    <a:pt x="2009"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3" name="Google Shape;5213;p32"/>
            <p:cNvSpPr/>
            <p:nvPr/>
          </p:nvSpPr>
          <p:spPr>
            <a:xfrm>
              <a:off x="7819396" y="5655738"/>
              <a:ext cx="14672" cy="215938"/>
            </a:xfrm>
            <a:custGeom>
              <a:avLst/>
              <a:gdLst/>
              <a:ahLst/>
              <a:cxnLst/>
              <a:rect l="l" t="t" r="r" b="b"/>
              <a:pathLst>
                <a:path w="14672" h="215938" extrusionOk="0">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4" name="Google Shape;5214;p32"/>
            <p:cNvSpPr/>
            <p:nvPr/>
          </p:nvSpPr>
          <p:spPr>
            <a:xfrm>
              <a:off x="7273239" y="5683065"/>
              <a:ext cx="2679" cy="162087"/>
            </a:xfrm>
            <a:custGeom>
              <a:avLst/>
              <a:gdLst/>
              <a:ahLst/>
              <a:cxnLst/>
              <a:rect l="l" t="t" r="r" b="b"/>
              <a:pathLst>
                <a:path w="2679" h="162087" extrusionOk="0">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5" name="Google Shape;5215;p32"/>
            <p:cNvSpPr/>
            <p:nvPr/>
          </p:nvSpPr>
          <p:spPr>
            <a:xfrm>
              <a:off x="7273641" y="5853324"/>
              <a:ext cx="2678" cy="10314"/>
            </a:xfrm>
            <a:custGeom>
              <a:avLst/>
              <a:gdLst/>
              <a:ahLst/>
              <a:cxnLst/>
              <a:rect l="l" t="t" r="r" b="b"/>
              <a:pathLst>
                <a:path w="2678" h="10314" extrusionOk="0">
                  <a:moveTo>
                    <a:pt x="1339" y="10181"/>
                  </a:moveTo>
                  <a:lnTo>
                    <a:pt x="2679" y="10181"/>
                  </a:lnTo>
                  <a:lnTo>
                    <a:pt x="2679" y="0"/>
                  </a:lnTo>
                  <a:cubicBezTo>
                    <a:pt x="2036" y="1074"/>
                    <a:pt x="1111" y="1953"/>
                    <a:pt x="0" y="2545"/>
                  </a:cubicBezTo>
                  <a:lnTo>
                    <a:pt x="0" y="103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6" name="Google Shape;5216;p32"/>
            <p:cNvSpPr/>
            <p:nvPr/>
          </p:nvSpPr>
          <p:spPr>
            <a:xfrm>
              <a:off x="7616891" y="5856405"/>
              <a:ext cx="33895" cy="2679"/>
            </a:xfrm>
            <a:custGeom>
              <a:avLst/>
              <a:gdLst/>
              <a:ahLst/>
              <a:cxnLst/>
              <a:rect l="l" t="t" r="r" b="b"/>
              <a:pathLst>
                <a:path w="33895" h="2679" extrusionOk="0">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7" name="Google Shape;5217;p32"/>
            <p:cNvSpPr/>
            <p:nvPr/>
          </p:nvSpPr>
          <p:spPr>
            <a:xfrm>
              <a:off x="7650787" y="5857745"/>
              <a:ext cx="14738" cy="312119"/>
            </a:xfrm>
            <a:custGeom>
              <a:avLst/>
              <a:gdLst/>
              <a:ahLst/>
              <a:cxnLst/>
              <a:rect l="l" t="t" r="r" b="b"/>
              <a:pathLst>
                <a:path w="14738" h="312119" extrusionOk="0">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8" name="Google Shape;5218;p32"/>
            <p:cNvSpPr/>
            <p:nvPr/>
          </p:nvSpPr>
          <p:spPr>
            <a:xfrm>
              <a:off x="4847173" y="6581915"/>
              <a:ext cx="7100" cy="1205"/>
            </a:xfrm>
            <a:custGeom>
              <a:avLst/>
              <a:gdLst/>
              <a:ahLst/>
              <a:cxnLst/>
              <a:rect l="l" t="t" r="r" b="b"/>
              <a:pathLst>
                <a:path w="7100" h="1205" extrusionOk="0">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9" name="Google Shape;5219;p32"/>
            <p:cNvSpPr/>
            <p:nvPr/>
          </p:nvSpPr>
          <p:spPr>
            <a:xfrm>
              <a:off x="5519875" y="6580575"/>
              <a:ext cx="76635" cy="2545"/>
            </a:xfrm>
            <a:custGeom>
              <a:avLst/>
              <a:gdLst/>
              <a:ahLst/>
              <a:cxnLst/>
              <a:rect l="l" t="t" r="r" b="b"/>
              <a:pathLst>
                <a:path w="76635" h="2545" extrusionOk="0">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0" name="Google Shape;5220;p32"/>
            <p:cNvSpPr/>
            <p:nvPr/>
          </p:nvSpPr>
          <p:spPr>
            <a:xfrm>
              <a:off x="7264128" y="5875829"/>
              <a:ext cx="2679" cy="627855"/>
            </a:xfrm>
            <a:custGeom>
              <a:avLst/>
              <a:gdLst/>
              <a:ahLst/>
              <a:cxnLst/>
              <a:rect l="l" t="t" r="r" b="b"/>
              <a:pathLst>
                <a:path w="2679" h="627855" extrusionOk="0">
                  <a:moveTo>
                    <a:pt x="2680" y="627855"/>
                  </a:moveTo>
                  <a:lnTo>
                    <a:pt x="2680" y="1875"/>
                  </a:lnTo>
                  <a:cubicBezTo>
                    <a:pt x="1662" y="1455"/>
                    <a:pt x="750" y="814"/>
                    <a:pt x="0" y="0"/>
                  </a:cubicBezTo>
                  <a:lnTo>
                    <a:pt x="0" y="627855"/>
                  </a:lnTo>
                  <a:lnTo>
                    <a:pt x="2680" y="6278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1" name="Google Shape;5221;p32"/>
            <p:cNvSpPr/>
            <p:nvPr/>
          </p:nvSpPr>
          <p:spPr>
            <a:xfrm>
              <a:off x="7264128" y="5854530"/>
              <a:ext cx="2679" cy="11386"/>
            </a:xfrm>
            <a:custGeom>
              <a:avLst/>
              <a:gdLst/>
              <a:ahLst/>
              <a:cxnLst/>
              <a:rect l="l" t="t" r="r" b="b"/>
              <a:pathLst>
                <a:path w="2679" h="11386" extrusionOk="0">
                  <a:moveTo>
                    <a:pt x="2680" y="1742"/>
                  </a:moveTo>
                  <a:cubicBezTo>
                    <a:pt x="1662" y="1372"/>
                    <a:pt x="750" y="777"/>
                    <a:pt x="0" y="0"/>
                  </a:cubicBezTo>
                  <a:lnTo>
                    <a:pt x="0" y="11386"/>
                  </a:lnTo>
                  <a:cubicBezTo>
                    <a:pt x="750" y="10572"/>
                    <a:pt x="1662" y="9932"/>
                    <a:pt x="2680" y="95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2" name="Google Shape;5222;p32"/>
            <p:cNvSpPr/>
            <p:nvPr/>
          </p:nvSpPr>
          <p:spPr>
            <a:xfrm>
              <a:off x="7268282" y="5856673"/>
              <a:ext cx="2545" cy="7099"/>
            </a:xfrm>
            <a:custGeom>
              <a:avLst/>
              <a:gdLst/>
              <a:ahLst/>
              <a:cxnLst/>
              <a:rect l="l" t="t" r="r" b="b"/>
              <a:pathLst>
                <a:path w="2545" h="7099" extrusionOk="0">
                  <a:moveTo>
                    <a:pt x="1339" y="6832"/>
                  </a:moveTo>
                  <a:lnTo>
                    <a:pt x="2546" y="6832"/>
                  </a:lnTo>
                  <a:lnTo>
                    <a:pt x="2546" y="0"/>
                  </a:lnTo>
                  <a:lnTo>
                    <a:pt x="1339" y="0"/>
                  </a:lnTo>
                  <a:lnTo>
                    <a:pt x="0" y="0"/>
                  </a:lnTo>
                  <a:lnTo>
                    <a:pt x="0" y="71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3" name="Google Shape;5223;p32"/>
            <p:cNvSpPr/>
            <p:nvPr/>
          </p:nvSpPr>
          <p:spPr>
            <a:xfrm>
              <a:off x="7268684" y="5829346"/>
              <a:ext cx="1205" cy="803"/>
            </a:xfrm>
            <a:custGeom>
              <a:avLst/>
              <a:gdLst/>
              <a:ahLst/>
              <a:cxnLst/>
              <a:rect l="l" t="t" r="r" b="b"/>
              <a:pathLst>
                <a:path w="1205" h="803" extrusionOk="0">
                  <a:moveTo>
                    <a:pt x="0" y="0"/>
                  </a:moveTo>
                  <a:lnTo>
                    <a:pt x="1205" y="804"/>
                  </a:lnTo>
                  <a:cubicBezTo>
                    <a:pt x="1205" y="804"/>
                    <a:pt x="1205" y="804"/>
                    <a:pt x="267" y="8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4" name="Google Shape;5224;p32"/>
            <p:cNvSpPr/>
            <p:nvPr/>
          </p:nvSpPr>
          <p:spPr>
            <a:xfrm>
              <a:off x="7259707" y="5833901"/>
              <a:ext cx="16536" cy="22876"/>
            </a:xfrm>
            <a:custGeom>
              <a:avLst/>
              <a:gdLst/>
              <a:ahLst/>
              <a:cxnLst/>
              <a:rect l="l" t="t" r="r" b="b"/>
              <a:pathLst>
                <a:path w="16536" h="22876" extrusionOk="0">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5" name="Google Shape;5225;p32"/>
            <p:cNvSpPr/>
            <p:nvPr/>
          </p:nvSpPr>
          <p:spPr>
            <a:xfrm>
              <a:off x="6706380" y="6589014"/>
              <a:ext cx="2545" cy="264966"/>
            </a:xfrm>
            <a:custGeom>
              <a:avLst/>
              <a:gdLst/>
              <a:ahLst/>
              <a:cxnLst/>
              <a:rect l="l" t="t" r="r" b="b"/>
              <a:pathLst>
                <a:path w="2545" h="264966" extrusionOk="0">
                  <a:moveTo>
                    <a:pt x="1206" y="268"/>
                  </a:moveTo>
                  <a:lnTo>
                    <a:pt x="0" y="268"/>
                  </a:lnTo>
                  <a:lnTo>
                    <a:pt x="0" y="264966"/>
                  </a:lnTo>
                  <a:lnTo>
                    <a:pt x="2546" y="264966"/>
                  </a:ln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6" name="Google Shape;5226;p32"/>
            <p:cNvSpPr/>
            <p:nvPr/>
          </p:nvSpPr>
          <p:spPr>
            <a:xfrm>
              <a:off x="8086617" y="6300740"/>
              <a:ext cx="261658" cy="1205"/>
            </a:xfrm>
            <a:custGeom>
              <a:avLst/>
              <a:gdLst/>
              <a:ahLst/>
              <a:cxnLst/>
              <a:rect l="l" t="t" r="r" b="b"/>
              <a:pathLst>
                <a:path w="261658" h="1205" extrusionOk="0">
                  <a:moveTo>
                    <a:pt x="0" y="0"/>
                  </a:moveTo>
                  <a:lnTo>
                    <a:pt x="261659" y="0"/>
                  </a:lnTo>
                  <a:lnTo>
                    <a:pt x="261659" y="1206"/>
                  </a:lnTo>
                  <a:lnTo>
                    <a:pt x="0" y="12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7" name="Google Shape;5227;p32"/>
            <p:cNvSpPr/>
            <p:nvPr/>
          </p:nvSpPr>
          <p:spPr>
            <a:xfrm>
              <a:off x="7615551" y="5876365"/>
              <a:ext cx="2679" cy="293499"/>
            </a:xfrm>
            <a:custGeom>
              <a:avLst/>
              <a:gdLst/>
              <a:ahLst/>
              <a:cxnLst/>
              <a:rect l="l" t="t" r="r" b="b"/>
              <a:pathLst>
                <a:path w="2679" h="293499" extrusionOk="0">
                  <a:moveTo>
                    <a:pt x="1340" y="293499"/>
                  </a:moveTo>
                  <a:lnTo>
                    <a:pt x="2680" y="293499"/>
                  </a:lnTo>
                  <a:lnTo>
                    <a:pt x="2680" y="0"/>
                  </a:lnTo>
                  <a:cubicBezTo>
                    <a:pt x="1876" y="648"/>
                    <a:pt x="978" y="1147"/>
                    <a:pt x="0" y="1474"/>
                  </a:cubicBezTo>
                  <a:lnTo>
                    <a:pt x="0" y="2934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8" name="Google Shape;5228;p32"/>
            <p:cNvSpPr/>
            <p:nvPr/>
          </p:nvSpPr>
          <p:spPr>
            <a:xfrm>
              <a:off x="7615551" y="5856405"/>
              <a:ext cx="2679" cy="8975"/>
            </a:xfrm>
            <a:custGeom>
              <a:avLst/>
              <a:gdLst/>
              <a:ahLst/>
              <a:cxnLst/>
              <a:rect l="l" t="t" r="r" b="b"/>
              <a:pathLst>
                <a:path w="2679" h="8975" extrusionOk="0">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9" name="Google Shape;5229;p32"/>
            <p:cNvSpPr/>
            <p:nvPr/>
          </p:nvSpPr>
          <p:spPr>
            <a:xfrm>
              <a:off x="7268282" y="5877972"/>
              <a:ext cx="2545" cy="625711"/>
            </a:xfrm>
            <a:custGeom>
              <a:avLst/>
              <a:gdLst/>
              <a:ahLst/>
              <a:cxnLst/>
              <a:rect l="l" t="t" r="r" b="b"/>
              <a:pathLst>
                <a:path w="2545" h="625711" extrusionOk="0">
                  <a:moveTo>
                    <a:pt x="0" y="0"/>
                  </a:moveTo>
                  <a:lnTo>
                    <a:pt x="0" y="625712"/>
                  </a:lnTo>
                  <a:lnTo>
                    <a:pt x="2546" y="625712"/>
                  </a:lnTo>
                  <a:lnTo>
                    <a:pt x="2546" y="268"/>
                  </a:lnTo>
                  <a:lnTo>
                    <a:pt x="1339" y="2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0" name="Google Shape;5230;p32"/>
            <p:cNvSpPr/>
            <p:nvPr/>
          </p:nvSpPr>
          <p:spPr>
            <a:xfrm>
              <a:off x="5595438" y="6539852"/>
              <a:ext cx="14737" cy="36838"/>
            </a:xfrm>
            <a:custGeom>
              <a:avLst/>
              <a:gdLst/>
              <a:ahLst/>
              <a:cxnLst/>
              <a:rect l="l" t="t" r="r" b="b"/>
              <a:pathLst>
                <a:path w="14737" h="36838" extrusionOk="0">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1" name="Google Shape;5231;p32"/>
            <p:cNvSpPr/>
            <p:nvPr/>
          </p:nvSpPr>
          <p:spPr>
            <a:xfrm>
              <a:off x="7069861" y="5677707"/>
              <a:ext cx="14737" cy="150835"/>
            </a:xfrm>
            <a:custGeom>
              <a:avLst/>
              <a:gdLst/>
              <a:ahLst/>
              <a:cxnLst/>
              <a:rect l="l" t="t" r="r" b="b"/>
              <a:pathLst>
                <a:path w="14737" h="150835" extrusionOk="0">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2" name="Google Shape;5232;p32"/>
            <p:cNvSpPr/>
            <p:nvPr/>
          </p:nvSpPr>
          <p:spPr>
            <a:xfrm>
              <a:off x="9493917" y="6504756"/>
              <a:ext cx="46222" cy="14735"/>
            </a:xfrm>
            <a:custGeom>
              <a:avLst/>
              <a:gdLst/>
              <a:ahLst/>
              <a:cxnLst/>
              <a:rect l="l" t="t" r="r" b="b"/>
              <a:pathLst>
                <a:path w="46222" h="14735" extrusionOk="0">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3" name="Google Shape;5233;p32"/>
            <p:cNvSpPr/>
            <p:nvPr/>
          </p:nvSpPr>
          <p:spPr>
            <a:xfrm>
              <a:off x="4947255" y="5923153"/>
              <a:ext cx="501879" cy="14296"/>
            </a:xfrm>
            <a:custGeom>
              <a:avLst/>
              <a:gdLst/>
              <a:ahLst/>
              <a:cxnLst/>
              <a:rect l="l" t="t" r="r" b="b"/>
              <a:pathLst>
                <a:path w="501879" h="14296" extrusionOk="0">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4" name="Google Shape;5234;p32"/>
            <p:cNvSpPr/>
            <p:nvPr/>
          </p:nvSpPr>
          <p:spPr>
            <a:xfrm>
              <a:off x="5440815" y="5922269"/>
              <a:ext cx="74102" cy="30585"/>
            </a:xfrm>
            <a:custGeom>
              <a:avLst/>
              <a:gdLst/>
              <a:ahLst/>
              <a:cxnLst/>
              <a:rect l="l" t="t" r="r" b="b"/>
              <a:pathLst>
                <a:path w="74102" h="30585" extrusionOk="0">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5" name="Google Shape;5235;p32"/>
            <p:cNvSpPr/>
            <p:nvPr/>
          </p:nvSpPr>
          <p:spPr>
            <a:xfrm>
              <a:off x="5446857" y="5928742"/>
              <a:ext cx="2545" cy="924970"/>
            </a:xfrm>
            <a:custGeom>
              <a:avLst/>
              <a:gdLst/>
              <a:ahLst/>
              <a:cxnLst/>
              <a:rect l="l" t="t" r="r" b="b"/>
              <a:pathLst>
                <a:path w="2545" h="924970" extrusionOk="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6" name="Google Shape;5236;p32"/>
            <p:cNvSpPr/>
            <p:nvPr/>
          </p:nvSpPr>
          <p:spPr>
            <a:xfrm>
              <a:off x="7824958" y="5877972"/>
              <a:ext cx="2595" cy="291891"/>
            </a:xfrm>
            <a:custGeom>
              <a:avLst/>
              <a:gdLst/>
              <a:ahLst/>
              <a:cxnLst/>
              <a:rect l="l" t="t" r="r" b="b"/>
              <a:pathLst>
                <a:path w="2595" h="291891" extrusionOk="0">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7" name="Google Shape;5237;p32"/>
            <p:cNvSpPr/>
            <p:nvPr/>
          </p:nvSpPr>
          <p:spPr>
            <a:xfrm>
              <a:off x="7833667" y="5869667"/>
              <a:ext cx="2545" cy="288006"/>
            </a:xfrm>
            <a:custGeom>
              <a:avLst/>
              <a:gdLst/>
              <a:ahLst/>
              <a:cxnLst/>
              <a:rect l="l" t="t" r="r" b="b"/>
              <a:pathLst>
                <a:path w="2545" h="288006" extrusionOk="0">
                  <a:moveTo>
                    <a:pt x="134" y="287873"/>
                  </a:moveTo>
                  <a:lnTo>
                    <a:pt x="1608" y="287873"/>
                  </a:lnTo>
                  <a:lnTo>
                    <a:pt x="2546" y="287873"/>
                  </a:lnTo>
                  <a:lnTo>
                    <a:pt x="2546" y="0"/>
                  </a:lnTo>
                  <a:lnTo>
                    <a:pt x="0" y="4153"/>
                  </a:lnTo>
                  <a:lnTo>
                    <a:pt x="0" y="2880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8" name="Google Shape;5238;p32"/>
            <p:cNvSpPr/>
            <p:nvPr/>
          </p:nvSpPr>
          <p:spPr>
            <a:xfrm>
              <a:off x="7859793" y="5827337"/>
              <a:ext cx="2678" cy="316941"/>
            </a:xfrm>
            <a:custGeom>
              <a:avLst/>
              <a:gdLst/>
              <a:ahLst/>
              <a:cxnLst/>
              <a:rect l="l" t="t" r="r" b="b"/>
              <a:pathLst>
                <a:path w="2678" h="316941" extrusionOk="0">
                  <a:moveTo>
                    <a:pt x="536" y="316540"/>
                  </a:moveTo>
                  <a:lnTo>
                    <a:pt x="2679" y="316540"/>
                  </a:lnTo>
                  <a:lnTo>
                    <a:pt x="2679" y="0"/>
                  </a:lnTo>
                  <a:lnTo>
                    <a:pt x="0" y="4153"/>
                  </a:lnTo>
                  <a:lnTo>
                    <a:pt x="0" y="3169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9" name="Google Shape;5239;p32"/>
            <p:cNvSpPr/>
            <p:nvPr/>
          </p:nvSpPr>
          <p:spPr>
            <a:xfrm>
              <a:off x="8701976" y="6143608"/>
              <a:ext cx="40997" cy="2545"/>
            </a:xfrm>
            <a:custGeom>
              <a:avLst/>
              <a:gdLst/>
              <a:ahLst/>
              <a:cxnLst/>
              <a:rect l="l" t="t" r="r" b="b"/>
              <a:pathLst>
                <a:path w="40997" h="2545" extrusionOk="0">
                  <a:moveTo>
                    <a:pt x="0" y="2545"/>
                  </a:moveTo>
                  <a:lnTo>
                    <a:pt x="38853" y="2545"/>
                  </a:lnTo>
                  <a:cubicBezTo>
                    <a:pt x="39335" y="1527"/>
                    <a:pt x="40072" y="643"/>
                    <a:pt x="40997" y="0"/>
                  </a:cubicBezTo>
                  <a:lnTo>
                    <a:pt x="0" y="0"/>
                  </a:lnTo>
                  <a:lnTo>
                    <a:pt x="0"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0" name="Google Shape;5240;p32"/>
            <p:cNvSpPr/>
            <p:nvPr/>
          </p:nvSpPr>
          <p:spPr>
            <a:xfrm>
              <a:off x="8751949" y="6143608"/>
              <a:ext cx="23311" cy="2545"/>
            </a:xfrm>
            <a:custGeom>
              <a:avLst/>
              <a:gdLst/>
              <a:ahLst/>
              <a:cxnLst/>
              <a:rect l="l" t="t" r="r" b="b"/>
              <a:pathLst>
                <a:path w="23311" h="2545" extrusionOk="0">
                  <a:moveTo>
                    <a:pt x="2144" y="2545"/>
                  </a:moveTo>
                  <a:lnTo>
                    <a:pt x="12460" y="2545"/>
                  </a:lnTo>
                  <a:lnTo>
                    <a:pt x="23312" y="0"/>
                  </a:lnTo>
                  <a:lnTo>
                    <a:pt x="0" y="0"/>
                  </a:lnTo>
                  <a:cubicBezTo>
                    <a:pt x="885" y="683"/>
                    <a:pt x="1622" y="1554"/>
                    <a:pt x="2144" y="2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1" name="Google Shape;5241;p32"/>
            <p:cNvSpPr/>
            <p:nvPr/>
          </p:nvSpPr>
          <p:spPr>
            <a:xfrm>
              <a:off x="7860730" y="6143182"/>
              <a:ext cx="186497" cy="2703"/>
            </a:xfrm>
            <a:custGeom>
              <a:avLst/>
              <a:gdLst/>
              <a:ahLst/>
              <a:cxnLst/>
              <a:rect l="l" t="t" r="r" b="b"/>
              <a:pathLst>
                <a:path w="186497" h="2703" extrusionOk="0">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2" name="Google Shape;5242;p32"/>
            <p:cNvSpPr/>
            <p:nvPr/>
          </p:nvSpPr>
          <p:spPr>
            <a:xfrm>
              <a:off x="8793750" y="5815415"/>
              <a:ext cx="14570" cy="330069"/>
            </a:xfrm>
            <a:custGeom>
              <a:avLst/>
              <a:gdLst/>
              <a:ahLst/>
              <a:cxnLst/>
              <a:rect l="l" t="t" r="r" b="b"/>
              <a:pathLst>
                <a:path w="14570" h="330069" extrusionOk="0">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3" name="Google Shape;5243;p32"/>
            <p:cNvSpPr/>
            <p:nvPr/>
          </p:nvSpPr>
          <p:spPr>
            <a:xfrm>
              <a:off x="7838892" y="6156334"/>
              <a:ext cx="5760" cy="2009"/>
            </a:xfrm>
            <a:custGeom>
              <a:avLst/>
              <a:gdLst/>
              <a:ahLst/>
              <a:cxnLst/>
              <a:rect l="l" t="t" r="r" b="b"/>
              <a:pathLst>
                <a:path w="5760" h="2009" extrusionOk="0">
                  <a:moveTo>
                    <a:pt x="3483" y="2009"/>
                  </a:moveTo>
                  <a:lnTo>
                    <a:pt x="5761" y="0"/>
                  </a:lnTo>
                  <a:lnTo>
                    <a:pt x="0" y="0"/>
                  </a:lnTo>
                  <a:lnTo>
                    <a:pt x="0" y="0"/>
                  </a:lnTo>
                  <a:cubicBezTo>
                    <a:pt x="1326" y="321"/>
                    <a:pt x="2546" y="1018"/>
                    <a:pt x="3483"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4" name="Google Shape;5244;p32"/>
            <p:cNvSpPr/>
            <p:nvPr/>
          </p:nvSpPr>
          <p:spPr>
            <a:xfrm>
              <a:off x="7843983" y="6156334"/>
              <a:ext cx="202842" cy="8707"/>
            </a:xfrm>
            <a:custGeom>
              <a:avLst/>
              <a:gdLst/>
              <a:ahLst/>
              <a:cxnLst/>
              <a:rect l="l" t="t" r="r" b="b"/>
              <a:pathLst>
                <a:path w="202842" h="8707" extrusionOk="0">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5" name="Google Shape;5245;p32"/>
            <p:cNvSpPr/>
            <p:nvPr/>
          </p:nvSpPr>
          <p:spPr>
            <a:xfrm>
              <a:off x="7836347" y="5865246"/>
              <a:ext cx="2545" cy="291355"/>
            </a:xfrm>
            <a:custGeom>
              <a:avLst/>
              <a:gdLst/>
              <a:ahLst/>
              <a:cxnLst/>
              <a:rect l="l" t="t" r="r" b="b"/>
              <a:pathLst>
                <a:path w="2545" h="291355" extrusionOk="0">
                  <a:moveTo>
                    <a:pt x="2546" y="291356"/>
                  </a:moveTo>
                  <a:lnTo>
                    <a:pt x="2546" y="0"/>
                  </a:lnTo>
                  <a:lnTo>
                    <a:pt x="0" y="4153"/>
                  </a:lnTo>
                  <a:lnTo>
                    <a:pt x="0" y="291356"/>
                  </a:lnTo>
                  <a:cubicBezTo>
                    <a:pt x="844" y="291222"/>
                    <a:pt x="1701" y="291222"/>
                    <a:pt x="2546" y="2913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6" name="Google Shape;5246;p32"/>
            <p:cNvSpPr/>
            <p:nvPr/>
          </p:nvSpPr>
          <p:spPr>
            <a:xfrm>
              <a:off x="7817922" y="5854262"/>
              <a:ext cx="21640" cy="22428"/>
            </a:xfrm>
            <a:custGeom>
              <a:avLst/>
              <a:gdLst/>
              <a:ahLst/>
              <a:cxnLst/>
              <a:rect l="l" t="t" r="r" b="b"/>
              <a:pathLst>
                <a:path w="21640" h="22428" extrusionOk="0">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7" name="Google Shape;5247;p32"/>
            <p:cNvSpPr/>
            <p:nvPr/>
          </p:nvSpPr>
          <p:spPr>
            <a:xfrm>
              <a:off x="8754629" y="6137707"/>
              <a:ext cx="52351" cy="25325"/>
            </a:xfrm>
            <a:custGeom>
              <a:avLst/>
              <a:gdLst/>
              <a:ahLst/>
              <a:cxnLst/>
              <a:rect l="l" t="t" r="r" b="b"/>
              <a:pathLst>
                <a:path w="52351" h="25325" extrusionOk="0">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8" name="Google Shape;5248;p32"/>
            <p:cNvSpPr/>
            <p:nvPr/>
          </p:nvSpPr>
          <p:spPr>
            <a:xfrm>
              <a:off x="7830585" y="6156502"/>
              <a:ext cx="11790" cy="3985"/>
            </a:xfrm>
            <a:custGeom>
              <a:avLst/>
              <a:gdLst/>
              <a:ahLst/>
              <a:cxnLst/>
              <a:rect l="l" t="t" r="r" b="b"/>
              <a:pathLst>
                <a:path w="11790" h="3985" extrusionOk="0">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9" name="Google Shape;5249;p32"/>
            <p:cNvSpPr/>
            <p:nvPr/>
          </p:nvSpPr>
          <p:spPr>
            <a:xfrm>
              <a:off x="7841304" y="6160353"/>
              <a:ext cx="3581" cy="4688"/>
            </a:xfrm>
            <a:custGeom>
              <a:avLst/>
              <a:gdLst/>
              <a:ahLst/>
              <a:cxnLst/>
              <a:rect l="l" t="t" r="r" b="b"/>
              <a:pathLst>
                <a:path w="3581" h="4688" extrusionOk="0">
                  <a:moveTo>
                    <a:pt x="3484" y="4688"/>
                  </a:moveTo>
                  <a:cubicBezTo>
                    <a:pt x="3751" y="3081"/>
                    <a:pt x="3470" y="1433"/>
                    <a:pt x="2679" y="0"/>
                  </a:cubicBezTo>
                  <a:lnTo>
                    <a:pt x="0" y="2143"/>
                  </a:lnTo>
                  <a:cubicBezTo>
                    <a:pt x="402" y="2947"/>
                    <a:pt x="683" y="3804"/>
                    <a:pt x="804" y="46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0" name="Google Shape;5250;p32"/>
            <p:cNvSpPr/>
            <p:nvPr/>
          </p:nvSpPr>
          <p:spPr>
            <a:xfrm>
              <a:off x="7839696" y="6143852"/>
              <a:ext cx="22465" cy="18644"/>
            </a:xfrm>
            <a:custGeom>
              <a:avLst/>
              <a:gdLst/>
              <a:ahLst/>
              <a:cxnLst/>
              <a:rect l="l" t="t" r="r" b="b"/>
              <a:pathLst>
                <a:path w="22465" h="18644" extrusionOk="0">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1" name="Google Shape;5251;p32"/>
            <p:cNvSpPr/>
            <p:nvPr/>
          </p:nvSpPr>
          <p:spPr>
            <a:xfrm>
              <a:off x="7831390" y="5810994"/>
              <a:ext cx="33895" cy="46215"/>
            </a:xfrm>
            <a:custGeom>
              <a:avLst/>
              <a:gdLst/>
              <a:ahLst/>
              <a:cxnLst/>
              <a:rect l="l" t="t" r="r" b="b"/>
              <a:pathLst>
                <a:path w="33895" h="46215" extrusionOk="0">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2" name="Google Shape;5252;p32"/>
            <p:cNvSpPr/>
            <p:nvPr/>
          </p:nvSpPr>
          <p:spPr>
            <a:xfrm>
              <a:off x="7827606" y="5846060"/>
              <a:ext cx="17338" cy="19053"/>
            </a:xfrm>
            <a:custGeom>
              <a:avLst/>
              <a:gdLst/>
              <a:ahLst/>
              <a:cxnLst/>
              <a:rect l="l" t="t" r="r" b="b"/>
              <a:pathLst>
                <a:path w="17338" h="19053" extrusionOk="0">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3" name="Google Shape;5253;p32"/>
            <p:cNvSpPr/>
            <p:nvPr/>
          </p:nvSpPr>
          <p:spPr>
            <a:xfrm>
              <a:off x="4847173" y="6581781"/>
              <a:ext cx="6430" cy="13395"/>
            </a:xfrm>
            <a:custGeom>
              <a:avLst/>
              <a:gdLst/>
              <a:ahLst/>
              <a:cxnLst/>
              <a:rect l="l" t="t" r="r" b="b"/>
              <a:pathLst>
                <a:path w="6430" h="13395" extrusionOk="0">
                  <a:moveTo>
                    <a:pt x="0" y="0"/>
                  </a:moveTo>
                  <a:lnTo>
                    <a:pt x="6431" y="0"/>
                  </a:lnTo>
                  <a:lnTo>
                    <a:pt x="6431" y="0"/>
                  </a:lnTo>
                  <a:lnTo>
                    <a:pt x="643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4" name="Google Shape;5254;p32"/>
            <p:cNvSpPr/>
            <p:nvPr/>
          </p:nvSpPr>
          <p:spPr>
            <a:xfrm>
              <a:off x="5572260" y="6579905"/>
              <a:ext cx="23847" cy="2016"/>
            </a:xfrm>
            <a:custGeom>
              <a:avLst/>
              <a:gdLst/>
              <a:ahLst/>
              <a:cxnLst/>
              <a:rect l="l" t="t" r="r" b="b"/>
              <a:pathLst>
                <a:path w="23847" h="2016" extrusionOk="0">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5" name="Google Shape;5255;p32"/>
            <p:cNvSpPr/>
            <p:nvPr/>
          </p:nvSpPr>
          <p:spPr>
            <a:xfrm>
              <a:off x="6707586" y="5880114"/>
              <a:ext cx="343250" cy="14468"/>
            </a:xfrm>
            <a:custGeom>
              <a:avLst/>
              <a:gdLst/>
              <a:ahLst/>
              <a:cxnLst/>
              <a:rect l="l" t="t" r="r" b="b"/>
              <a:pathLst>
                <a:path w="343250" h="14468" extrusionOk="0">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6" name="Google Shape;5256;p32"/>
            <p:cNvSpPr/>
            <p:nvPr/>
          </p:nvSpPr>
          <p:spPr>
            <a:xfrm>
              <a:off x="4590204" y="5880148"/>
              <a:ext cx="225082" cy="14435"/>
            </a:xfrm>
            <a:custGeom>
              <a:avLst/>
              <a:gdLst/>
              <a:ahLst/>
              <a:cxnLst/>
              <a:rect l="l" t="t" r="r" b="b"/>
              <a:pathLst>
                <a:path w="225082" h="14435" extrusionOk="0">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7" name="Google Shape;5257;p32"/>
            <p:cNvSpPr/>
            <p:nvPr/>
          </p:nvSpPr>
          <p:spPr>
            <a:xfrm>
              <a:off x="4842216" y="5885474"/>
              <a:ext cx="4555" cy="1071"/>
            </a:xfrm>
            <a:custGeom>
              <a:avLst/>
              <a:gdLst/>
              <a:ahLst/>
              <a:cxnLst/>
              <a:rect l="l" t="t" r="r" b="b"/>
              <a:pathLst>
                <a:path w="4555" h="1071" extrusionOk="0">
                  <a:moveTo>
                    <a:pt x="1339" y="1072"/>
                  </a:moveTo>
                  <a:lnTo>
                    <a:pt x="2411" y="1072"/>
                  </a:lnTo>
                  <a:cubicBezTo>
                    <a:pt x="3122" y="931"/>
                    <a:pt x="3845" y="931"/>
                    <a:pt x="4555" y="1072"/>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8" name="Google Shape;5258;p32"/>
            <p:cNvSpPr/>
            <p:nvPr/>
          </p:nvSpPr>
          <p:spPr>
            <a:xfrm>
              <a:off x="4813143" y="5894985"/>
              <a:ext cx="2679" cy="83588"/>
            </a:xfrm>
            <a:custGeom>
              <a:avLst/>
              <a:gdLst/>
              <a:ahLst/>
              <a:cxnLst/>
              <a:rect l="l" t="t" r="r" b="b"/>
              <a:pathLst>
                <a:path w="2679" h="83588" extrusionOk="0">
                  <a:moveTo>
                    <a:pt x="1340" y="82919"/>
                  </a:moveTo>
                  <a:lnTo>
                    <a:pt x="2680" y="82919"/>
                  </a:lnTo>
                  <a:lnTo>
                    <a:pt x="2680" y="0"/>
                  </a:lnTo>
                  <a:lnTo>
                    <a:pt x="0" y="0"/>
                  </a:lnTo>
                  <a:lnTo>
                    <a:pt x="0" y="0"/>
                  </a:lnTo>
                  <a:lnTo>
                    <a:pt x="0" y="835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9" name="Google Shape;5259;p32"/>
            <p:cNvSpPr/>
            <p:nvPr/>
          </p:nvSpPr>
          <p:spPr>
            <a:xfrm>
              <a:off x="6240138" y="6571466"/>
              <a:ext cx="460212" cy="7099"/>
            </a:xfrm>
            <a:custGeom>
              <a:avLst/>
              <a:gdLst/>
              <a:ahLst/>
              <a:cxnLst/>
              <a:rect l="l" t="t" r="r" b="b"/>
              <a:pathLst>
                <a:path w="460212" h="7099" extrusionOk="0">
                  <a:moveTo>
                    <a:pt x="0" y="0"/>
                  </a:moveTo>
                  <a:lnTo>
                    <a:pt x="460213" y="0"/>
                  </a:lnTo>
                  <a:lnTo>
                    <a:pt x="460213" y="7100"/>
                  </a:lnTo>
                  <a:lnTo>
                    <a:pt x="0" y="71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0" name="Google Shape;5260;p32"/>
            <p:cNvSpPr/>
            <p:nvPr/>
          </p:nvSpPr>
          <p:spPr>
            <a:xfrm>
              <a:off x="6240138" y="6581245"/>
              <a:ext cx="461686" cy="4956"/>
            </a:xfrm>
            <a:custGeom>
              <a:avLst/>
              <a:gdLst/>
              <a:ahLst/>
              <a:cxnLst/>
              <a:rect l="l" t="t" r="r" b="b"/>
              <a:pathLst>
                <a:path w="461686" h="4956" extrusionOk="0">
                  <a:moveTo>
                    <a:pt x="460079" y="0"/>
                  </a:moveTo>
                  <a:lnTo>
                    <a:pt x="0" y="0"/>
                  </a:lnTo>
                  <a:lnTo>
                    <a:pt x="0" y="4957"/>
                  </a:lnTo>
                  <a:lnTo>
                    <a:pt x="461687" y="4957"/>
                  </a:lnTo>
                  <a:cubicBezTo>
                    <a:pt x="460695" y="3751"/>
                    <a:pt x="460132" y="2237"/>
                    <a:pt x="460079" y="6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1" name="Google Shape;5261;p32"/>
            <p:cNvSpPr/>
            <p:nvPr/>
          </p:nvSpPr>
          <p:spPr>
            <a:xfrm>
              <a:off x="4883749" y="6570662"/>
              <a:ext cx="54663" cy="7099"/>
            </a:xfrm>
            <a:custGeom>
              <a:avLst/>
              <a:gdLst/>
              <a:ahLst/>
              <a:cxnLst/>
              <a:rect l="l" t="t" r="r" b="b"/>
              <a:pathLst>
                <a:path w="54663" h="7099" extrusionOk="0">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2" name="Google Shape;5262;p32"/>
            <p:cNvSpPr/>
            <p:nvPr/>
          </p:nvSpPr>
          <p:spPr>
            <a:xfrm>
              <a:off x="4885625" y="6580173"/>
              <a:ext cx="54394" cy="4996"/>
            </a:xfrm>
            <a:custGeom>
              <a:avLst/>
              <a:gdLst/>
              <a:ahLst/>
              <a:cxnLst/>
              <a:rect l="l" t="t" r="r" b="b"/>
              <a:pathLst>
                <a:path w="54394" h="4996" extrusionOk="0">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3" name="Google Shape;5263;p32"/>
            <p:cNvSpPr/>
            <p:nvPr/>
          </p:nvSpPr>
          <p:spPr>
            <a:xfrm>
              <a:off x="4847307" y="5982593"/>
              <a:ext cx="16613" cy="15271"/>
            </a:xfrm>
            <a:custGeom>
              <a:avLst/>
              <a:gdLst/>
              <a:ahLst/>
              <a:cxnLst/>
              <a:rect l="l" t="t" r="r" b="b"/>
              <a:pathLst>
                <a:path w="16613" h="15271" extrusionOk="0">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4" name="Google Shape;5264;p32"/>
            <p:cNvSpPr/>
            <p:nvPr/>
          </p:nvSpPr>
          <p:spPr>
            <a:xfrm>
              <a:off x="4867940" y="6571466"/>
              <a:ext cx="18354" cy="803"/>
            </a:xfrm>
            <a:custGeom>
              <a:avLst/>
              <a:gdLst/>
              <a:ahLst/>
              <a:cxnLst/>
              <a:rect l="l" t="t" r="r" b="b"/>
              <a:pathLst>
                <a:path w="18354" h="803" extrusionOk="0">
                  <a:moveTo>
                    <a:pt x="17015" y="0"/>
                  </a:moveTo>
                  <a:lnTo>
                    <a:pt x="18355" y="0"/>
                  </a:lnTo>
                  <a:lnTo>
                    <a:pt x="17283" y="0"/>
                  </a:lnTo>
                  <a:lnTo>
                    <a:pt x="0" y="0"/>
                  </a:lnTo>
                  <a:lnTo>
                    <a:pt x="0" y="8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5" name="Google Shape;5265;p32"/>
            <p:cNvSpPr/>
            <p:nvPr/>
          </p:nvSpPr>
          <p:spPr>
            <a:xfrm>
              <a:off x="4847173" y="6579504"/>
              <a:ext cx="6296" cy="2277"/>
            </a:xfrm>
            <a:custGeom>
              <a:avLst/>
              <a:gdLst/>
              <a:ahLst/>
              <a:cxnLst/>
              <a:rect l="l" t="t" r="r" b="b"/>
              <a:pathLst>
                <a:path w="6296" h="2277" extrusionOk="0">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6" name="Google Shape;5266;p32"/>
            <p:cNvSpPr/>
            <p:nvPr/>
          </p:nvSpPr>
          <p:spPr>
            <a:xfrm>
              <a:off x="4843288" y="5997998"/>
              <a:ext cx="2679" cy="578558"/>
            </a:xfrm>
            <a:custGeom>
              <a:avLst/>
              <a:gdLst/>
              <a:ahLst/>
              <a:cxnLst/>
              <a:rect l="l" t="t" r="r" b="b"/>
              <a:pathLst>
                <a:path w="2679" h="578558" extrusionOk="0">
                  <a:moveTo>
                    <a:pt x="0" y="576282"/>
                  </a:moveTo>
                  <a:cubicBezTo>
                    <a:pt x="1059" y="576817"/>
                    <a:pt x="1983" y="577594"/>
                    <a:pt x="2680" y="578559"/>
                  </a:cubicBezTo>
                  <a:lnTo>
                    <a:pt x="2680" y="0"/>
                  </a:lnTo>
                  <a:lnTo>
                    <a:pt x="134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7" name="Google Shape;5267;p32"/>
            <p:cNvSpPr/>
            <p:nvPr/>
          </p:nvSpPr>
          <p:spPr>
            <a:xfrm>
              <a:off x="4597573" y="5983932"/>
              <a:ext cx="209540" cy="2679"/>
            </a:xfrm>
            <a:custGeom>
              <a:avLst/>
              <a:gdLst/>
              <a:ahLst/>
              <a:cxnLst/>
              <a:rect l="l" t="t" r="r" b="b"/>
              <a:pathLst>
                <a:path w="209540" h="2679" extrusionOk="0">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8" name="Google Shape;5268;p32"/>
            <p:cNvSpPr/>
            <p:nvPr/>
          </p:nvSpPr>
          <p:spPr>
            <a:xfrm>
              <a:off x="4844628" y="5997998"/>
              <a:ext cx="2679" cy="147"/>
            </a:xfrm>
            <a:custGeom>
              <a:avLst/>
              <a:gdLst/>
              <a:ahLst/>
              <a:cxnLst/>
              <a:rect l="l" t="t" r="r" b="b"/>
              <a:pathLst>
                <a:path w="2679" h="147" extrusionOk="0">
                  <a:moveTo>
                    <a:pt x="1340" y="0"/>
                  </a:moveTo>
                  <a:cubicBezTo>
                    <a:pt x="1782" y="59"/>
                    <a:pt x="2237" y="59"/>
                    <a:pt x="2679" y="0"/>
                  </a:cubicBezTo>
                  <a:cubicBezTo>
                    <a:pt x="1795" y="197"/>
                    <a:pt x="884" y="197"/>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9" name="Google Shape;5269;p32"/>
            <p:cNvSpPr/>
            <p:nvPr/>
          </p:nvSpPr>
          <p:spPr>
            <a:xfrm>
              <a:off x="4841278" y="5997194"/>
              <a:ext cx="3349" cy="937"/>
            </a:xfrm>
            <a:custGeom>
              <a:avLst/>
              <a:gdLst/>
              <a:ahLst/>
              <a:cxnLst/>
              <a:rect l="l" t="t" r="r" b="b"/>
              <a:pathLst>
                <a:path w="3349" h="937" extrusionOk="0">
                  <a:moveTo>
                    <a:pt x="2010" y="938"/>
                  </a:moveTo>
                  <a:lnTo>
                    <a:pt x="3349" y="938"/>
                  </a:lnTo>
                  <a:cubicBezTo>
                    <a:pt x="2170" y="896"/>
                    <a:pt x="1032" y="575"/>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0" name="Google Shape;5270;p32"/>
            <p:cNvSpPr/>
            <p:nvPr/>
          </p:nvSpPr>
          <p:spPr>
            <a:xfrm>
              <a:off x="4837929" y="5997194"/>
              <a:ext cx="803" cy="13395"/>
            </a:xfrm>
            <a:custGeom>
              <a:avLst/>
              <a:gdLst/>
              <a:ahLst/>
              <a:cxnLst/>
              <a:rect l="l" t="t" r="r" b="b"/>
              <a:pathLst>
                <a:path w="803" h="13395" extrusionOk="0">
                  <a:moveTo>
                    <a:pt x="804" y="0"/>
                  </a:moveTo>
                  <a:lnTo>
                    <a:pt x="0" y="0"/>
                  </a:lnTo>
                  <a:lnTo>
                    <a:pt x="8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1" name="Google Shape;5271;p32"/>
            <p:cNvSpPr/>
            <p:nvPr/>
          </p:nvSpPr>
          <p:spPr>
            <a:xfrm>
              <a:off x="4833055" y="5991300"/>
              <a:ext cx="50" cy="937"/>
            </a:xfrm>
            <a:custGeom>
              <a:avLst/>
              <a:gdLst/>
              <a:ahLst/>
              <a:cxnLst/>
              <a:rect l="l" t="t" r="r" b="b"/>
              <a:pathLst>
                <a:path w="50" h="937" extrusionOk="0">
                  <a:moveTo>
                    <a:pt x="50" y="938"/>
                  </a:moveTo>
                  <a:cubicBezTo>
                    <a:pt x="-17" y="628"/>
                    <a:pt x="-17" y="309"/>
                    <a:pt x="50" y="0"/>
                  </a:cubicBezTo>
                  <a:lnTo>
                    <a:pt x="50" y="0"/>
                  </a:lnTo>
                  <a:cubicBezTo>
                    <a:pt x="-3" y="309"/>
                    <a:pt x="-3" y="628"/>
                    <a:pt x="50" y="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2" name="Google Shape;5272;p32"/>
            <p:cNvSpPr/>
            <p:nvPr/>
          </p:nvSpPr>
          <p:spPr>
            <a:xfrm>
              <a:off x="4851863" y="5991434"/>
              <a:ext cx="49" cy="1607"/>
            </a:xfrm>
            <a:custGeom>
              <a:avLst/>
              <a:gdLst/>
              <a:ahLst/>
              <a:cxnLst/>
              <a:rect l="l" t="t" r="r" b="b"/>
              <a:pathLst>
                <a:path w="49" h="1607" extrusionOk="0">
                  <a:moveTo>
                    <a:pt x="0" y="0"/>
                  </a:moveTo>
                  <a:cubicBezTo>
                    <a:pt x="67" y="535"/>
                    <a:pt x="67" y="1073"/>
                    <a:pt x="0" y="1608"/>
                  </a:cubicBezTo>
                  <a:cubicBezTo>
                    <a:pt x="0" y="1608"/>
                    <a:pt x="0" y="1608"/>
                    <a:pt x="0" y="6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3" name="Google Shape;5273;p32"/>
            <p:cNvSpPr/>
            <p:nvPr/>
          </p:nvSpPr>
          <p:spPr>
            <a:xfrm>
              <a:off x="4582568" y="5879847"/>
              <a:ext cx="14797" cy="112797"/>
            </a:xfrm>
            <a:custGeom>
              <a:avLst/>
              <a:gdLst/>
              <a:ahLst/>
              <a:cxnLst/>
              <a:rect l="l" t="t" r="r" b="b"/>
              <a:pathLst>
                <a:path w="14797" h="112797" extrusionOk="0">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4" name="Google Shape;5274;p32"/>
            <p:cNvSpPr/>
            <p:nvPr/>
          </p:nvSpPr>
          <p:spPr>
            <a:xfrm>
              <a:off x="4821851" y="5988755"/>
              <a:ext cx="11120" cy="2545"/>
            </a:xfrm>
            <a:custGeom>
              <a:avLst/>
              <a:gdLst/>
              <a:ahLst/>
              <a:cxnLst/>
              <a:rect l="l" t="t" r="r" b="b"/>
              <a:pathLst>
                <a:path w="11120" h="2545" extrusionOk="0">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5" name="Google Shape;5275;p32"/>
            <p:cNvSpPr/>
            <p:nvPr/>
          </p:nvSpPr>
          <p:spPr>
            <a:xfrm>
              <a:off x="4838733" y="5997060"/>
              <a:ext cx="2545" cy="576013"/>
            </a:xfrm>
            <a:custGeom>
              <a:avLst/>
              <a:gdLst/>
              <a:ahLst/>
              <a:cxnLst/>
              <a:rect l="l" t="t" r="r" b="b"/>
              <a:pathLst>
                <a:path w="2545" h="576013" extrusionOk="0">
                  <a:moveTo>
                    <a:pt x="0" y="0"/>
                  </a:moveTo>
                  <a:lnTo>
                    <a:pt x="0" y="0"/>
                  </a:lnTo>
                  <a:lnTo>
                    <a:pt x="0" y="576014"/>
                  </a:lnTo>
                  <a:lnTo>
                    <a:pt x="938" y="576014"/>
                  </a:lnTo>
                  <a:lnTo>
                    <a:pt x="2546" y="576014"/>
                  </a:lnTo>
                  <a:lnTo>
                    <a:pt x="2546" y="0"/>
                  </a:lnTo>
                  <a:lnTo>
                    <a:pt x="134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6" name="Google Shape;5276;p32"/>
            <p:cNvSpPr/>
            <p:nvPr/>
          </p:nvSpPr>
          <p:spPr>
            <a:xfrm>
              <a:off x="4815956" y="6574159"/>
              <a:ext cx="31277" cy="15659"/>
            </a:xfrm>
            <a:custGeom>
              <a:avLst/>
              <a:gdLst/>
              <a:ahLst/>
              <a:cxnLst/>
              <a:rect l="l" t="t" r="r" b="b"/>
              <a:pathLst>
                <a:path w="31277" h="15659" extrusionOk="0">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7" name="Google Shape;5277;p32"/>
            <p:cNvSpPr/>
            <p:nvPr/>
          </p:nvSpPr>
          <p:spPr>
            <a:xfrm>
              <a:off x="4807466" y="6582049"/>
              <a:ext cx="49" cy="1607"/>
            </a:xfrm>
            <a:custGeom>
              <a:avLst/>
              <a:gdLst/>
              <a:ahLst/>
              <a:cxnLst/>
              <a:rect l="l" t="t" r="r" b="b"/>
              <a:pathLst>
                <a:path w="49" h="1607" extrusionOk="0">
                  <a:moveTo>
                    <a:pt x="50" y="1608"/>
                  </a:moveTo>
                  <a:cubicBezTo>
                    <a:pt x="-17" y="1072"/>
                    <a:pt x="-17" y="536"/>
                    <a:pt x="50" y="0"/>
                  </a:cubicBezTo>
                  <a:lnTo>
                    <a:pt x="50" y="0"/>
                  </a:lnTo>
                  <a:cubicBezTo>
                    <a:pt x="-17" y="536"/>
                    <a:pt x="-17" y="1072"/>
                    <a:pt x="50" y="1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8" name="Google Shape;5278;p32"/>
            <p:cNvSpPr/>
            <p:nvPr/>
          </p:nvSpPr>
          <p:spPr>
            <a:xfrm>
              <a:off x="4811669" y="6589014"/>
              <a:ext cx="1473" cy="13395"/>
            </a:xfrm>
            <a:custGeom>
              <a:avLst/>
              <a:gdLst/>
              <a:ahLst/>
              <a:cxnLst/>
              <a:rect l="l" t="t" r="r" b="b"/>
              <a:pathLst>
                <a:path w="1473" h="13395" extrusionOk="0">
                  <a:moveTo>
                    <a:pt x="1474" y="0"/>
                  </a:moveTo>
                  <a:lnTo>
                    <a:pt x="1474"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9" name="Google Shape;5279;p32"/>
            <p:cNvSpPr/>
            <p:nvPr/>
          </p:nvSpPr>
          <p:spPr>
            <a:xfrm>
              <a:off x="4821851" y="5985272"/>
              <a:ext cx="10852" cy="4688"/>
            </a:xfrm>
            <a:custGeom>
              <a:avLst/>
              <a:gdLst/>
              <a:ahLst/>
              <a:cxnLst/>
              <a:rect l="l" t="t" r="r" b="b"/>
              <a:pathLst>
                <a:path w="10852" h="4688" extrusionOk="0">
                  <a:moveTo>
                    <a:pt x="3885" y="3483"/>
                  </a:moveTo>
                  <a:lnTo>
                    <a:pt x="10852" y="4688"/>
                  </a:lnTo>
                  <a:lnTo>
                    <a:pt x="10852" y="2009"/>
                  </a:lnTo>
                  <a:lnTo>
                    <a:pt x="0" y="0"/>
                  </a:lnTo>
                  <a:lnTo>
                    <a:pt x="0" y="2679"/>
                  </a:lnTo>
                  <a:lnTo>
                    <a:pt x="3885" y="34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0" name="Google Shape;5280;p32"/>
            <p:cNvSpPr/>
            <p:nvPr/>
          </p:nvSpPr>
          <p:spPr>
            <a:xfrm>
              <a:off x="4838184" y="6579169"/>
              <a:ext cx="7649" cy="2681"/>
            </a:xfrm>
            <a:custGeom>
              <a:avLst/>
              <a:gdLst/>
              <a:ahLst/>
              <a:cxnLst/>
              <a:rect l="l" t="t" r="r" b="b"/>
              <a:pathLst>
                <a:path w="7649" h="2681" extrusionOk="0">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1" name="Google Shape;5281;p32"/>
            <p:cNvSpPr/>
            <p:nvPr/>
          </p:nvSpPr>
          <p:spPr>
            <a:xfrm>
              <a:off x="4807089" y="5880060"/>
              <a:ext cx="34859" cy="18005"/>
            </a:xfrm>
            <a:custGeom>
              <a:avLst/>
              <a:gdLst/>
              <a:ahLst/>
              <a:cxnLst/>
              <a:rect l="l" t="t" r="r" b="b"/>
              <a:pathLst>
                <a:path w="34859" h="18005" extrusionOk="0">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2" name="Google Shape;5282;p32"/>
            <p:cNvSpPr/>
            <p:nvPr/>
          </p:nvSpPr>
          <p:spPr>
            <a:xfrm>
              <a:off x="4843824" y="5886680"/>
              <a:ext cx="13397" cy="13395"/>
            </a:xfrm>
            <a:custGeom>
              <a:avLst/>
              <a:gdLst/>
              <a:ahLst/>
              <a:cxnLst/>
              <a:rect l="l" t="t" r="r" b="b"/>
              <a:pathLst>
                <a:path w="13397" h="133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3" name="Google Shape;5283;p32"/>
            <p:cNvSpPr/>
            <p:nvPr/>
          </p:nvSpPr>
          <p:spPr>
            <a:xfrm>
              <a:off x="6240138" y="6578566"/>
              <a:ext cx="460212" cy="2679"/>
            </a:xfrm>
            <a:custGeom>
              <a:avLst/>
              <a:gdLst/>
              <a:ahLst/>
              <a:cxnLst/>
              <a:rect l="l" t="t" r="r" b="b"/>
              <a:pathLst>
                <a:path w="460212" h="2679" extrusionOk="0">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4" name="Google Shape;5284;p32"/>
            <p:cNvSpPr/>
            <p:nvPr/>
          </p:nvSpPr>
          <p:spPr>
            <a:xfrm>
              <a:off x="5583797" y="6578834"/>
              <a:ext cx="11641" cy="2411"/>
            </a:xfrm>
            <a:custGeom>
              <a:avLst/>
              <a:gdLst/>
              <a:ahLst/>
              <a:cxnLst/>
              <a:rect l="l" t="t" r="r" b="b"/>
              <a:pathLst>
                <a:path w="11641" h="2411" extrusionOk="0">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5" name="Google Shape;5285;p32"/>
            <p:cNvSpPr/>
            <p:nvPr/>
          </p:nvSpPr>
          <p:spPr>
            <a:xfrm>
              <a:off x="4892592" y="6578566"/>
              <a:ext cx="47294" cy="2679"/>
            </a:xfrm>
            <a:custGeom>
              <a:avLst/>
              <a:gdLst/>
              <a:ahLst/>
              <a:cxnLst/>
              <a:rect l="l" t="t" r="r" b="b"/>
              <a:pathLst>
                <a:path w="47294" h="2679" extrusionOk="0">
                  <a:moveTo>
                    <a:pt x="47294" y="2679"/>
                  </a:moveTo>
                  <a:lnTo>
                    <a:pt x="47294" y="0"/>
                  </a:lnTo>
                  <a:lnTo>
                    <a:pt x="0" y="0"/>
                  </a:lnTo>
                  <a:cubicBezTo>
                    <a:pt x="134" y="884"/>
                    <a:pt x="134" y="1795"/>
                    <a:pt x="0" y="26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6" name="Google Shape;5286;p32"/>
            <p:cNvSpPr/>
            <p:nvPr/>
          </p:nvSpPr>
          <p:spPr>
            <a:xfrm>
              <a:off x="4853872" y="6582853"/>
              <a:ext cx="937" cy="1473"/>
            </a:xfrm>
            <a:custGeom>
              <a:avLst/>
              <a:gdLst/>
              <a:ahLst/>
              <a:cxnLst/>
              <a:rect l="l" t="t" r="r" b="b"/>
              <a:pathLst>
                <a:path w="937" h="1473" extrusionOk="0">
                  <a:moveTo>
                    <a:pt x="134" y="268"/>
                  </a:moveTo>
                  <a:cubicBezTo>
                    <a:pt x="348" y="696"/>
                    <a:pt x="630" y="1098"/>
                    <a:pt x="938" y="1474"/>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7" name="Google Shape;5287;p32"/>
            <p:cNvSpPr/>
            <p:nvPr/>
          </p:nvSpPr>
          <p:spPr>
            <a:xfrm>
              <a:off x="4853410" y="6579905"/>
              <a:ext cx="60" cy="1607"/>
            </a:xfrm>
            <a:custGeom>
              <a:avLst/>
              <a:gdLst/>
              <a:ahLst/>
              <a:cxnLst/>
              <a:rect l="l" t="t" r="r" b="b"/>
              <a:pathLst>
                <a:path w="60" h="1607" extrusionOk="0">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8" name="Google Shape;5288;p32"/>
            <p:cNvSpPr/>
            <p:nvPr/>
          </p:nvSpPr>
          <p:spPr>
            <a:xfrm>
              <a:off x="4860571" y="6573951"/>
              <a:ext cx="31183" cy="13385"/>
            </a:xfrm>
            <a:custGeom>
              <a:avLst/>
              <a:gdLst/>
              <a:ahLst/>
              <a:cxnLst/>
              <a:rect l="l" t="t" r="r" b="b"/>
              <a:pathLst>
                <a:path w="31183" h="13385" extrusionOk="0">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9" name="Google Shape;5289;p32"/>
            <p:cNvSpPr/>
            <p:nvPr/>
          </p:nvSpPr>
          <p:spPr>
            <a:xfrm>
              <a:off x="8050174" y="6056671"/>
              <a:ext cx="16211" cy="16476"/>
            </a:xfrm>
            <a:custGeom>
              <a:avLst/>
              <a:gdLst/>
              <a:ahLst/>
              <a:cxnLst/>
              <a:rect l="l" t="t" r="r" b="b"/>
              <a:pathLst>
                <a:path w="16211" h="16476" extrusionOk="0">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0" name="Google Shape;5290;p32"/>
            <p:cNvSpPr/>
            <p:nvPr/>
          </p:nvSpPr>
          <p:spPr>
            <a:xfrm>
              <a:off x="8068529" y="6066315"/>
              <a:ext cx="3215" cy="1473"/>
            </a:xfrm>
            <a:custGeom>
              <a:avLst/>
              <a:gdLst/>
              <a:ahLst/>
              <a:cxnLst/>
              <a:rect l="l" t="t" r="r" b="b"/>
              <a:pathLst>
                <a:path w="3215" h="1473" extrusionOk="0">
                  <a:moveTo>
                    <a:pt x="3215" y="0"/>
                  </a:moveTo>
                  <a:cubicBezTo>
                    <a:pt x="3215" y="0"/>
                    <a:pt x="3215" y="0"/>
                    <a:pt x="3215" y="0"/>
                  </a:cubicBezTo>
                  <a:cubicBezTo>
                    <a:pt x="2318" y="809"/>
                    <a:pt x="1192" y="1324"/>
                    <a:pt x="0" y="1474"/>
                  </a:cubicBezTo>
                  <a:lnTo>
                    <a:pt x="0"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1" name="Google Shape;5291;p32"/>
            <p:cNvSpPr/>
            <p:nvPr/>
          </p:nvSpPr>
          <p:spPr>
            <a:xfrm>
              <a:off x="8073486" y="6064574"/>
              <a:ext cx="13397" cy="13395"/>
            </a:xfrm>
            <a:custGeom>
              <a:avLst/>
              <a:gdLst/>
              <a:ahLst/>
              <a:cxnLst/>
              <a:rect l="l" t="t" r="r" b="b"/>
              <a:pathLst>
                <a:path w="13397" h="133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2" name="Google Shape;5292;p32"/>
            <p:cNvSpPr/>
            <p:nvPr/>
          </p:nvSpPr>
          <p:spPr>
            <a:xfrm>
              <a:off x="6887384" y="6504488"/>
              <a:ext cx="74223" cy="13395"/>
            </a:xfrm>
            <a:custGeom>
              <a:avLst/>
              <a:gdLst/>
              <a:ahLst/>
              <a:cxnLst/>
              <a:rect l="l" t="t" r="r" b="b"/>
              <a:pathLst>
                <a:path w="74223" h="13395" extrusionOk="0">
                  <a:moveTo>
                    <a:pt x="1876" y="0"/>
                  </a:moveTo>
                  <a:lnTo>
                    <a:pt x="71142" y="0"/>
                  </a:lnTo>
                  <a:lnTo>
                    <a:pt x="72347" y="0"/>
                  </a:lnTo>
                  <a:lnTo>
                    <a:pt x="72347" y="0"/>
                  </a:lnTo>
                  <a:lnTo>
                    <a:pt x="74223"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3" name="Google Shape;5293;p32"/>
            <p:cNvSpPr/>
            <p:nvPr/>
          </p:nvSpPr>
          <p:spPr>
            <a:xfrm>
              <a:off x="8354706" y="6177232"/>
              <a:ext cx="14787" cy="122972"/>
            </a:xfrm>
            <a:custGeom>
              <a:avLst/>
              <a:gdLst/>
              <a:ahLst/>
              <a:cxnLst/>
              <a:rect l="l" t="t" r="r" b="b"/>
              <a:pathLst>
                <a:path w="14787" h="122972" extrusionOk="0">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4" name="Google Shape;5294;p32"/>
            <p:cNvSpPr/>
            <p:nvPr/>
          </p:nvSpPr>
          <p:spPr>
            <a:xfrm>
              <a:off x="8086349" y="6298462"/>
              <a:ext cx="261925" cy="2277"/>
            </a:xfrm>
            <a:custGeom>
              <a:avLst/>
              <a:gdLst/>
              <a:ahLst/>
              <a:cxnLst/>
              <a:rect l="l" t="t" r="r" b="b"/>
              <a:pathLst>
                <a:path w="261925" h="2277" extrusionOk="0">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5" name="Google Shape;5295;p32"/>
            <p:cNvSpPr/>
            <p:nvPr/>
          </p:nvSpPr>
          <p:spPr>
            <a:xfrm>
              <a:off x="8354035" y="6292166"/>
              <a:ext cx="13180" cy="14601"/>
            </a:xfrm>
            <a:custGeom>
              <a:avLst/>
              <a:gdLst/>
              <a:ahLst/>
              <a:cxnLst/>
              <a:rect l="l" t="t" r="r" b="b"/>
              <a:pathLst>
                <a:path w="13180" h="14601" extrusionOk="0">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6" name="Google Shape;5296;p32"/>
            <p:cNvSpPr/>
            <p:nvPr/>
          </p:nvSpPr>
          <p:spPr>
            <a:xfrm>
              <a:off x="7597330" y="6172945"/>
              <a:ext cx="1741" cy="2947"/>
            </a:xfrm>
            <a:custGeom>
              <a:avLst/>
              <a:gdLst/>
              <a:ahLst/>
              <a:cxnLst/>
              <a:rect l="l" t="t" r="r" b="b"/>
              <a:pathLst>
                <a:path w="1741" h="2947" extrusionOk="0">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7" name="Google Shape;5297;p32"/>
            <p:cNvSpPr/>
            <p:nvPr/>
          </p:nvSpPr>
          <p:spPr>
            <a:xfrm>
              <a:off x="8060357" y="4973497"/>
              <a:ext cx="13129" cy="17012"/>
            </a:xfrm>
            <a:custGeom>
              <a:avLst/>
              <a:gdLst/>
              <a:ahLst/>
              <a:cxnLst/>
              <a:rect l="l" t="t" r="r" b="b"/>
              <a:pathLst>
                <a:path w="13129" h="17012" extrusionOk="0">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8" name="Google Shape;5298;p32"/>
            <p:cNvSpPr/>
            <p:nvPr/>
          </p:nvSpPr>
          <p:spPr>
            <a:xfrm>
              <a:off x="8060892" y="4990643"/>
              <a:ext cx="0" cy="1581"/>
            </a:xfrm>
            <a:custGeom>
              <a:avLst/>
              <a:gdLst/>
              <a:ahLst/>
              <a:cxnLst/>
              <a:rect l="l" t="t" r="r" b="b"/>
              <a:pathLst>
                <a:path w="120000" h="1581" extrusionOk="0">
                  <a:moveTo>
                    <a:pt x="0" y="0"/>
                  </a:moveTo>
                  <a:cubicBezTo>
                    <a:pt x="0" y="0"/>
                    <a:pt x="0" y="938"/>
                    <a:pt x="0" y="1474"/>
                  </a:cubicBezTo>
                  <a:cubicBezTo>
                    <a:pt x="0" y="2009"/>
                    <a:pt x="0" y="40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9" name="Google Shape;5299;p32"/>
            <p:cNvSpPr/>
            <p:nvPr/>
          </p:nvSpPr>
          <p:spPr>
            <a:xfrm>
              <a:off x="8076166" y="4983811"/>
              <a:ext cx="3617" cy="8707"/>
            </a:xfrm>
            <a:custGeom>
              <a:avLst/>
              <a:gdLst/>
              <a:ahLst/>
              <a:cxnLst/>
              <a:rect l="l" t="t" r="r" b="b"/>
              <a:pathLst>
                <a:path w="3617" h="8707" extrusionOk="0">
                  <a:moveTo>
                    <a:pt x="3618" y="0"/>
                  </a:moveTo>
                  <a:lnTo>
                    <a:pt x="0" y="0"/>
                  </a:lnTo>
                  <a:lnTo>
                    <a:pt x="0" y="8707"/>
                  </a:lnTo>
                  <a:lnTo>
                    <a:pt x="361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0" name="Google Shape;5300;p32"/>
            <p:cNvSpPr/>
            <p:nvPr/>
          </p:nvSpPr>
          <p:spPr>
            <a:xfrm>
              <a:off x="8073486" y="4983811"/>
              <a:ext cx="2679" cy="1186052"/>
            </a:xfrm>
            <a:custGeom>
              <a:avLst/>
              <a:gdLst/>
              <a:ahLst/>
              <a:cxnLst/>
              <a:rect l="l" t="t" r="r" b="b"/>
              <a:pathLst>
                <a:path w="2679" h="1186052" extrusionOk="0">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1" name="Google Shape;5301;p32"/>
            <p:cNvSpPr/>
            <p:nvPr/>
          </p:nvSpPr>
          <p:spPr>
            <a:xfrm>
              <a:off x="8066386" y="6067655"/>
              <a:ext cx="2679" cy="102610"/>
            </a:xfrm>
            <a:custGeom>
              <a:avLst/>
              <a:gdLst/>
              <a:ahLst/>
              <a:cxnLst/>
              <a:rect l="l" t="t" r="r" b="b"/>
              <a:pathLst>
                <a:path w="2679" h="102610" extrusionOk="0">
                  <a:moveTo>
                    <a:pt x="1339" y="102209"/>
                  </a:moveTo>
                  <a:lnTo>
                    <a:pt x="2680" y="102209"/>
                  </a:lnTo>
                  <a:lnTo>
                    <a:pt x="2680" y="0"/>
                  </a:lnTo>
                  <a:lnTo>
                    <a:pt x="1339" y="0"/>
                  </a:lnTo>
                  <a:lnTo>
                    <a:pt x="0" y="0"/>
                  </a:lnTo>
                  <a:lnTo>
                    <a:pt x="0" y="1026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2" name="Google Shape;5302;p32"/>
            <p:cNvSpPr/>
            <p:nvPr/>
          </p:nvSpPr>
          <p:spPr>
            <a:xfrm>
              <a:off x="6880819" y="6518687"/>
              <a:ext cx="2679" cy="150"/>
            </a:xfrm>
            <a:custGeom>
              <a:avLst/>
              <a:gdLst/>
              <a:ahLst/>
              <a:cxnLst/>
              <a:rect l="l" t="t" r="r" b="b"/>
              <a:pathLst>
                <a:path w="2679" h="150" extrusionOk="0">
                  <a:moveTo>
                    <a:pt x="0" y="0"/>
                  </a:moveTo>
                  <a:lnTo>
                    <a:pt x="1205" y="0"/>
                  </a:lnTo>
                  <a:lnTo>
                    <a:pt x="2680" y="0"/>
                  </a:lnTo>
                  <a:lnTo>
                    <a:pt x="2680" y="0"/>
                  </a:lnTo>
                  <a:cubicBezTo>
                    <a:pt x="1795" y="201"/>
                    <a:pt x="884" y="20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3" name="Google Shape;5303;p32"/>
            <p:cNvSpPr/>
            <p:nvPr/>
          </p:nvSpPr>
          <p:spPr>
            <a:xfrm>
              <a:off x="6876451" y="6512123"/>
              <a:ext cx="80" cy="1607"/>
            </a:xfrm>
            <a:custGeom>
              <a:avLst/>
              <a:gdLst/>
              <a:ahLst/>
              <a:cxnLst/>
              <a:rect l="l" t="t" r="r" b="b"/>
              <a:pathLst>
                <a:path w="80" h="1607" extrusionOk="0">
                  <a:moveTo>
                    <a:pt x="80" y="1608"/>
                  </a:moveTo>
                  <a:cubicBezTo>
                    <a:pt x="13" y="1072"/>
                    <a:pt x="13" y="536"/>
                    <a:pt x="80" y="0"/>
                  </a:cubicBezTo>
                  <a:lnTo>
                    <a:pt x="80" y="0"/>
                  </a:lnTo>
                  <a:cubicBezTo>
                    <a:pt x="-27" y="536"/>
                    <a:pt x="-27" y="1072"/>
                    <a:pt x="80" y="1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4" name="Google Shape;5304;p32"/>
            <p:cNvSpPr/>
            <p:nvPr/>
          </p:nvSpPr>
          <p:spPr>
            <a:xfrm>
              <a:off x="6881890" y="6504220"/>
              <a:ext cx="7369" cy="13395"/>
            </a:xfrm>
            <a:custGeom>
              <a:avLst/>
              <a:gdLst/>
              <a:ahLst/>
              <a:cxnLst/>
              <a:rect l="l" t="t" r="r" b="b"/>
              <a:pathLst>
                <a:path w="7369" h="13395" extrusionOk="0">
                  <a:moveTo>
                    <a:pt x="5225" y="0"/>
                  </a:moveTo>
                  <a:lnTo>
                    <a:pt x="1072" y="0"/>
                  </a:lnTo>
                  <a:lnTo>
                    <a:pt x="0" y="0"/>
                  </a:lnTo>
                  <a:lnTo>
                    <a:pt x="1608" y="0"/>
                  </a:lnTo>
                  <a:lnTo>
                    <a:pt x="7369" y="0"/>
                  </a:lnTo>
                  <a:lnTo>
                    <a:pt x="549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5" name="Google Shape;5305;p32"/>
            <p:cNvSpPr/>
            <p:nvPr/>
          </p:nvSpPr>
          <p:spPr>
            <a:xfrm>
              <a:off x="6876749" y="6505292"/>
              <a:ext cx="82445" cy="12742"/>
            </a:xfrm>
            <a:custGeom>
              <a:avLst/>
              <a:gdLst/>
              <a:ahLst/>
              <a:cxnLst/>
              <a:rect l="l" t="t" r="r" b="b"/>
              <a:pathLst>
                <a:path w="82445" h="12742" extrusionOk="0">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6" name="Google Shape;5306;p32"/>
            <p:cNvSpPr/>
            <p:nvPr/>
          </p:nvSpPr>
          <p:spPr>
            <a:xfrm>
              <a:off x="6950654" y="6510516"/>
              <a:ext cx="14838" cy="342929"/>
            </a:xfrm>
            <a:custGeom>
              <a:avLst/>
              <a:gdLst/>
              <a:ahLst/>
              <a:cxnLst/>
              <a:rect l="l" t="t" r="r" b="b"/>
              <a:pathLst>
                <a:path w="14838" h="342929" extrusionOk="0">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7" name="Google Shape;5307;p32"/>
            <p:cNvSpPr/>
            <p:nvPr/>
          </p:nvSpPr>
          <p:spPr>
            <a:xfrm>
              <a:off x="7611264" y="6510650"/>
              <a:ext cx="460883" cy="2545"/>
            </a:xfrm>
            <a:custGeom>
              <a:avLst/>
              <a:gdLst/>
              <a:ahLst/>
              <a:cxnLst/>
              <a:rect l="l" t="t" r="r" b="b"/>
              <a:pathLst>
                <a:path w="460883" h="2545" extrusionOk="0">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8" name="Google Shape;5308;p32"/>
            <p:cNvSpPr/>
            <p:nvPr/>
          </p:nvSpPr>
          <p:spPr>
            <a:xfrm>
              <a:off x="8073189" y="6515338"/>
              <a:ext cx="14633" cy="338776"/>
            </a:xfrm>
            <a:custGeom>
              <a:avLst/>
              <a:gdLst/>
              <a:ahLst/>
              <a:cxnLst/>
              <a:rect l="l" t="t" r="r" b="b"/>
              <a:pathLst>
                <a:path w="14633" h="338776" extrusionOk="0">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9" name="Google Shape;5309;p32"/>
            <p:cNvSpPr/>
            <p:nvPr/>
          </p:nvSpPr>
          <p:spPr>
            <a:xfrm>
              <a:off x="6959731" y="6503818"/>
              <a:ext cx="7770" cy="2009"/>
            </a:xfrm>
            <a:custGeom>
              <a:avLst/>
              <a:gdLst/>
              <a:ahLst/>
              <a:cxnLst/>
              <a:rect l="l" t="t" r="r" b="b"/>
              <a:pathLst>
                <a:path w="7770" h="2009" extrusionOk="0">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0" name="Google Shape;5310;p32"/>
            <p:cNvSpPr/>
            <p:nvPr/>
          </p:nvSpPr>
          <p:spPr>
            <a:xfrm>
              <a:off x="6960937" y="6517080"/>
              <a:ext cx="7234" cy="1607"/>
            </a:xfrm>
            <a:custGeom>
              <a:avLst/>
              <a:gdLst/>
              <a:ahLst/>
              <a:cxnLst/>
              <a:rect l="l" t="t" r="r" b="b"/>
              <a:pathLst>
                <a:path w="7234" h="1607" extrusionOk="0">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1" name="Google Shape;5311;p32"/>
            <p:cNvSpPr/>
            <p:nvPr/>
          </p:nvSpPr>
          <p:spPr>
            <a:xfrm>
              <a:off x="6952262" y="6504756"/>
              <a:ext cx="13096" cy="14031"/>
            </a:xfrm>
            <a:custGeom>
              <a:avLst/>
              <a:gdLst/>
              <a:ahLst/>
              <a:cxnLst/>
              <a:rect l="l" t="t" r="r" b="b"/>
              <a:pathLst>
                <a:path w="13096" h="14031" extrusionOk="0">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2" name="Google Shape;5312;p32"/>
            <p:cNvSpPr/>
            <p:nvPr/>
          </p:nvSpPr>
          <p:spPr>
            <a:xfrm>
              <a:off x="8072147" y="6513061"/>
              <a:ext cx="13397" cy="1547"/>
            </a:xfrm>
            <a:custGeom>
              <a:avLst/>
              <a:gdLst/>
              <a:ahLst/>
              <a:cxnLst/>
              <a:rect l="l" t="t" r="r" b="b"/>
              <a:pathLst>
                <a:path w="13397" h="1547" extrusionOk="0">
                  <a:moveTo>
                    <a:pt x="0" y="134"/>
                  </a:moveTo>
                  <a:cubicBezTo>
                    <a:pt x="0" y="134"/>
                    <a:pt x="0" y="1072"/>
                    <a:pt x="0" y="1474"/>
                  </a:cubicBezTo>
                  <a:cubicBezTo>
                    <a:pt x="0" y="1875"/>
                    <a:pt x="0" y="53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3" name="Google Shape;5313;p32"/>
            <p:cNvSpPr/>
            <p:nvPr/>
          </p:nvSpPr>
          <p:spPr>
            <a:xfrm>
              <a:off x="8077238" y="6519223"/>
              <a:ext cx="4153" cy="13395"/>
            </a:xfrm>
            <a:custGeom>
              <a:avLst/>
              <a:gdLst/>
              <a:ahLst/>
              <a:cxnLst/>
              <a:rect l="l" t="t" r="r" b="b"/>
              <a:pathLst>
                <a:path w="4153" h="13395" extrusionOk="0">
                  <a:moveTo>
                    <a:pt x="1608" y="0"/>
                  </a:moveTo>
                  <a:lnTo>
                    <a:pt x="0" y="0"/>
                  </a:lnTo>
                  <a:lnTo>
                    <a:pt x="1205" y="0"/>
                  </a:lnTo>
                  <a:lnTo>
                    <a:pt x="2411" y="0"/>
                  </a:lnTo>
                  <a:lnTo>
                    <a:pt x="4153" y="0"/>
                  </a:lnTo>
                  <a:lnTo>
                    <a:pt x="321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4" name="Google Shape;5314;p32"/>
            <p:cNvSpPr/>
            <p:nvPr/>
          </p:nvSpPr>
          <p:spPr>
            <a:xfrm>
              <a:off x="6193380" y="6583790"/>
              <a:ext cx="14739" cy="269922"/>
            </a:xfrm>
            <a:custGeom>
              <a:avLst/>
              <a:gdLst/>
              <a:ahLst/>
              <a:cxnLst/>
              <a:rect l="l" t="t" r="r" b="b"/>
              <a:pathLst>
                <a:path w="14739" h="269922" extrusionOk="0">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5" name="Google Shape;5315;p32"/>
            <p:cNvSpPr/>
            <p:nvPr/>
          </p:nvSpPr>
          <p:spPr>
            <a:xfrm>
              <a:off x="5837803" y="6576690"/>
              <a:ext cx="369676" cy="14767"/>
            </a:xfrm>
            <a:custGeom>
              <a:avLst/>
              <a:gdLst/>
              <a:ahLst/>
              <a:cxnLst/>
              <a:rect l="l" t="t" r="r" b="b"/>
              <a:pathLst>
                <a:path w="369676" h="14767" extrusionOk="0">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6" name="Google Shape;5316;p32"/>
            <p:cNvSpPr/>
            <p:nvPr/>
          </p:nvSpPr>
          <p:spPr>
            <a:xfrm>
              <a:off x="5803639" y="6576422"/>
              <a:ext cx="42202" cy="14736"/>
            </a:xfrm>
            <a:custGeom>
              <a:avLst/>
              <a:gdLst/>
              <a:ahLst/>
              <a:cxnLst/>
              <a:rect l="l" t="t" r="r" b="b"/>
              <a:pathLst>
                <a:path w="42202" h="14736" extrusionOk="0">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7" name="Google Shape;5317;p32"/>
            <p:cNvSpPr/>
            <p:nvPr/>
          </p:nvSpPr>
          <p:spPr>
            <a:xfrm>
              <a:off x="8641552" y="5623387"/>
              <a:ext cx="114203" cy="14736"/>
            </a:xfrm>
            <a:custGeom>
              <a:avLst/>
              <a:gdLst/>
              <a:ahLst/>
              <a:cxnLst/>
              <a:rect l="l" t="t" r="r" b="b"/>
              <a:pathLst>
                <a:path w="114203" h="14736" extrusionOk="0">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8" name="Google Shape;5318;p32"/>
            <p:cNvSpPr/>
            <p:nvPr/>
          </p:nvSpPr>
          <p:spPr>
            <a:xfrm>
              <a:off x="8687238" y="6018895"/>
              <a:ext cx="14738" cy="126053"/>
            </a:xfrm>
            <a:custGeom>
              <a:avLst/>
              <a:gdLst/>
              <a:ahLst/>
              <a:cxnLst/>
              <a:rect l="l" t="t" r="r" b="b"/>
              <a:pathLst>
                <a:path w="14738" h="126053" extrusionOk="0">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9" name="Google Shape;5319;p32"/>
            <p:cNvSpPr/>
            <p:nvPr/>
          </p:nvSpPr>
          <p:spPr>
            <a:xfrm>
              <a:off x="8687774" y="6137580"/>
              <a:ext cx="14738" cy="365031"/>
            </a:xfrm>
            <a:custGeom>
              <a:avLst/>
              <a:gdLst/>
              <a:ahLst/>
              <a:cxnLst/>
              <a:rect l="l" t="t" r="r" b="b"/>
              <a:pathLst>
                <a:path w="14738" h="365031" extrusionOk="0">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0" name="Google Shape;5320;p32"/>
            <p:cNvSpPr/>
            <p:nvPr/>
          </p:nvSpPr>
          <p:spPr>
            <a:xfrm>
              <a:off x="5803371" y="6581915"/>
              <a:ext cx="30" cy="1875"/>
            </a:xfrm>
            <a:custGeom>
              <a:avLst/>
              <a:gdLst/>
              <a:ahLst/>
              <a:cxnLst/>
              <a:rect l="l" t="t" r="r" b="b"/>
              <a:pathLst>
                <a:path w="30" h="1875" extrusionOk="0">
                  <a:moveTo>
                    <a:pt x="0" y="938"/>
                  </a:moveTo>
                  <a:cubicBezTo>
                    <a:pt x="40" y="1246"/>
                    <a:pt x="40" y="1567"/>
                    <a:pt x="0" y="1875"/>
                  </a:cubicBezTo>
                  <a:lnTo>
                    <a:pt x="0" y="0"/>
                  </a:lnTo>
                  <a:cubicBezTo>
                    <a:pt x="40" y="308"/>
                    <a:pt x="40" y="630"/>
                    <a:pt x="0" y="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1" name="Google Shape;5321;p32"/>
            <p:cNvSpPr/>
            <p:nvPr/>
          </p:nvSpPr>
          <p:spPr>
            <a:xfrm>
              <a:off x="8751815" y="6510918"/>
              <a:ext cx="113077" cy="14735"/>
            </a:xfrm>
            <a:custGeom>
              <a:avLst/>
              <a:gdLst/>
              <a:ahLst/>
              <a:cxnLst/>
              <a:rect l="l" t="t" r="r" b="b"/>
              <a:pathLst>
                <a:path w="113077" h="14735" extrusionOk="0">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2" name="Google Shape;5322;p32"/>
            <p:cNvSpPr/>
            <p:nvPr/>
          </p:nvSpPr>
          <p:spPr>
            <a:xfrm>
              <a:off x="9317603" y="6519625"/>
              <a:ext cx="14738" cy="8439"/>
            </a:xfrm>
            <a:custGeom>
              <a:avLst/>
              <a:gdLst/>
              <a:ahLst/>
              <a:cxnLst/>
              <a:rect l="l" t="t" r="r" b="b"/>
              <a:pathLst>
                <a:path w="14738" h="8439" extrusionOk="0">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3" name="Google Shape;5323;p32"/>
            <p:cNvSpPr/>
            <p:nvPr/>
          </p:nvSpPr>
          <p:spPr>
            <a:xfrm>
              <a:off x="8904147" y="6518285"/>
              <a:ext cx="12326" cy="9377"/>
            </a:xfrm>
            <a:custGeom>
              <a:avLst/>
              <a:gdLst/>
              <a:ahLst/>
              <a:cxnLst/>
              <a:rect l="l" t="t" r="r" b="b"/>
              <a:pathLst>
                <a:path w="12326" h="9377" extrusionOk="0">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4" name="Google Shape;5324;p32"/>
            <p:cNvSpPr/>
            <p:nvPr/>
          </p:nvSpPr>
          <p:spPr>
            <a:xfrm>
              <a:off x="9479179" y="6518285"/>
              <a:ext cx="14337" cy="8562"/>
            </a:xfrm>
            <a:custGeom>
              <a:avLst/>
              <a:gdLst/>
              <a:ahLst/>
              <a:cxnLst/>
              <a:rect l="l" t="t" r="r" b="b"/>
              <a:pathLst>
                <a:path w="14337" h="8562" extrusionOk="0">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5" name="Google Shape;5325;p32"/>
            <p:cNvSpPr/>
            <p:nvPr/>
          </p:nvSpPr>
          <p:spPr>
            <a:xfrm>
              <a:off x="8744312" y="6518285"/>
              <a:ext cx="10452" cy="8975"/>
            </a:xfrm>
            <a:custGeom>
              <a:avLst/>
              <a:gdLst/>
              <a:ahLst/>
              <a:cxnLst/>
              <a:rect l="l" t="t" r="r" b="b"/>
              <a:pathLst>
                <a:path w="10452" h="8975" extrusionOk="0">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6" name="Google Shape;5326;p32"/>
            <p:cNvSpPr/>
            <p:nvPr/>
          </p:nvSpPr>
          <p:spPr>
            <a:xfrm>
              <a:off x="8695143" y="6502880"/>
              <a:ext cx="14311" cy="14735"/>
            </a:xfrm>
            <a:custGeom>
              <a:avLst/>
              <a:gdLst/>
              <a:ahLst/>
              <a:cxnLst/>
              <a:rect l="l" t="t" r="r" b="b"/>
              <a:pathLst>
                <a:path w="14311" h="14735" extrusionOk="0">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7" name="Google Shape;5327;p32"/>
            <p:cNvSpPr/>
            <p:nvPr/>
          </p:nvSpPr>
          <p:spPr>
            <a:xfrm>
              <a:off x="8363012" y="6502344"/>
              <a:ext cx="338964" cy="14735"/>
            </a:xfrm>
            <a:custGeom>
              <a:avLst/>
              <a:gdLst/>
              <a:ahLst/>
              <a:cxnLst/>
              <a:rect l="l" t="t" r="r" b="b"/>
              <a:pathLst>
                <a:path w="338964" h="14735" extrusionOk="0">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8" name="Google Shape;5328;p32"/>
            <p:cNvSpPr/>
            <p:nvPr/>
          </p:nvSpPr>
          <p:spPr>
            <a:xfrm>
              <a:off x="7276320" y="5863505"/>
              <a:ext cx="344438" cy="14735"/>
            </a:xfrm>
            <a:custGeom>
              <a:avLst/>
              <a:gdLst/>
              <a:ahLst/>
              <a:cxnLst/>
              <a:rect l="l" t="t" r="r" b="b"/>
              <a:pathLst>
                <a:path w="344438" h="14735" extrusionOk="0">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9" name="Google Shape;5329;p32"/>
            <p:cNvSpPr/>
            <p:nvPr/>
          </p:nvSpPr>
          <p:spPr>
            <a:xfrm>
              <a:off x="4575065" y="6577628"/>
              <a:ext cx="15139" cy="14735"/>
            </a:xfrm>
            <a:custGeom>
              <a:avLst/>
              <a:gdLst/>
              <a:ahLst/>
              <a:cxnLst/>
              <a:rect l="l" t="t" r="r" b="b"/>
              <a:pathLst>
                <a:path w="15139" h="14735" extrusionOk="0">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0" name="Google Shape;5330;p32"/>
            <p:cNvSpPr/>
            <p:nvPr/>
          </p:nvSpPr>
          <p:spPr>
            <a:xfrm>
              <a:off x="4582836" y="6577628"/>
              <a:ext cx="165194" cy="14735"/>
            </a:xfrm>
            <a:custGeom>
              <a:avLst/>
              <a:gdLst/>
              <a:ahLst/>
              <a:cxnLst/>
              <a:rect l="l" t="t" r="r" b="b"/>
              <a:pathLst>
                <a:path w="165194" h="14735" extrusionOk="0">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1" name="Google Shape;5331;p32"/>
            <p:cNvSpPr/>
            <p:nvPr/>
          </p:nvSpPr>
          <p:spPr>
            <a:xfrm>
              <a:off x="8462424" y="5587822"/>
              <a:ext cx="14787" cy="36168"/>
            </a:xfrm>
            <a:custGeom>
              <a:avLst/>
              <a:gdLst/>
              <a:ahLst/>
              <a:cxnLst/>
              <a:rect l="l" t="t" r="r" b="b"/>
              <a:pathLst>
                <a:path w="14787" h="36168" extrusionOk="0">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2" name="Google Shape;5332;p32"/>
            <p:cNvSpPr/>
            <p:nvPr/>
          </p:nvSpPr>
          <p:spPr>
            <a:xfrm>
              <a:off x="7650787" y="5663106"/>
              <a:ext cx="14738" cy="202006"/>
            </a:xfrm>
            <a:custGeom>
              <a:avLst/>
              <a:gdLst/>
              <a:ahLst/>
              <a:cxnLst/>
              <a:rect l="l" t="t" r="r" b="b"/>
              <a:pathLst>
                <a:path w="14738" h="202006" extrusionOk="0">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3" name="Google Shape;5333;p32"/>
            <p:cNvSpPr/>
            <p:nvPr/>
          </p:nvSpPr>
          <p:spPr>
            <a:xfrm>
              <a:off x="7650787" y="5638056"/>
              <a:ext cx="14738" cy="32417"/>
            </a:xfrm>
            <a:custGeom>
              <a:avLst/>
              <a:gdLst/>
              <a:ahLst/>
              <a:cxnLst/>
              <a:rect l="l" t="t" r="r" b="b"/>
              <a:pathLst>
                <a:path w="14738" h="32417" extrusionOk="0">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4" name="Google Shape;5334;p32"/>
            <p:cNvSpPr/>
            <p:nvPr/>
          </p:nvSpPr>
          <p:spPr>
            <a:xfrm>
              <a:off x="7077230" y="5829346"/>
              <a:ext cx="195748" cy="14736"/>
            </a:xfrm>
            <a:custGeom>
              <a:avLst/>
              <a:gdLst/>
              <a:ahLst/>
              <a:cxnLst/>
              <a:rect l="l" t="t" r="r" b="b"/>
              <a:pathLst>
                <a:path w="195748" h="14736" extrusionOk="0">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5" name="Google Shape;5335;p32"/>
            <p:cNvSpPr/>
            <p:nvPr/>
          </p:nvSpPr>
          <p:spPr>
            <a:xfrm>
              <a:off x="7058205" y="5828542"/>
              <a:ext cx="26393" cy="14736"/>
            </a:xfrm>
            <a:custGeom>
              <a:avLst/>
              <a:gdLst/>
              <a:ahLst/>
              <a:cxnLst/>
              <a:rect l="l" t="t" r="r" b="b"/>
              <a:pathLst>
                <a:path w="26393" h="14736" extrusionOk="0">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6" name="Google Shape;5336;p32"/>
            <p:cNvSpPr/>
            <p:nvPr/>
          </p:nvSpPr>
          <p:spPr>
            <a:xfrm>
              <a:off x="7050836" y="5828542"/>
              <a:ext cx="14737" cy="58940"/>
            </a:xfrm>
            <a:custGeom>
              <a:avLst/>
              <a:gdLst/>
              <a:ahLst/>
              <a:cxnLst/>
              <a:rect l="l" t="t" r="r" b="b"/>
              <a:pathLst>
                <a:path w="14737" h="58940" extrusionOk="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7" name="Google Shape;5337;p32"/>
            <p:cNvSpPr/>
            <p:nvPr/>
          </p:nvSpPr>
          <p:spPr>
            <a:xfrm>
              <a:off x="7050836" y="5880116"/>
              <a:ext cx="14737" cy="623568"/>
            </a:xfrm>
            <a:custGeom>
              <a:avLst/>
              <a:gdLst/>
              <a:ahLst/>
              <a:cxnLst/>
              <a:rect l="l" t="t" r="r" b="b"/>
              <a:pathLst>
                <a:path w="14737" h="623568" extrusionOk="0">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8" name="Google Shape;5338;p32"/>
            <p:cNvSpPr/>
            <p:nvPr/>
          </p:nvSpPr>
          <p:spPr>
            <a:xfrm>
              <a:off x="8349212" y="6293262"/>
              <a:ext cx="14738" cy="215512"/>
            </a:xfrm>
            <a:custGeom>
              <a:avLst/>
              <a:gdLst/>
              <a:ahLst/>
              <a:cxnLst/>
              <a:rect l="l" t="t" r="r" b="b"/>
              <a:pathLst>
                <a:path w="14738" h="215512" extrusionOk="0">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9" name="Google Shape;5339;p32"/>
            <p:cNvSpPr/>
            <p:nvPr/>
          </p:nvSpPr>
          <p:spPr>
            <a:xfrm>
              <a:off x="8345461" y="6518285"/>
              <a:ext cx="2947" cy="669"/>
            </a:xfrm>
            <a:custGeom>
              <a:avLst/>
              <a:gdLst/>
              <a:ahLst/>
              <a:cxnLst/>
              <a:rect l="l" t="t" r="r" b="b"/>
              <a:pathLst>
                <a:path w="2947" h="669" extrusionOk="0">
                  <a:moveTo>
                    <a:pt x="1339" y="670"/>
                  </a:moveTo>
                  <a:lnTo>
                    <a:pt x="2947" y="670"/>
                  </a:lnTo>
                  <a:lnTo>
                    <a:pt x="2947" y="0"/>
                  </a:lnTo>
                  <a:cubicBezTo>
                    <a:pt x="2023" y="429"/>
                    <a:pt x="1018" y="656"/>
                    <a:pt x="0" y="6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0" name="Google Shape;5340;p32"/>
            <p:cNvSpPr/>
            <p:nvPr/>
          </p:nvSpPr>
          <p:spPr>
            <a:xfrm>
              <a:off x="8345327" y="6504220"/>
              <a:ext cx="6029" cy="1607"/>
            </a:xfrm>
            <a:custGeom>
              <a:avLst/>
              <a:gdLst/>
              <a:ahLst/>
              <a:cxnLst/>
              <a:rect l="l" t="t" r="r" b="b"/>
              <a:pathLst>
                <a:path w="6029" h="1607" extrusionOk="0">
                  <a:moveTo>
                    <a:pt x="2947" y="0"/>
                  </a:moveTo>
                  <a:lnTo>
                    <a:pt x="0" y="0"/>
                  </a:lnTo>
                  <a:cubicBezTo>
                    <a:pt x="1608" y="13"/>
                    <a:pt x="3175" y="589"/>
                    <a:pt x="4421" y="1608"/>
                  </a:cubicBezTo>
                  <a:cubicBezTo>
                    <a:pt x="4810" y="938"/>
                    <a:pt x="5373" y="389"/>
                    <a:pt x="602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1" name="Google Shape;5341;p32"/>
            <p:cNvSpPr/>
            <p:nvPr/>
          </p:nvSpPr>
          <p:spPr>
            <a:xfrm>
              <a:off x="8080856" y="6503952"/>
              <a:ext cx="268892" cy="14735"/>
            </a:xfrm>
            <a:custGeom>
              <a:avLst/>
              <a:gdLst/>
              <a:ahLst/>
              <a:cxnLst/>
              <a:rect l="l" t="t" r="r" b="b"/>
              <a:pathLst>
                <a:path w="268892" h="14735" extrusionOk="0">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2" name="Google Shape;5342;p32"/>
            <p:cNvSpPr/>
            <p:nvPr/>
          </p:nvSpPr>
          <p:spPr>
            <a:xfrm>
              <a:off x="8348274" y="6026262"/>
              <a:ext cx="14738" cy="143601"/>
            </a:xfrm>
            <a:custGeom>
              <a:avLst/>
              <a:gdLst/>
              <a:ahLst/>
              <a:cxnLst/>
              <a:rect l="l" t="t" r="r" b="b"/>
              <a:pathLst>
                <a:path w="14738" h="143601" extrusionOk="0">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3" name="Google Shape;5343;p32"/>
            <p:cNvSpPr/>
            <p:nvPr/>
          </p:nvSpPr>
          <p:spPr>
            <a:xfrm>
              <a:off x="8174506" y="4969076"/>
              <a:ext cx="181539" cy="14735"/>
            </a:xfrm>
            <a:custGeom>
              <a:avLst/>
              <a:gdLst/>
              <a:ahLst/>
              <a:cxnLst/>
              <a:rect l="l" t="t" r="r" b="b"/>
              <a:pathLst>
                <a:path w="181539" h="14735" extrusionOk="0">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4" name="Google Shape;5344;p32"/>
            <p:cNvSpPr/>
            <p:nvPr/>
          </p:nvSpPr>
          <p:spPr>
            <a:xfrm>
              <a:off x="8067843" y="4968406"/>
              <a:ext cx="114567" cy="14735"/>
            </a:xfrm>
            <a:custGeom>
              <a:avLst/>
              <a:gdLst/>
              <a:ahLst/>
              <a:cxnLst/>
              <a:rect l="l" t="t" r="r" b="b"/>
              <a:pathLst>
                <a:path w="114567" h="14735" extrusionOk="0">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5" name="Google Shape;5345;p32"/>
            <p:cNvSpPr/>
            <p:nvPr/>
          </p:nvSpPr>
          <p:spPr>
            <a:xfrm>
              <a:off x="7904675" y="6165036"/>
              <a:ext cx="142149" cy="4827"/>
            </a:xfrm>
            <a:custGeom>
              <a:avLst/>
              <a:gdLst/>
              <a:ahLst/>
              <a:cxnLst/>
              <a:rect l="l" t="t" r="r" b="b"/>
              <a:pathLst>
                <a:path w="142149" h="4827" extrusionOk="0">
                  <a:moveTo>
                    <a:pt x="7101" y="4828"/>
                  </a:moveTo>
                  <a:lnTo>
                    <a:pt x="142150" y="4828"/>
                  </a:lnTo>
                  <a:lnTo>
                    <a:pt x="142150" y="5"/>
                  </a:lnTo>
                  <a:lnTo>
                    <a:pt x="0" y="5"/>
                  </a:lnTo>
                  <a:cubicBezTo>
                    <a:pt x="3162" y="-115"/>
                    <a:pt x="6042" y="1840"/>
                    <a:pt x="7101" y="48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6" name="Google Shape;5346;p32"/>
            <p:cNvSpPr/>
            <p:nvPr/>
          </p:nvSpPr>
          <p:spPr>
            <a:xfrm>
              <a:off x="7828248" y="6158598"/>
              <a:ext cx="13860" cy="10328"/>
            </a:xfrm>
            <a:custGeom>
              <a:avLst/>
              <a:gdLst/>
              <a:ahLst/>
              <a:cxnLst/>
              <a:rect l="l" t="t" r="r" b="b"/>
              <a:pathLst>
                <a:path w="13860" h="10328" extrusionOk="0">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7" name="Google Shape;5347;p32"/>
            <p:cNvSpPr/>
            <p:nvPr/>
          </p:nvSpPr>
          <p:spPr>
            <a:xfrm>
              <a:off x="8747394" y="5808047"/>
              <a:ext cx="60959" cy="14736"/>
            </a:xfrm>
            <a:custGeom>
              <a:avLst/>
              <a:gdLst/>
              <a:ahLst/>
              <a:cxnLst/>
              <a:rect l="l" t="t" r="r" b="b"/>
              <a:pathLst>
                <a:path w="60959" h="14736" extrusionOk="0">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8" name="Google Shape;5348;p32"/>
            <p:cNvSpPr/>
            <p:nvPr/>
          </p:nvSpPr>
          <p:spPr>
            <a:xfrm>
              <a:off x="8363012" y="5808047"/>
              <a:ext cx="391750" cy="14736"/>
            </a:xfrm>
            <a:custGeom>
              <a:avLst/>
              <a:gdLst/>
              <a:ahLst/>
              <a:cxnLst/>
              <a:rect l="l" t="t" r="r" b="b"/>
              <a:pathLst>
                <a:path w="391750" h="14736" extrusionOk="0">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9" name="Google Shape;5349;p32"/>
            <p:cNvSpPr/>
            <p:nvPr/>
          </p:nvSpPr>
          <p:spPr>
            <a:xfrm>
              <a:off x="7904675" y="5808047"/>
              <a:ext cx="155681" cy="14736"/>
            </a:xfrm>
            <a:custGeom>
              <a:avLst/>
              <a:gdLst/>
              <a:ahLst/>
              <a:cxnLst/>
              <a:rect l="l" t="t" r="r" b="b"/>
              <a:pathLst>
                <a:path w="155681" h="14736" extrusionOk="0">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0" name="Google Shape;5350;p32"/>
            <p:cNvSpPr/>
            <p:nvPr/>
          </p:nvSpPr>
          <p:spPr>
            <a:xfrm>
              <a:off x="6700217" y="6580575"/>
              <a:ext cx="14737" cy="8439"/>
            </a:xfrm>
            <a:custGeom>
              <a:avLst/>
              <a:gdLst/>
              <a:ahLst/>
              <a:cxnLst/>
              <a:rect l="l" t="t" r="r" b="b"/>
              <a:pathLst>
                <a:path w="14737" h="8439" extrusionOk="0">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1" name="Google Shape;5351;p32"/>
            <p:cNvSpPr/>
            <p:nvPr/>
          </p:nvSpPr>
          <p:spPr>
            <a:xfrm>
              <a:off x="4807342" y="5978172"/>
              <a:ext cx="14509" cy="11788"/>
            </a:xfrm>
            <a:custGeom>
              <a:avLst/>
              <a:gdLst/>
              <a:ahLst/>
              <a:cxnLst/>
              <a:rect l="l" t="t" r="r" b="b"/>
              <a:pathLst>
                <a:path w="14509" h="11788" extrusionOk="0">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2" name="Google Shape;5352;p32"/>
            <p:cNvSpPr/>
            <p:nvPr/>
          </p:nvSpPr>
          <p:spPr>
            <a:xfrm>
              <a:off x="4807064" y="5982593"/>
              <a:ext cx="14787" cy="605350"/>
            </a:xfrm>
            <a:custGeom>
              <a:avLst/>
              <a:gdLst/>
              <a:ahLst/>
              <a:cxnLst/>
              <a:rect l="l" t="t" r="r" b="b"/>
              <a:pathLst>
                <a:path w="14787" h="605350" extrusionOk="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3" name="Google Shape;5353;p32"/>
            <p:cNvSpPr/>
            <p:nvPr/>
          </p:nvSpPr>
          <p:spPr>
            <a:xfrm>
              <a:off x="5602807" y="6571466"/>
              <a:ext cx="186365" cy="14735"/>
            </a:xfrm>
            <a:custGeom>
              <a:avLst/>
              <a:gdLst/>
              <a:ahLst/>
              <a:cxnLst/>
              <a:rect l="l" t="t" r="r" b="b"/>
              <a:pathLst>
                <a:path w="186365" h="14735" extrusionOk="0">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4" name="Google Shape;5354;p32"/>
            <p:cNvSpPr/>
            <p:nvPr/>
          </p:nvSpPr>
          <p:spPr>
            <a:xfrm>
              <a:off x="5594718" y="6570796"/>
              <a:ext cx="14385" cy="14736"/>
            </a:xfrm>
            <a:custGeom>
              <a:avLst/>
              <a:gdLst/>
              <a:ahLst/>
              <a:cxnLst/>
              <a:rect l="l" t="t" r="r" b="b"/>
              <a:pathLst>
                <a:path w="14385" h="14736" extrusionOk="0">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5" name="Google Shape;5355;p32"/>
            <p:cNvSpPr/>
            <p:nvPr/>
          </p:nvSpPr>
          <p:spPr>
            <a:xfrm>
              <a:off x="4832972" y="5886450"/>
              <a:ext cx="10852" cy="7463"/>
            </a:xfrm>
            <a:custGeom>
              <a:avLst/>
              <a:gdLst/>
              <a:ahLst/>
              <a:cxnLst/>
              <a:rect l="l" t="t" r="r" b="b"/>
              <a:pathLst>
                <a:path w="10852" h="7463" extrusionOk="0">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6" name="Google Shape;5356;p32"/>
            <p:cNvSpPr/>
            <p:nvPr/>
          </p:nvSpPr>
          <p:spPr>
            <a:xfrm>
              <a:off x="4831766" y="5886584"/>
              <a:ext cx="9645" cy="109805"/>
            </a:xfrm>
            <a:custGeom>
              <a:avLst/>
              <a:gdLst/>
              <a:ahLst/>
              <a:cxnLst/>
              <a:rect l="l" t="t" r="r" b="b"/>
              <a:pathLst>
                <a:path w="9645" h="109805" extrusionOk="0">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7" name="Google Shape;5357;p32"/>
            <p:cNvSpPr/>
            <p:nvPr/>
          </p:nvSpPr>
          <p:spPr>
            <a:xfrm>
              <a:off x="4853202" y="5987994"/>
              <a:ext cx="14737" cy="590839"/>
            </a:xfrm>
            <a:custGeom>
              <a:avLst/>
              <a:gdLst/>
              <a:ahLst/>
              <a:cxnLst/>
              <a:rect l="l" t="t" r="r" b="b"/>
              <a:pathLst>
                <a:path w="14737" h="590839" extrusionOk="0">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8" name="Google Shape;5358;p32"/>
            <p:cNvSpPr/>
            <p:nvPr/>
          </p:nvSpPr>
          <p:spPr>
            <a:xfrm>
              <a:off x="4852532" y="6569993"/>
              <a:ext cx="14737" cy="15967"/>
            </a:xfrm>
            <a:custGeom>
              <a:avLst/>
              <a:gdLst/>
              <a:ahLst/>
              <a:cxnLst/>
              <a:rect l="l" t="t" r="r" b="b"/>
              <a:pathLst>
                <a:path w="14737" h="15967" extrusionOk="0">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9" name="Google Shape;5359;p32"/>
            <p:cNvSpPr/>
            <p:nvPr/>
          </p:nvSpPr>
          <p:spPr>
            <a:xfrm>
              <a:off x="8355643" y="6169930"/>
              <a:ext cx="13934" cy="14739"/>
            </a:xfrm>
            <a:custGeom>
              <a:avLst/>
              <a:gdLst/>
              <a:ahLst/>
              <a:cxnLst/>
              <a:rect l="l" t="t" r="r" b="b"/>
              <a:pathLst>
                <a:path w="13934" h="14739" extrusionOk="0">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0" name="Google Shape;5360;p32"/>
            <p:cNvSpPr/>
            <p:nvPr/>
          </p:nvSpPr>
          <p:spPr>
            <a:xfrm>
              <a:off x="8071849" y="6511855"/>
              <a:ext cx="14768" cy="7367"/>
            </a:xfrm>
            <a:custGeom>
              <a:avLst/>
              <a:gdLst/>
              <a:ahLst/>
              <a:cxnLst/>
              <a:rect l="l" t="t" r="r" b="b"/>
              <a:pathLst>
                <a:path w="14768" h="7367" extrusionOk="0">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1" name="Google Shape;5361;p32"/>
            <p:cNvSpPr/>
            <p:nvPr/>
          </p:nvSpPr>
          <p:spPr>
            <a:xfrm>
              <a:off x="8060843" y="4986089"/>
              <a:ext cx="14251" cy="829325"/>
            </a:xfrm>
            <a:custGeom>
              <a:avLst/>
              <a:gdLst/>
              <a:ahLst/>
              <a:cxnLst/>
              <a:rect l="l" t="t" r="r" b="b"/>
              <a:pathLst>
                <a:path w="14251" h="829325" extrusionOk="0">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2" name="Google Shape;5362;p32"/>
            <p:cNvSpPr/>
            <p:nvPr/>
          </p:nvSpPr>
          <p:spPr>
            <a:xfrm>
              <a:off x="8060215" y="5808047"/>
              <a:ext cx="14746" cy="259608"/>
            </a:xfrm>
            <a:custGeom>
              <a:avLst/>
              <a:gdLst/>
              <a:ahLst/>
              <a:cxnLst/>
              <a:rect l="l" t="t" r="r" b="b"/>
              <a:pathLst>
                <a:path w="14746" h="259608" extrusionOk="0">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3" name="Google Shape;5363;p32"/>
            <p:cNvSpPr/>
            <p:nvPr/>
          </p:nvSpPr>
          <p:spPr>
            <a:xfrm>
              <a:off x="7596795" y="6175088"/>
              <a:ext cx="14468" cy="335963"/>
            </a:xfrm>
            <a:custGeom>
              <a:avLst/>
              <a:gdLst/>
              <a:ahLst/>
              <a:cxnLst/>
              <a:rect l="l" t="t" r="r" b="b"/>
              <a:pathLst>
                <a:path w="14468" h="335963" extrusionOk="0">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4" name="Google Shape;5364;p32"/>
            <p:cNvSpPr/>
            <p:nvPr/>
          </p:nvSpPr>
          <p:spPr>
            <a:xfrm>
              <a:off x="7611264" y="6511052"/>
              <a:ext cx="100" cy="2679"/>
            </a:xfrm>
            <a:custGeom>
              <a:avLst/>
              <a:gdLst/>
              <a:ahLst/>
              <a:cxnLst/>
              <a:rect l="l" t="t" r="r" b="b"/>
              <a:pathLst>
                <a:path w="100" h="2679" extrusionOk="0">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5" name="Google Shape;5365;p32"/>
            <p:cNvSpPr/>
            <p:nvPr/>
          </p:nvSpPr>
          <p:spPr>
            <a:xfrm>
              <a:off x="7601618" y="6513731"/>
              <a:ext cx="8842" cy="4788"/>
            </a:xfrm>
            <a:custGeom>
              <a:avLst/>
              <a:gdLst/>
              <a:ahLst/>
              <a:cxnLst/>
              <a:rect l="l" t="t" r="r" b="b"/>
              <a:pathLst>
                <a:path w="8842" h="4788" extrusionOk="0">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6" name="Google Shape;5366;p32"/>
            <p:cNvSpPr/>
            <p:nvPr/>
          </p:nvSpPr>
          <p:spPr>
            <a:xfrm>
              <a:off x="8363012" y="5623455"/>
              <a:ext cx="65381" cy="14601"/>
            </a:xfrm>
            <a:custGeom>
              <a:avLst/>
              <a:gdLst/>
              <a:ahLst/>
              <a:cxnLst/>
              <a:rect l="l" t="t" r="r" b="b"/>
              <a:pathLst>
                <a:path w="65381" h="14601" extrusionOk="0">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7" name="Google Shape;5367;p32"/>
            <p:cNvSpPr/>
            <p:nvPr/>
          </p:nvSpPr>
          <p:spPr>
            <a:xfrm>
              <a:off x="5803639" y="6580575"/>
              <a:ext cx="30" cy="2277"/>
            </a:xfrm>
            <a:custGeom>
              <a:avLst/>
              <a:gdLst/>
              <a:ahLst/>
              <a:cxnLst/>
              <a:rect l="l" t="t" r="r" b="b"/>
              <a:pathLst>
                <a:path w="30" h="2277" extrusionOk="0">
                  <a:moveTo>
                    <a:pt x="0" y="0"/>
                  </a:moveTo>
                  <a:cubicBezTo>
                    <a:pt x="0" y="0"/>
                    <a:pt x="0" y="1072"/>
                    <a:pt x="0" y="1608"/>
                  </a:cubicBezTo>
                  <a:lnTo>
                    <a:pt x="0" y="2277"/>
                  </a:lnTo>
                  <a:cubicBezTo>
                    <a:pt x="40" y="1969"/>
                    <a:pt x="40" y="1648"/>
                    <a:pt x="0" y="13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8" name="Google Shape;5368;p32"/>
            <p:cNvSpPr/>
            <p:nvPr/>
          </p:nvSpPr>
          <p:spPr>
            <a:xfrm>
              <a:off x="5788871" y="6580575"/>
              <a:ext cx="30" cy="2277"/>
            </a:xfrm>
            <a:custGeom>
              <a:avLst/>
              <a:gdLst/>
              <a:ahLst/>
              <a:cxnLst/>
              <a:rect l="l" t="t" r="r" b="b"/>
              <a:pathLst>
                <a:path w="30" h="2277" extrusionOk="0">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9" name="Google Shape;5369;p32"/>
            <p:cNvSpPr/>
            <p:nvPr/>
          </p:nvSpPr>
          <p:spPr>
            <a:xfrm>
              <a:off x="8888338" y="6510918"/>
              <a:ext cx="21168" cy="14755"/>
            </a:xfrm>
            <a:custGeom>
              <a:avLst/>
              <a:gdLst/>
              <a:ahLst/>
              <a:cxnLst/>
              <a:rect l="l" t="t" r="r" b="b"/>
              <a:pathLst>
                <a:path w="21168" h="14755" extrusionOk="0">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0" name="Google Shape;5370;p32"/>
            <p:cNvSpPr/>
            <p:nvPr/>
          </p:nvSpPr>
          <p:spPr>
            <a:xfrm>
              <a:off x="8857790" y="6510918"/>
              <a:ext cx="38318" cy="14735"/>
            </a:xfrm>
            <a:custGeom>
              <a:avLst/>
              <a:gdLst/>
              <a:ahLst/>
              <a:cxnLst/>
              <a:rect l="l" t="t" r="r" b="b"/>
              <a:pathLst>
                <a:path w="38318" h="14735" extrusionOk="0">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1" name="Google Shape;5371;p32"/>
            <p:cNvSpPr/>
            <p:nvPr/>
          </p:nvSpPr>
          <p:spPr>
            <a:xfrm>
              <a:off x="9317468" y="5763171"/>
              <a:ext cx="14737" cy="763822"/>
            </a:xfrm>
            <a:custGeom>
              <a:avLst/>
              <a:gdLst/>
              <a:ahLst/>
              <a:cxnLst/>
              <a:rect l="l" t="t" r="r" b="b"/>
              <a:pathLst>
                <a:path w="14737" h="763822" extrusionOk="0">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2" name="Google Shape;5372;p32"/>
            <p:cNvSpPr/>
            <p:nvPr/>
          </p:nvSpPr>
          <p:spPr>
            <a:xfrm>
              <a:off x="9317603" y="5446229"/>
              <a:ext cx="14738" cy="324310"/>
            </a:xfrm>
            <a:custGeom>
              <a:avLst/>
              <a:gdLst/>
              <a:ahLst/>
              <a:cxnLst/>
              <a:rect l="l" t="t" r="r" b="b"/>
              <a:pathLst>
                <a:path w="14738" h="324310" extrusionOk="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3" name="Google Shape;5373;p32"/>
            <p:cNvSpPr/>
            <p:nvPr/>
          </p:nvSpPr>
          <p:spPr>
            <a:xfrm>
              <a:off x="8901734" y="5629483"/>
              <a:ext cx="14739" cy="896170"/>
            </a:xfrm>
            <a:custGeom>
              <a:avLst/>
              <a:gdLst/>
              <a:ahLst/>
              <a:cxnLst/>
              <a:rect l="l" t="t" r="r" b="b"/>
              <a:pathLst>
                <a:path w="14739" h="896170" extrusionOk="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4" name="Google Shape;5374;p32"/>
            <p:cNvSpPr/>
            <p:nvPr/>
          </p:nvSpPr>
          <p:spPr>
            <a:xfrm>
              <a:off x="8903695" y="5464850"/>
              <a:ext cx="13179" cy="172000"/>
            </a:xfrm>
            <a:custGeom>
              <a:avLst/>
              <a:gdLst/>
              <a:ahLst/>
              <a:cxnLst/>
              <a:rect l="l" t="t" r="r" b="b"/>
              <a:pathLst>
                <a:path w="13179" h="172000" extrusionOk="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5" name="Google Shape;5375;p32"/>
            <p:cNvSpPr/>
            <p:nvPr/>
          </p:nvSpPr>
          <p:spPr>
            <a:xfrm>
              <a:off x="9479179" y="6513329"/>
              <a:ext cx="14738" cy="12325"/>
            </a:xfrm>
            <a:custGeom>
              <a:avLst/>
              <a:gdLst/>
              <a:ahLst/>
              <a:cxnLst/>
              <a:rect l="l" t="t" r="r" b="b"/>
              <a:pathLst>
                <a:path w="14738" h="12325" extrusionOk="0">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6" name="Google Shape;5376;p32"/>
            <p:cNvSpPr/>
            <p:nvPr/>
          </p:nvSpPr>
          <p:spPr>
            <a:xfrm>
              <a:off x="8730110" y="6522036"/>
              <a:ext cx="14738" cy="331944"/>
            </a:xfrm>
            <a:custGeom>
              <a:avLst/>
              <a:gdLst/>
              <a:ahLst/>
              <a:cxnLst/>
              <a:rect l="l" t="t" r="r" b="b"/>
              <a:pathLst>
                <a:path w="14738" h="331944" extrusionOk="0">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7" name="Google Shape;5377;p32"/>
            <p:cNvSpPr/>
            <p:nvPr/>
          </p:nvSpPr>
          <p:spPr>
            <a:xfrm>
              <a:off x="8740025" y="6157674"/>
              <a:ext cx="14742" cy="367712"/>
            </a:xfrm>
            <a:custGeom>
              <a:avLst/>
              <a:gdLst/>
              <a:ahLst/>
              <a:cxnLst/>
              <a:rect l="l" t="t" r="r" b="b"/>
              <a:pathLst>
                <a:path w="14742" h="367712" extrusionOk="0">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8" name="Google Shape;5378;p32"/>
            <p:cNvSpPr/>
            <p:nvPr/>
          </p:nvSpPr>
          <p:spPr>
            <a:xfrm>
              <a:off x="8348274" y="6511587"/>
              <a:ext cx="14738" cy="342125"/>
            </a:xfrm>
            <a:custGeom>
              <a:avLst/>
              <a:gdLst/>
              <a:ahLst/>
              <a:cxnLst/>
              <a:rect l="l" t="t" r="r" b="b"/>
              <a:pathLst>
                <a:path w="14738" h="342125" extrusionOk="0">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9" name="Google Shape;5379;p32"/>
            <p:cNvSpPr/>
            <p:nvPr/>
          </p:nvSpPr>
          <p:spPr>
            <a:xfrm>
              <a:off x="7275918" y="5863505"/>
              <a:ext cx="7368" cy="14735"/>
            </a:xfrm>
            <a:custGeom>
              <a:avLst/>
              <a:gdLst/>
              <a:ahLst/>
              <a:cxnLst/>
              <a:rect l="l" t="t" r="r" b="b"/>
              <a:pathLst>
                <a:path w="7368" h="14735" extrusionOk="0">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0" name="Google Shape;5380;p32"/>
            <p:cNvSpPr/>
            <p:nvPr/>
          </p:nvSpPr>
          <p:spPr>
            <a:xfrm>
              <a:off x="8348274" y="6511052"/>
              <a:ext cx="14738" cy="7367"/>
            </a:xfrm>
            <a:custGeom>
              <a:avLst/>
              <a:gdLst/>
              <a:ahLst/>
              <a:cxnLst/>
              <a:rect l="l" t="t" r="r" b="b"/>
              <a:pathLst>
                <a:path w="14738" h="7367" extrusionOk="0">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1" name="Google Shape;5381;p32"/>
            <p:cNvSpPr/>
            <p:nvPr/>
          </p:nvSpPr>
          <p:spPr>
            <a:xfrm>
              <a:off x="8348274" y="6502612"/>
              <a:ext cx="14738" cy="15806"/>
            </a:xfrm>
            <a:custGeom>
              <a:avLst/>
              <a:gdLst/>
              <a:ahLst/>
              <a:cxnLst/>
              <a:rect l="l" t="t" r="r" b="b"/>
              <a:pathLst>
                <a:path w="14738" h="15806" extrusionOk="0">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2" name="Google Shape;5382;p32"/>
            <p:cNvSpPr/>
            <p:nvPr/>
          </p:nvSpPr>
          <p:spPr>
            <a:xfrm>
              <a:off x="8046825" y="6165979"/>
              <a:ext cx="1340" cy="3884"/>
            </a:xfrm>
            <a:custGeom>
              <a:avLst/>
              <a:gdLst/>
              <a:ahLst/>
              <a:cxnLst/>
              <a:rect l="l" t="t" r="r" b="b"/>
              <a:pathLst>
                <a:path w="1340" h="3884" extrusionOk="0">
                  <a:moveTo>
                    <a:pt x="0" y="3885"/>
                  </a:moveTo>
                  <a:lnTo>
                    <a:pt x="1340" y="3885"/>
                  </a:lnTo>
                  <a:cubicBezTo>
                    <a:pt x="509" y="2760"/>
                    <a:pt x="40" y="140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3" name="Google Shape;5383;p32"/>
            <p:cNvSpPr/>
            <p:nvPr/>
          </p:nvSpPr>
          <p:spPr>
            <a:xfrm>
              <a:off x="8060357" y="6165979"/>
              <a:ext cx="1206" cy="3884"/>
            </a:xfrm>
            <a:custGeom>
              <a:avLst/>
              <a:gdLst/>
              <a:ahLst/>
              <a:cxnLst/>
              <a:rect l="l" t="t" r="r" b="b"/>
              <a:pathLst>
                <a:path w="1206" h="3884" extrusionOk="0">
                  <a:moveTo>
                    <a:pt x="1206" y="3885"/>
                  </a:moveTo>
                  <a:lnTo>
                    <a:pt x="1206" y="0"/>
                  </a:lnTo>
                  <a:cubicBezTo>
                    <a:pt x="1152" y="1380"/>
                    <a:pt x="737" y="2719"/>
                    <a:pt x="0" y="38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4" name="Google Shape;5384;p32"/>
            <p:cNvSpPr/>
            <p:nvPr/>
          </p:nvSpPr>
          <p:spPr>
            <a:xfrm>
              <a:off x="8348274" y="5815415"/>
              <a:ext cx="14738" cy="218215"/>
            </a:xfrm>
            <a:custGeom>
              <a:avLst/>
              <a:gdLst/>
              <a:ahLst/>
              <a:cxnLst/>
              <a:rect l="l" t="t" r="r" b="b"/>
              <a:pathLst>
                <a:path w="14738" h="218215" extrusionOk="0">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5" name="Google Shape;5385;p32"/>
            <p:cNvSpPr/>
            <p:nvPr/>
          </p:nvSpPr>
          <p:spPr>
            <a:xfrm>
              <a:off x="7897842" y="6165042"/>
              <a:ext cx="14335" cy="4822"/>
            </a:xfrm>
            <a:custGeom>
              <a:avLst/>
              <a:gdLst/>
              <a:ahLst/>
              <a:cxnLst/>
              <a:rect l="l" t="t" r="r" b="b"/>
              <a:pathLst>
                <a:path w="14335" h="4822" extrusionOk="0">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6" name="Google Shape;5386;p32"/>
            <p:cNvSpPr/>
            <p:nvPr/>
          </p:nvSpPr>
          <p:spPr>
            <a:xfrm>
              <a:off x="7828442" y="6165042"/>
              <a:ext cx="76233" cy="4822"/>
            </a:xfrm>
            <a:custGeom>
              <a:avLst/>
              <a:gdLst/>
              <a:ahLst/>
              <a:cxnLst/>
              <a:rect l="l" t="t" r="r" b="b"/>
              <a:pathLst>
                <a:path w="76233" h="4822" extrusionOk="0">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7" name="Google Shape;5387;p32"/>
            <p:cNvSpPr/>
            <p:nvPr/>
          </p:nvSpPr>
          <p:spPr>
            <a:xfrm>
              <a:off x="7897441" y="5808047"/>
              <a:ext cx="14871" cy="14746"/>
            </a:xfrm>
            <a:custGeom>
              <a:avLst/>
              <a:gdLst/>
              <a:ahLst/>
              <a:cxnLst/>
              <a:rect l="l" t="t" r="r" b="b"/>
              <a:pathLst>
                <a:path w="14871" h="14746" extrusionOk="0">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8" name="Google Shape;5388;p32"/>
            <p:cNvSpPr/>
            <p:nvPr/>
          </p:nvSpPr>
          <p:spPr>
            <a:xfrm>
              <a:off x="7853685" y="5808047"/>
              <a:ext cx="51124" cy="14735"/>
            </a:xfrm>
            <a:custGeom>
              <a:avLst/>
              <a:gdLst/>
              <a:ahLst/>
              <a:cxnLst/>
              <a:rect l="l" t="t" r="r" b="b"/>
              <a:pathLst>
                <a:path w="51124" h="14735" extrusionOk="0">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9" name="Google Shape;5389;p32"/>
            <p:cNvSpPr/>
            <p:nvPr/>
          </p:nvSpPr>
          <p:spPr>
            <a:xfrm>
              <a:off x="6700217" y="6580575"/>
              <a:ext cx="14739" cy="7367"/>
            </a:xfrm>
            <a:custGeom>
              <a:avLst/>
              <a:gdLst/>
              <a:ahLst/>
              <a:cxnLst/>
              <a:rect l="l" t="t" r="r" b="b"/>
              <a:pathLst>
                <a:path w="14739" h="7367" extrusionOk="0">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0" name="Google Shape;5390;p32"/>
            <p:cNvSpPr/>
            <p:nvPr/>
          </p:nvSpPr>
          <p:spPr>
            <a:xfrm>
              <a:off x="8071879" y="6300740"/>
              <a:ext cx="14738" cy="218215"/>
            </a:xfrm>
            <a:custGeom>
              <a:avLst/>
              <a:gdLst/>
              <a:ahLst/>
              <a:cxnLst/>
              <a:rect l="l" t="t" r="r" b="b"/>
              <a:pathLst>
                <a:path w="14738" h="218215" extrusionOk="0">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1" name="Google Shape;5391;p32"/>
            <p:cNvSpPr/>
            <p:nvPr/>
          </p:nvSpPr>
          <p:spPr>
            <a:xfrm>
              <a:off x="8071879" y="6292032"/>
              <a:ext cx="14738" cy="15942"/>
            </a:xfrm>
            <a:custGeom>
              <a:avLst/>
              <a:gdLst/>
              <a:ahLst/>
              <a:cxnLst/>
              <a:rect l="l" t="t" r="r" b="b"/>
              <a:pathLst>
                <a:path w="14738" h="15942" extrusionOk="0">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2" name="Google Shape;5392;p32"/>
            <p:cNvSpPr/>
            <p:nvPr/>
          </p:nvSpPr>
          <p:spPr>
            <a:xfrm>
              <a:off x="7269621" y="6503684"/>
              <a:ext cx="340939" cy="14735"/>
            </a:xfrm>
            <a:custGeom>
              <a:avLst/>
              <a:gdLst/>
              <a:ahLst/>
              <a:cxnLst/>
              <a:rect l="l" t="t" r="r" b="b"/>
              <a:pathLst>
                <a:path w="340939" h="14735" extrusionOk="0">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3" name="Google Shape;5393;p32"/>
            <p:cNvSpPr/>
            <p:nvPr/>
          </p:nvSpPr>
          <p:spPr>
            <a:xfrm>
              <a:off x="7265468" y="6503684"/>
              <a:ext cx="11522" cy="14735"/>
            </a:xfrm>
            <a:custGeom>
              <a:avLst/>
              <a:gdLst/>
              <a:ahLst/>
              <a:cxnLst/>
              <a:rect l="l" t="t" r="r" b="b"/>
              <a:pathLst>
                <a:path w="11522" h="14735" extrusionOk="0">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4" name="Google Shape;5394;p32"/>
            <p:cNvSpPr/>
            <p:nvPr/>
          </p:nvSpPr>
          <p:spPr>
            <a:xfrm>
              <a:off x="7058205" y="6503684"/>
              <a:ext cx="214632" cy="14736"/>
            </a:xfrm>
            <a:custGeom>
              <a:avLst/>
              <a:gdLst/>
              <a:ahLst/>
              <a:cxnLst/>
              <a:rect l="l" t="t" r="r" b="b"/>
              <a:pathLst>
                <a:path w="214632" h="14736" extrusionOk="0">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5" name="Google Shape;5395;p32"/>
            <p:cNvSpPr/>
            <p:nvPr/>
          </p:nvSpPr>
          <p:spPr>
            <a:xfrm>
              <a:off x="6960401" y="6503684"/>
              <a:ext cx="105172" cy="14601"/>
            </a:xfrm>
            <a:custGeom>
              <a:avLst/>
              <a:gdLst/>
              <a:ahLst/>
              <a:cxnLst/>
              <a:rect l="l" t="t" r="r" b="b"/>
              <a:pathLst>
                <a:path w="105172" h="14601" extrusionOk="0">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6" name="Google Shape;5396;p32"/>
            <p:cNvSpPr/>
            <p:nvPr/>
          </p:nvSpPr>
          <p:spPr>
            <a:xfrm>
              <a:off x="8594257" y="5623387"/>
              <a:ext cx="55656" cy="14737"/>
            </a:xfrm>
            <a:custGeom>
              <a:avLst/>
              <a:gdLst/>
              <a:ahLst/>
              <a:cxnLst/>
              <a:rect l="l" t="t" r="r" b="b"/>
              <a:pathLst>
                <a:path w="55656" h="14737" extrusionOk="0">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7" name="Google Shape;5397;p32"/>
            <p:cNvSpPr/>
            <p:nvPr/>
          </p:nvSpPr>
          <p:spPr>
            <a:xfrm>
              <a:off x="10004505" y="5921508"/>
              <a:ext cx="14738" cy="550695"/>
            </a:xfrm>
            <a:custGeom>
              <a:avLst/>
              <a:gdLst/>
              <a:ahLst/>
              <a:cxnLst/>
              <a:rect l="l" t="t" r="r" b="b"/>
              <a:pathLst>
                <a:path w="14738" h="550695" extrusionOk="0">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8" name="Google Shape;5398;p32"/>
            <p:cNvSpPr/>
            <p:nvPr/>
          </p:nvSpPr>
          <p:spPr>
            <a:xfrm>
              <a:off x="5803639" y="6579905"/>
              <a:ext cx="50" cy="2009"/>
            </a:xfrm>
            <a:custGeom>
              <a:avLst/>
              <a:gdLst/>
              <a:ahLst/>
              <a:cxnLst/>
              <a:rect l="l" t="t" r="r" b="b"/>
              <a:pathLst>
                <a:path w="50" h="2009" extrusionOk="0">
                  <a:moveTo>
                    <a:pt x="0" y="0"/>
                  </a:moveTo>
                  <a:cubicBezTo>
                    <a:pt x="67" y="670"/>
                    <a:pt x="67" y="1339"/>
                    <a:pt x="0" y="2009"/>
                  </a:cubicBezTo>
                  <a:lnTo>
                    <a:pt x="0" y="2009"/>
                  </a:lnTo>
                  <a:cubicBezTo>
                    <a:pt x="0" y="2009"/>
                    <a:pt x="0" y="938"/>
                    <a:pt x="0" y="4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9" name="Google Shape;5399;p32"/>
            <p:cNvSpPr/>
            <p:nvPr/>
          </p:nvSpPr>
          <p:spPr>
            <a:xfrm>
              <a:off x="5789253" y="6579905"/>
              <a:ext cx="49" cy="2009"/>
            </a:xfrm>
            <a:custGeom>
              <a:avLst/>
              <a:gdLst/>
              <a:ahLst/>
              <a:cxnLst/>
              <a:rect l="l" t="t" r="r" b="b"/>
              <a:pathLst>
                <a:path w="49" h="2009" extrusionOk="0">
                  <a:moveTo>
                    <a:pt x="50" y="2009"/>
                  </a:moveTo>
                  <a:cubicBezTo>
                    <a:pt x="-17" y="1339"/>
                    <a:pt x="-17" y="670"/>
                    <a:pt x="50" y="0"/>
                  </a:cubicBezTo>
                  <a:lnTo>
                    <a:pt x="50" y="0"/>
                  </a:lnTo>
                  <a:cubicBezTo>
                    <a:pt x="50" y="0"/>
                    <a:pt x="50" y="1072"/>
                    <a:pt x="50" y="1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0" name="Google Shape;5400;p32"/>
            <p:cNvSpPr/>
            <p:nvPr/>
          </p:nvSpPr>
          <p:spPr>
            <a:xfrm>
              <a:off x="6225400" y="6581915"/>
              <a:ext cx="14737" cy="271798"/>
            </a:xfrm>
            <a:custGeom>
              <a:avLst/>
              <a:gdLst/>
              <a:ahLst/>
              <a:cxnLst/>
              <a:rect l="l" t="t" r="r" b="b"/>
              <a:pathLst>
                <a:path w="14737" h="271798" extrusionOk="0">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1" name="Google Shape;5401;p32"/>
            <p:cNvSpPr/>
            <p:nvPr/>
          </p:nvSpPr>
          <p:spPr>
            <a:xfrm>
              <a:off x="9479179" y="6512123"/>
              <a:ext cx="14737" cy="8574"/>
            </a:xfrm>
            <a:custGeom>
              <a:avLst/>
              <a:gdLst/>
              <a:ahLst/>
              <a:cxnLst/>
              <a:rect l="l" t="t" r="r" b="b"/>
              <a:pathLst>
                <a:path w="14737" h="8574" extrusionOk="0">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2" name="Google Shape;5402;p32"/>
            <p:cNvSpPr/>
            <p:nvPr/>
          </p:nvSpPr>
          <p:spPr>
            <a:xfrm>
              <a:off x="9479179" y="5755804"/>
              <a:ext cx="14737" cy="763687"/>
            </a:xfrm>
            <a:custGeom>
              <a:avLst/>
              <a:gdLst/>
              <a:ahLst/>
              <a:cxnLst/>
              <a:rect l="l" t="t" r="r" b="b"/>
              <a:pathLst>
                <a:path w="14737" h="763687" extrusionOk="0">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3" name="Google Shape;5403;p32"/>
            <p:cNvSpPr/>
            <p:nvPr/>
          </p:nvSpPr>
          <p:spPr>
            <a:xfrm>
              <a:off x="8729575" y="6520027"/>
              <a:ext cx="14291" cy="9108"/>
            </a:xfrm>
            <a:custGeom>
              <a:avLst/>
              <a:gdLst/>
              <a:ahLst/>
              <a:cxnLst/>
              <a:rect l="l" t="t" r="r" b="b"/>
              <a:pathLst>
                <a:path w="14291" h="9108" extrusionOk="0">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4" name="Google Shape;5404;p32"/>
            <p:cNvSpPr/>
            <p:nvPr/>
          </p:nvSpPr>
          <p:spPr>
            <a:xfrm>
              <a:off x="8729793" y="6504046"/>
              <a:ext cx="14787" cy="23616"/>
            </a:xfrm>
            <a:custGeom>
              <a:avLst/>
              <a:gdLst/>
              <a:ahLst/>
              <a:cxnLst/>
              <a:rect l="l" t="t" r="r" b="b"/>
              <a:pathLst>
                <a:path w="14787" h="23616" extrusionOk="0">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5" name="Google Shape;5405;p32"/>
            <p:cNvSpPr/>
            <p:nvPr/>
          </p:nvSpPr>
          <p:spPr>
            <a:xfrm>
              <a:off x="9596235" y="5941506"/>
              <a:ext cx="14777" cy="537395"/>
            </a:xfrm>
            <a:custGeom>
              <a:avLst/>
              <a:gdLst/>
              <a:ahLst/>
              <a:cxnLst/>
              <a:rect l="l" t="t" r="r" b="b"/>
              <a:pathLst>
                <a:path w="14777" h="537395" extrusionOk="0">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6" name="Google Shape;5406;p32"/>
            <p:cNvSpPr/>
            <p:nvPr/>
          </p:nvSpPr>
          <p:spPr>
            <a:xfrm>
              <a:off x="7274578" y="5863505"/>
              <a:ext cx="8708" cy="14735"/>
            </a:xfrm>
            <a:custGeom>
              <a:avLst/>
              <a:gdLst/>
              <a:ahLst/>
              <a:cxnLst/>
              <a:rect l="l" t="t" r="r" b="b"/>
              <a:pathLst>
                <a:path w="8708" h="14735" extrusionOk="0">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7" name="Google Shape;5407;p32"/>
            <p:cNvSpPr/>
            <p:nvPr/>
          </p:nvSpPr>
          <p:spPr>
            <a:xfrm>
              <a:off x="7262661" y="5863237"/>
              <a:ext cx="19687" cy="14735"/>
            </a:xfrm>
            <a:custGeom>
              <a:avLst/>
              <a:gdLst/>
              <a:ahLst/>
              <a:cxnLst/>
              <a:rect l="l" t="t" r="r" b="b"/>
              <a:pathLst>
                <a:path w="19687" h="14735" extrusionOk="0">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8" name="Google Shape;5408;p32"/>
            <p:cNvSpPr/>
            <p:nvPr/>
          </p:nvSpPr>
          <p:spPr>
            <a:xfrm>
              <a:off x="8048507" y="6061894"/>
              <a:ext cx="13057" cy="83054"/>
            </a:xfrm>
            <a:custGeom>
              <a:avLst/>
              <a:gdLst/>
              <a:ahLst/>
              <a:cxnLst/>
              <a:rect l="l" t="t" r="r" b="b"/>
              <a:pathLst>
                <a:path w="13057" h="83054" extrusionOk="0">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9" name="Google Shape;5409;p32"/>
            <p:cNvSpPr/>
            <p:nvPr/>
          </p:nvSpPr>
          <p:spPr>
            <a:xfrm>
              <a:off x="8348274" y="4969076"/>
              <a:ext cx="14738" cy="661746"/>
            </a:xfrm>
            <a:custGeom>
              <a:avLst/>
              <a:gdLst/>
              <a:ahLst/>
              <a:cxnLst/>
              <a:rect l="l" t="t" r="r" b="b"/>
              <a:pathLst>
                <a:path w="14738" h="661746" extrusionOk="0">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0" name="Google Shape;5410;p32"/>
            <p:cNvSpPr/>
            <p:nvPr/>
          </p:nvSpPr>
          <p:spPr>
            <a:xfrm>
              <a:off x="8348274" y="5623455"/>
              <a:ext cx="14738" cy="199327"/>
            </a:xfrm>
            <a:custGeom>
              <a:avLst/>
              <a:gdLst/>
              <a:ahLst/>
              <a:cxnLst/>
              <a:rect l="l" t="t" r="r" b="b"/>
              <a:pathLst>
                <a:path w="14738" h="199327" extrusionOk="0">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1" name="Google Shape;5411;p32"/>
            <p:cNvSpPr/>
            <p:nvPr/>
          </p:nvSpPr>
          <p:spPr>
            <a:xfrm>
              <a:off x="5505137" y="6581915"/>
              <a:ext cx="14737" cy="271798"/>
            </a:xfrm>
            <a:custGeom>
              <a:avLst/>
              <a:gdLst/>
              <a:ahLst/>
              <a:cxnLst/>
              <a:rect l="l" t="t" r="r" b="b"/>
              <a:pathLst>
                <a:path w="14737" h="271798" extrusionOk="0">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2" name="Google Shape;5412;p32"/>
            <p:cNvSpPr/>
            <p:nvPr/>
          </p:nvSpPr>
          <p:spPr>
            <a:xfrm>
              <a:off x="6700217" y="6578834"/>
              <a:ext cx="14739" cy="8440"/>
            </a:xfrm>
            <a:custGeom>
              <a:avLst/>
              <a:gdLst/>
              <a:ahLst/>
              <a:cxnLst/>
              <a:rect l="l" t="t" r="r" b="b"/>
              <a:pathLst>
                <a:path w="14739" h="8440" extrusionOk="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3" name="Google Shape;5413;p32"/>
            <p:cNvSpPr/>
            <p:nvPr/>
          </p:nvSpPr>
          <p:spPr>
            <a:xfrm>
              <a:off x="8074827" y="6169794"/>
              <a:ext cx="289713" cy="14739"/>
            </a:xfrm>
            <a:custGeom>
              <a:avLst/>
              <a:gdLst/>
              <a:ahLst/>
              <a:cxnLst/>
              <a:rect l="l" t="t" r="r" b="b"/>
              <a:pathLst>
                <a:path w="289713" h="14739" extrusionOk="0">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4" name="Google Shape;5414;p32"/>
            <p:cNvSpPr/>
            <p:nvPr/>
          </p:nvSpPr>
          <p:spPr>
            <a:xfrm>
              <a:off x="7897172" y="6183390"/>
              <a:ext cx="7502" cy="1075"/>
            </a:xfrm>
            <a:custGeom>
              <a:avLst/>
              <a:gdLst/>
              <a:ahLst/>
              <a:cxnLst/>
              <a:rect l="l" t="t" r="r" b="b"/>
              <a:pathLst>
                <a:path w="7502" h="1075" extrusionOk="0">
                  <a:moveTo>
                    <a:pt x="268" y="1075"/>
                  </a:moveTo>
                  <a:lnTo>
                    <a:pt x="7503" y="1075"/>
                  </a:lnTo>
                  <a:cubicBezTo>
                    <a:pt x="5211" y="-358"/>
                    <a:pt x="2291" y="-358"/>
                    <a:pt x="0" y="10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5" name="Google Shape;5415;p32"/>
            <p:cNvSpPr/>
            <p:nvPr/>
          </p:nvSpPr>
          <p:spPr>
            <a:xfrm>
              <a:off x="7897441" y="6169864"/>
              <a:ext cx="7502" cy="1205"/>
            </a:xfrm>
            <a:custGeom>
              <a:avLst/>
              <a:gdLst/>
              <a:ahLst/>
              <a:cxnLst/>
              <a:rect l="l" t="t" r="r" b="b"/>
              <a:pathLst>
                <a:path w="7502" h="1205" extrusionOk="0">
                  <a:moveTo>
                    <a:pt x="0" y="0"/>
                  </a:moveTo>
                  <a:cubicBezTo>
                    <a:pt x="2237" y="1608"/>
                    <a:pt x="5265" y="1608"/>
                    <a:pt x="7503"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6" name="Google Shape;5416;p32"/>
            <p:cNvSpPr/>
            <p:nvPr/>
          </p:nvSpPr>
          <p:spPr>
            <a:xfrm>
              <a:off x="5790211" y="6581915"/>
              <a:ext cx="14767" cy="271798"/>
            </a:xfrm>
            <a:custGeom>
              <a:avLst/>
              <a:gdLst/>
              <a:ahLst/>
              <a:cxnLst/>
              <a:rect l="l" t="t" r="r" b="b"/>
              <a:pathLst>
                <a:path w="14767" h="271798" extrusionOk="0">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7" name="Google Shape;5417;p32"/>
            <p:cNvSpPr/>
            <p:nvPr/>
          </p:nvSpPr>
          <p:spPr>
            <a:xfrm>
              <a:off x="8469792" y="5623387"/>
              <a:ext cx="132290" cy="14736"/>
            </a:xfrm>
            <a:custGeom>
              <a:avLst/>
              <a:gdLst/>
              <a:ahLst/>
              <a:cxnLst/>
              <a:rect l="l" t="t" r="r" b="b"/>
              <a:pathLst>
                <a:path w="132290" h="14736" extrusionOk="0">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8" name="Google Shape;5418;p32"/>
            <p:cNvSpPr/>
            <p:nvPr/>
          </p:nvSpPr>
          <p:spPr>
            <a:xfrm>
              <a:off x="8422015" y="5623455"/>
              <a:ext cx="55145" cy="14601"/>
            </a:xfrm>
            <a:custGeom>
              <a:avLst/>
              <a:gdLst/>
              <a:ahLst/>
              <a:cxnLst/>
              <a:rect l="l" t="t" r="r" b="b"/>
              <a:pathLst>
                <a:path w="55145" h="14601" extrusionOk="0">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9" name="Google Shape;5419;p32"/>
            <p:cNvSpPr/>
            <p:nvPr/>
          </p:nvSpPr>
          <p:spPr>
            <a:xfrm>
              <a:off x="5788449" y="6578834"/>
              <a:ext cx="14837" cy="8469"/>
            </a:xfrm>
            <a:custGeom>
              <a:avLst/>
              <a:gdLst/>
              <a:ahLst/>
              <a:cxnLst/>
              <a:rect l="l" t="t" r="r" b="b"/>
              <a:pathLst>
                <a:path w="14837" h="8469" extrusionOk="0">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0" name="Google Shape;5420;p32"/>
            <p:cNvSpPr/>
            <p:nvPr/>
          </p:nvSpPr>
          <p:spPr>
            <a:xfrm>
              <a:off x="5789645" y="6489752"/>
              <a:ext cx="14054" cy="96448"/>
            </a:xfrm>
            <a:custGeom>
              <a:avLst/>
              <a:gdLst/>
              <a:ahLst/>
              <a:cxnLst/>
              <a:rect l="l" t="t" r="r" b="b"/>
              <a:pathLst>
                <a:path w="14054" h="96448" extrusionOk="0">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1" name="Google Shape;5421;p32"/>
            <p:cNvSpPr/>
            <p:nvPr/>
          </p:nvSpPr>
          <p:spPr>
            <a:xfrm>
              <a:off x="6225400" y="6580575"/>
              <a:ext cx="14737" cy="8707"/>
            </a:xfrm>
            <a:custGeom>
              <a:avLst/>
              <a:gdLst/>
              <a:ahLst/>
              <a:cxnLst/>
              <a:rect l="l" t="t" r="r" b="b"/>
              <a:pathLst>
                <a:path w="14737" h="8707" extrusionOk="0">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2" name="Google Shape;5422;p32"/>
            <p:cNvSpPr/>
            <p:nvPr/>
          </p:nvSpPr>
          <p:spPr>
            <a:xfrm>
              <a:off x="4939886" y="6581915"/>
              <a:ext cx="14737" cy="271798"/>
            </a:xfrm>
            <a:custGeom>
              <a:avLst/>
              <a:gdLst/>
              <a:ahLst/>
              <a:cxnLst/>
              <a:rect l="l" t="t" r="r" b="b"/>
              <a:pathLst>
                <a:path w="14737" h="271798" extrusionOk="0">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3" name="Google Shape;5423;p32"/>
            <p:cNvSpPr/>
            <p:nvPr/>
          </p:nvSpPr>
          <p:spPr>
            <a:xfrm>
              <a:off x="8046825" y="6163702"/>
              <a:ext cx="3483" cy="6161"/>
            </a:xfrm>
            <a:custGeom>
              <a:avLst/>
              <a:gdLst/>
              <a:ahLst/>
              <a:cxnLst/>
              <a:rect l="l" t="t" r="r" b="b"/>
              <a:pathLst>
                <a:path w="3483" h="6161" extrusionOk="0">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4" name="Google Shape;5424;p32"/>
            <p:cNvSpPr/>
            <p:nvPr/>
          </p:nvSpPr>
          <p:spPr>
            <a:xfrm>
              <a:off x="8058214" y="6163702"/>
              <a:ext cx="3349" cy="6161"/>
            </a:xfrm>
            <a:custGeom>
              <a:avLst/>
              <a:gdLst/>
              <a:ahLst/>
              <a:cxnLst/>
              <a:rect l="l" t="t" r="r" b="b"/>
              <a:pathLst>
                <a:path w="3349" h="6161" extrusionOk="0">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5" name="Google Shape;5425;p32"/>
            <p:cNvSpPr/>
            <p:nvPr/>
          </p:nvSpPr>
          <p:spPr>
            <a:xfrm>
              <a:off x="8046825" y="6137580"/>
              <a:ext cx="14739" cy="32283"/>
            </a:xfrm>
            <a:custGeom>
              <a:avLst/>
              <a:gdLst/>
              <a:ahLst/>
              <a:cxnLst/>
              <a:rect l="l" t="t" r="r" b="b"/>
              <a:pathLst>
                <a:path w="14739" h="32283" extrusionOk="0">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6" name="Google Shape;5426;p32"/>
            <p:cNvSpPr/>
            <p:nvPr/>
          </p:nvSpPr>
          <p:spPr>
            <a:xfrm>
              <a:off x="5505137" y="6541594"/>
              <a:ext cx="14737" cy="47554"/>
            </a:xfrm>
            <a:custGeom>
              <a:avLst/>
              <a:gdLst/>
              <a:ahLst/>
              <a:cxnLst/>
              <a:rect l="l" t="t" r="r" b="b"/>
              <a:pathLst>
                <a:path w="14737" h="47554" extrusionOk="0">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7" name="Google Shape;5427;p32"/>
            <p:cNvSpPr/>
            <p:nvPr/>
          </p:nvSpPr>
          <p:spPr>
            <a:xfrm>
              <a:off x="7900923" y="6169864"/>
              <a:ext cx="153270" cy="14601"/>
            </a:xfrm>
            <a:custGeom>
              <a:avLst/>
              <a:gdLst/>
              <a:ahLst/>
              <a:cxnLst/>
              <a:rect l="l" t="t" r="r" b="b"/>
              <a:pathLst>
                <a:path w="153270" h="14601" extrusionOk="0">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8" name="Google Shape;5428;p32"/>
            <p:cNvSpPr/>
            <p:nvPr/>
          </p:nvSpPr>
          <p:spPr>
            <a:xfrm>
              <a:off x="6225400" y="6580575"/>
              <a:ext cx="14737" cy="7369"/>
            </a:xfrm>
            <a:custGeom>
              <a:avLst/>
              <a:gdLst/>
              <a:ahLst/>
              <a:cxnLst/>
              <a:rect l="l" t="t" r="r" b="b"/>
              <a:pathLst>
                <a:path w="14737" h="7369" extrusionOk="0">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9" name="Google Shape;5429;p32"/>
            <p:cNvSpPr/>
            <p:nvPr/>
          </p:nvSpPr>
          <p:spPr>
            <a:xfrm>
              <a:off x="4939886" y="6580575"/>
              <a:ext cx="14737" cy="8707"/>
            </a:xfrm>
            <a:custGeom>
              <a:avLst/>
              <a:gdLst/>
              <a:ahLst/>
              <a:cxnLst/>
              <a:rect l="l" t="t" r="r" b="b"/>
              <a:pathLst>
                <a:path w="14737" h="8707" extrusionOk="0">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0" name="Google Shape;5430;p32"/>
            <p:cNvSpPr/>
            <p:nvPr/>
          </p:nvSpPr>
          <p:spPr>
            <a:xfrm>
              <a:off x="6810346" y="6504220"/>
              <a:ext cx="14737" cy="77694"/>
            </a:xfrm>
            <a:custGeom>
              <a:avLst/>
              <a:gdLst/>
              <a:ahLst/>
              <a:cxnLst/>
              <a:rect l="l" t="t" r="r" b="b"/>
              <a:pathLst>
                <a:path w="14737" h="77694" extrusionOk="0">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1" name="Google Shape;5431;p32"/>
            <p:cNvSpPr/>
            <p:nvPr/>
          </p:nvSpPr>
          <p:spPr>
            <a:xfrm>
              <a:off x="6810346" y="6574547"/>
              <a:ext cx="14739" cy="279165"/>
            </a:xfrm>
            <a:custGeom>
              <a:avLst/>
              <a:gdLst/>
              <a:ahLst/>
              <a:cxnLst/>
              <a:rect l="l" t="t" r="r" b="b"/>
              <a:pathLst>
                <a:path w="14739" h="279165" extrusionOk="0">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2" name="Google Shape;5432;p32"/>
            <p:cNvSpPr/>
            <p:nvPr/>
          </p:nvSpPr>
          <p:spPr>
            <a:xfrm>
              <a:off x="5505137" y="6539718"/>
              <a:ext cx="12192" cy="9243"/>
            </a:xfrm>
            <a:custGeom>
              <a:avLst/>
              <a:gdLst/>
              <a:ahLst/>
              <a:cxnLst/>
              <a:rect l="l" t="t" r="r" b="b"/>
              <a:pathLst>
                <a:path w="12192" h="9243" extrusionOk="0">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3" name="Google Shape;5433;p32"/>
            <p:cNvSpPr/>
            <p:nvPr/>
          </p:nvSpPr>
          <p:spPr>
            <a:xfrm>
              <a:off x="5505137" y="5941238"/>
              <a:ext cx="14798" cy="598078"/>
            </a:xfrm>
            <a:custGeom>
              <a:avLst/>
              <a:gdLst/>
              <a:ahLst/>
              <a:cxnLst/>
              <a:rect l="l" t="t" r="r" b="b"/>
              <a:pathLst>
                <a:path w="14798" h="598078" extrusionOk="0">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4" name="Google Shape;5434;p32"/>
            <p:cNvSpPr/>
            <p:nvPr/>
          </p:nvSpPr>
          <p:spPr>
            <a:xfrm>
              <a:off x="8067725" y="6169794"/>
              <a:ext cx="15462" cy="14741"/>
            </a:xfrm>
            <a:custGeom>
              <a:avLst/>
              <a:gdLst/>
              <a:ahLst/>
              <a:cxnLst/>
              <a:rect l="l" t="t" r="r" b="b"/>
              <a:pathLst>
                <a:path w="15462" h="14741" extrusionOk="0">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5" name="Google Shape;5435;p32"/>
            <p:cNvSpPr/>
            <p:nvPr/>
          </p:nvSpPr>
          <p:spPr>
            <a:xfrm>
              <a:off x="8045967" y="6169796"/>
              <a:ext cx="29127" cy="14739"/>
            </a:xfrm>
            <a:custGeom>
              <a:avLst/>
              <a:gdLst/>
              <a:ahLst/>
              <a:cxnLst/>
              <a:rect l="l" t="t" r="r" b="b"/>
              <a:pathLst>
                <a:path w="29127" h="14739" extrusionOk="0">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6" name="Google Shape;5436;p32"/>
            <p:cNvSpPr/>
            <p:nvPr/>
          </p:nvSpPr>
          <p:spPr>
            <a:xfrm>
              <a:off x="7834739" y="6169796"/>
              <a:ext cx="69935" cy="14739"/>
            </a:xfrm>
            <a:custGeom>
              <a:avLst/>
              <a:gdLst/>
              <a:ahLst/>
              <a:cxnLst/>
              <a:rect l="l" t="t" r="r" b="b"/>
              <a:pathLst>
                <a:path w="69935" h="14739" extrusionOk="0">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7" name="Google Shape;5437;p32"/>
            <p:cNvSpPr/>
            <p:nvPr/>
          </p:nvSpPr>
          <p:spPr>
            <a:xfrm>
              <a:off x="7826834" y="6169796"/>
              <a:ext cx="15409" cy="14739"/>
            </a:xfrm>
            <a:custGeom>
              <a:avLst/>
              <a:gdLst/>
              <a:ahLst/>
              <a:cxnLst/>
              <a:rect l="l" t="t" r="r" b="b"/>
              <a:pathLst>
                <a:path w="15409" h="14739" extrusionOk="0">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8" name="Google Shape;5438;p32"/>
            <p:cNvSpPr/>
            <p:nvPr/>
          </p:nvSpPr>
          <p:spPr>
            <a:xfrm>
              <a:off x="7658156" y="6169794"/>
              <a:ext cx="177039" cy="14739"/>
            </a:xfrm>
            <a:custGeom>
              <a:avLst/>
              <a:gdLst/>
              <a:ahLst/>
              <a:cxnLst/>
              <a:rect l="l" t="t" r="r" b="b"/>
              <a:pathLst>
                <a:path w="177039" h="14739" extrusionOk="0">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9" name="Google Shape;5439;p32"/>
            <p:cNvSpPr/>
            <p:nvPr/>
          </p:nvSpPr>
          <p:spPr>
            <a:xfrm>
              <a:off x="6225399" y="6578834"/>
              <a:ext cx="14739" cy="8439"/>
            </a:xfrm>
            <a:custGeom>
              <a:avLst/>
              <a:gdLst/>
              <a:ahLst/>
              <a:cxnLst/>
              <a:rect l="l" t="t" r="r" b="b"/>
              <a:pathLst>
                <a:path w="14739" h="8439" extrusionOk="0">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0" name="Google Shape;5440;p32"/>
            <p:cNvSpPr/>
            <p:nvPr/>
          </p:nvSpPr>
          <p:spPr>
            <a:xfrm>
              <a:off x="6225533" y="6489134"/>
              <a:ext cx="14738" cy="97067"/>
            </a:xfrm>
            <a:custGeom>
              <a:avLst/>
              <a:gdLst/>
              <a:ahLst/>
              <a:cxnLst/>
              <a:rect l="l" t="t" r="r" b="b"/>
              <a:pathLst>
                <a:path w="14738" h="97067" extrusionOk="0">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1" name="Google Shape;5441;p32"/>
            <p:cNvSpPr/>
            <p:nvPr/>
          </p:nvSpPr>
          <p:spPr>
            <a:xfrm>
              <a:off x="4939886" y="6579905"/>
              <a:ext cx="14737" cy="7367"/>
            </a:xfrm>
            <a:custGeom>
              <a:avLst/>
              <a:gdLst/>
              <a:ahLst/>
              <a:cxnLst/>
              <a:rect l="l" t="t" r="r" b="b"/>
              <a:pathLst>
                <a:path w="14737" h="7367" extrusionOk="0">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2" name="Google Shape;5442;p32"/>
            <p:cNvSpPr/>
            <p:nvPr/>
          </p:nvSpPr>
          <p:spPr>
            <a:xfrm>
              <a:off x="7616891" y="6169794"/>
              <a:ext cx="49626" cy="14739"/>
            </a:xfrm>
            <a:custGeom>
              <a:avLst/>
              <a:gdLst/>
              <a:ahLst/>
              <a:cxnLst/>
              <a:rect l="l" t="t" r="r" b="b"/>
              <a:pathLst>
                <a:path w="49626" h="14739" extrusionOk="0">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3" name="Google Shape;5443;p32"/>
            <p:cNvSpPr/>
            <p:nvPr/>
          </p:nvSpPr>
          <p:spPr>
            <a:xfrm>
              <a:off x="4939886" y="6578834"/>
              <a:ext cx="14737" cy="8439"/>
            </a:xfrm>
            <a:custGeom>
              <a:avLst/>
              <a:gdLst/>
              <a:ahLst/>
              <a:cxnLst/>
              <a:rect l="l" t="t" r="r" b="b"/>
              <a:pathLst>
                <a:path w="14737" h="8439" extrusionOk="0">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4" name="Google Shape;5444;p32"/>
            <p:cNvSpPr/>
            <p:nvPr/>
          </p:nvSpPr>
          <p:spPr>
            <a:xfrm>
              <a:off x="4939886" y="5922714"/>
              <a:ext cx="14737" cy="663487"/>
            </a:xfrm>
            <a:custGeom>
              <a:avLst/>
              <a:gdLst/>
              <a:ahLst/>
              <a:cxnLst/>
              <a:rect l="l" t="t" r="r" b="b"/>
              <a:pathLst>
                <a:path w="14737" h="663487" extrusionOk="0">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5" name="Google Shape;5445;p32"/>
            <p:cNvSpPr/>
            <p:nvPr/>
          </p:nvSpPr>
          <p:spPr>
            <a:xfrm>
              <a:off x="7613408" y="6169794"/>
              <a:ext cx="11844" cy="14739"/>
            </a:xfrm>
            <a:custGeom>
              <a:avLst/>
              <a:gdLst/>
              <a:ahLst/>
              <a:cxnLst/>
              <a:rect l="l" t="t" r="r" b="b"/>
              <a:pathLst>
                <a:path w="11844" h="14739" extrusionOk="0">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6" name="Google Shape;5446;p32"/>
            <p:cNvSpPr/>
            <p:nvPr/>
          </p:nvSpPr>
          <p:spPr>
            <a:xfrm>
              <a:off x="7597592" y="6169794"/>
              <a:ext cx="24177" cy="14739"/>
            </a:xfrm>
            <a:custGeom>
              <a:avLst/>
              <a:gdLst/>
              <a:ahLst/>
              <a:cxnLst/>
              <a:rect l="l" t="t" r="r" b="b"/>
              <a:pathLst>
                <a:path w="24177" h="14739" extrusionOk="0">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7" name="Google Shape;5447;p32"/>
            <p:cNvSpPr/>
            <p:nvPr/>
          </p:nvSpPr>
          <p:spPr>
            <a:xfrm>
              <a:off x="5505137" y="6532351"/>
              <a:ext cx="105038" cy="14735"/>
            </a:xfrm>
            <a:custGeom>
              <a:avLst/>
              <a:gdLst/>
              <a:ahLst/>
              <a:cxnLst/>
              <a:rect l="l" t="t" r="r" b="b"/>
              <a:pathLst>
                <a:path w="105038" h="14735" extrusionOk="0">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8" name="Google Shape;5448;p32"/>
            <p:cNvSpPr/>
            <p:nvPr/>
          </p:nvSpPr>
          <p:spPr>
            <a:xfrm>
              <a:off x="4813143" y="6580575"/>
              <a:ext cx="2679" cy="273137"/>
            </a:xfrm>
            <a:custGeom>
              <a:avLst/>
              <a:gdLst/>
              <a:ahLst/>
              <a:cxnLst/>
              <a:rect l="l" t="t" r="r" b="b"/>
              <a:pathLst>
                <a:path w="2679" h="273137" extrusionOk="0">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9" name="Google Shape;5449;p32"/>
            <p:cNvSpPr/>
            <p:nvPr/>
          </p:nvSpPr>
          <p:spPr>
            <a:xfrm>
              <a:off x="6700217" y="5879847"/>
              <a:ext cx="14739" cy="706356"/>
            </a:xfrm>
            <a:custGeom>
              <a:avLst/>
              <a:gdLst/>
              <a:ahLst/>
              <a:cxnLst/>
              <a:rect l="l" t="t" r="r" b="b"/>
              <a:pathLst>
                <a:path w="14739" h="706356" extrusionOk="0">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0" name="Google Shape;5450;p32"/>
            <p:cNvSpPr/>
            <p:nvPr/>
          </p:nvSpPr>
          <p:spPr>
            <a:xfrm>
              <a:off x="4837259" y="5886680"/>
              <a:ext cx="13056" cy="111331"/>
            </a:xfrm>
            <a:custGeom>
              <a:avLst/>
              <a:gdLst/>
              <a:ahLst/>
              <a:cxnLst/>
              <a:rect l="l" t="t" r="r" b="b"/>
              <a:pathLst>
                <a:path w="13056" h="111331" extrusionOk="0">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1" name="Google Shape;5451;p32"/>
            <p:cNvSpPr/>
            <p:nvPr/>
          </p:nvSpPr>
          <p:spPr>
            <a:xfrm>
              <a:off x="8740024" y="6141867"/>
              <a:ext cx="14788" cy="23442"/>
            </a:xfrm>
            <a:custGeom>
              <a:avLst/>
              <a:gdLst/>
              <a:ahLst/>
              <a:cxnLst/>
              <a:rect l="l" t="t" r="r" b="b"/>
              <a:pathLst>
                <a:path w="14788" h="23442" extrusionOk="0">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2" name="Google Shape;5452;p32"/>
            <p:cNvSpPr/>
            <p:nvPr/>
          </p:nvSpPr>
          <p:spPr>
            <a:xfrm>
              <a:off x="11284794" y="6405226"/>
              <a:ext cx="22910" cy="448486"/>
            </a:xfrm>
            <a:custGeom>
              <a:avLst/>
              <a:gdLst/>
              <a:ahLst/>
              <a:cxnLst/>
              <a:rect l="l" t="t" r="r" b="b"/>
              <a:pathLst>
                <a:path w="22910" h="448486" extrusionOk="0">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3" name="Google Shape;5453;p32"/>
            <p:cNvSpPr/>
            <p:nvPr/>
          </p:nvSpPr>
          <p:spPr>
            <a:xfrm>
              <a:off x="10890364" y="6405226"/>
              <a:ext cx="391482" cy="71934"/>
            </a:xfrm>
            <a:custGeom>
              <a:avLst/>
              <a:gdLst/>
              <a:ahLst/>
              <a:cxnLst/>
              <a:rect l="l" t="t" r="r" b="b"/>
              <a:pathLst>
                <a:path w="391482" h="71934" extrusionOk="0">
                  <a:moveTo>
                    <a:pt x="391483" y="71935"/>
                  </a:moveTo>
                  <a:lnTo>
                    <a:pt x="391483" y="0"/>
                  </a:lnTo>
                  <a:lnTo>
                    <a:pt x="34701" y="0"/>
                  </a:lnTo>
                  <a:lnTo>
                    <a:pt x="0" y="536"/>
                  </a:lnTo>
                  <a:lnTo>
                    <a:pt x="0" y="71935"/>
                  </a:lnTo>
                  <a:lnTo>
                    <a:pt x="34566" y="71935"/>
                  </a:lnTo>
                  <a:lnTo>
                    <a:pt x="391483" y="7193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4" name="Google Shape;5454;p32"/>
            <p:cNvSpPr/>
            <p:nvPr/>
          </p:nvSpPr>
          <p:spPr>
            <a:xfrm>
              <a:off x="12687674" y="5563576"/>
              <a:ext cx="29609" cy="201470"/>
            </a:xfrm>
            <a:custGeom>
              <a:avLst/>
              <a:gdLst/>
              <a:ahLst/>
              <a:cxnLst/>
              <a:rect l="l" t="t" r="r" b="b"/>
              <a:pathLst>
                <a:path w="29609" h="201470" extrusionOk="0">
                  <a:moveTo>
                    <a:pt x="29609" y="10181"/>
                  </a:moveTo>
                  <a:lnTo>
                    <a:pt x="29609" y="0"/>
                  </a:lnTo>
                  <a:lnTo>
                    <a:pt x="2143" y="0"/>
                  </a:lnTo>
                  <a:lnTo>
                    <a:pt x="0" y="10851"/>
                  </a:lnTo>
                  <a:lnTo>
                    <a:pt x="0" y="201471"/>
                  </a:lnTo>
                  <a:lnTo>
                    <a:pt x="29609" y="201471"/>
                  </a:lnTo>
                  <a:lnTo>
                    <a:pt x="29609" y="10181"/>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5" name="Google Shape;5455;p32"/>
            <p:cNvSpPr/>
            <p:nvPr/>
          </p:nvSpPr>
          <p:spPr>
            <a:xfrm>
              <a:off x="12681644" y="5786346"/>
              <a:ext cx="803" cy="288542"/>
            </a:xfrm>
            <a:custGeom>
              <a:avLst/>
              <a:gdLst/>
              <a:ahLst/>
              <a:cxnLst/>
              <a:rect l="l" t="t" r="r" b="b"/>
              <a:pathLst>
                <a:path w="803" h="288542" extrusionOk="0">
                  <a:moveTo>
                    <a:pt x="804" y="288543"/>
                  </a:moveTo>
                  <a:lnTo>
                    <a:pt x="804" y="0"/>
                  </a:lnTo>
                  <a:lnTo>
                    <a:pt x="0" y="0"/>
                  </a:lnTo>
                  <a:lnTo>
                    <a:pt x="0" y="288543"/>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6" name="Google Shape;5456;p32"/>
            <p:cNvSpPr/>
            <p:nvPr/>
          </p:nvSpPr>
          <p:spPr>
            <a:xfrm>
              <a:off x="12341609" y="5786346"/>
              <a:ext cx="335613" cy="618879"/>
            </a:xfrm>
            <a:custGeom>
              <a:avLst/>
              <a:gdLst/>
              <a:ahLst/>
              <a:cxnLst/>
              <a:rect l="l" t="t" r="r" b="b"/>
              <a:pathLst>
                <a:path w="335613" h="618879" extrusionOk="0">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7" name="Google Shape;5457;p32"/>
            <p:cNvSpPr/>
            <p:nvPr/>
          </p:nvSpPr>
          <p:spPr>
            <a:xfrm>
              <a:off x="9554609" y="6492834"/>
              <a:ext cx="224412" cy="361013"/>
            </a:xfrm>
            <a:custGeom>
              <a:avLst/>
              <a:gdLst/>
              <a:ahLst/>
              <a:cxnLst/>
              <a:rect l="l" t="t" r="r" b="b"/>
              <a:pathLst>
                <a:path w="224412" h="361013" extrusionOk="0">
                  <a:moveTo>
                    <a:pt x="135719" y="0"/>
                  </a:moveTo>
                  <a:lnTo>
                    <a:pt x="56672" y="0"/>
                  </a:lnTo>
                  <a:lnTo>
                    <a:pt x="0" y="2143"/>
                  </a:lnTo>
                  <a:lnTo>
                    <a:pt x="0" y="361013"/>
                  </a:lnTo>
                  <a:lnTo>
                    <a:pt x="224412" y="361013"/>
                  </a:lnTo>
                  <a:lnTo>
                    <a:pt x="224412" y="0"/>
                  </a:lnTo>
                  <a:lnTo>
                    <a:pt x="135719"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8" name="Google Shape;5458;p32"/>
            <p:cNvSpPr/>
            <p:nvPr/>
          </p:nvSpPr>
          <p:spPr>
            <a:xfrm>
              <a:off x="9781700" y="6492834"/>
              <a:ext cx="56136" cy="361013"/>
            </a:xfrm>
            <a:custGeom>
              <a:avLst/>
              <a:gdLst/>
              <a:ahLst/>
              <a:cxnLst/>
              <a:rect l="l" t="t" r="r" b="b"/>
              <a:pathLst>
                <a:path w="56136" h="361013" extrusionOk="0">
                  <a:moveTo>
                    <a:pt x="0" y="0"/>
                  </a:moveTo>
                  <a:lnTo>
                    <a:pt x="56136" y="0"/>
                  </a:lnTo>
                  <a:lnTo>
                    <a:pt x="56136" y="361013"/>
                  </a:lnTo>
                  <a:lnTo>
                    <a:pt x="0" y="361013"/>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9" name="Google Shape;5459;p32"/>
            <p:cNvSpPr/>
            <p:nvPr/>
          </p:nvSpPr>
          <p:spPr>
            <a:xfrm>
              <a:off x="9697563" y="5893779"/>
              <a:ext cx="207262" cy="584452"/>
            </a:xfrm>
            <a:custGeom>
              <a:avLst/>
              <a:gdLst/>
              <a:ahLst/>
              <a:cxnLst/>
              <a:rect l="l" t="t" r="r" b="b"/>
              <a:pathLst>
                <a:path w="207262" h="584452" extrusionOk="0">
                  <a:moveTo>
                    <a:pt x="207263" y="581640"/>
                  </a:moveTo>
                  <a:lnTo>
                    <a:pt x="207263" y="3349"/>
                  </a:lnTo>
                  <a:lnTo>
                    <a:pt x="207263" y="0"/>
                  </a:lnTo>
                  <a:lnTo>
                    <a:pt x="0" y="0"/>
                  </a:lnTo>
                  <a:lnTo>
                    <a:pt x="0" y="584453"/>
                  </a:lnTo>
                  <a:lnTo>
                    <a:pt x="141346" y="584453"/>
                  </a:lnTo>
                  <a:lnTo>
                    <a:pt x="207263" y="58164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0" name="Google Shape;5460;p32"/>
            <p:cNvSpPr/>
            <p:nvPr/>
          </p:nvSpPr>
          <p:spPr>
            <a:xfrm>
              <a:off x="12157390" y="5602423"/>
              <a:ext cx="181941" cy="135028"/>
            </a:xfrm>
            <a:custGeom>
              <a:avLst/>
              <a:gdLst/>
              <a:ahLst/>
              <a:cxnLst/>
              <a:rect l="l" t="t" r="r" b="b"/>
              <a:pathLst>
                <a:path w="181941" h="135028" extrusionOk="0">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1" name="Google Shape;5461;p32"/>
            <p:cNvSpPr/>
            <p:nvPr/>
          </p:nvSpPr>
          <p:spPr>
            <a:xfrm>
              <a:off x="12731886" y="5580990"/>
              <a:ext cx="126608" cy="493898"/>
            </a:xfrm>
            <a:custGeom>
              <a:avLst/>
              <a:gdLst/>
              <a:ahLst/>
              <a:cxnLst/>
              <a:rect l="l" t="t" r="r" b="b"/>
              <a:pathLst>
                <a:path w="126608" h="493898" extrusionOk="0">
                  <a:moveTo>
                    <a:pt x="0" y="185262"/>
                  </a:moveTo>
                  <a:lnTo>
                    <a:pt x="0" y="493898"/>
                  </a:lnTo>
                  <a:lnTo>
                    <a:pt x="126609" y="493898"/>
                  </a:lnTo>
                  <a:lnTo>
                    <a:pt x="126609" y="0"/>
                  </a:lnTo>
                  <a:lnTo>
                    <a:pt x="0" y="0"/>
                  </a:lnTo>
                  <a:lnTo>
                    <a:pt x="0" y="1852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2" name="Google Shape;5462;p32"/>
            <p:cNvSpPr/>
            <p:nvPr/>
          </p:nvSpPr>
          <p:spPr>
            <a:xfrm>
              <a:off x="9840382" y="6489752"/>
              <a:ext cx="70472" cy="364094"/>
            </a:xfrm>
            <a:custGeom>
              <a:avLst/>
              <a:gdLst/>
              <a:ahLst/>
              <a:cxnLst/>
              <a:rect l="l" t="t" r="r" b="b"/>
              <a:pathLst>
                <a:path w="70472" h="364094" extrusionOk="0">
                  <a:moveTo>
                    <a:pt x="0" y="2947"/>
                  </a:moveTo>
                  <a:lnTo>
                    <a:pt x="0" y="364094"/>
                  </a:lnTo>
                  <a:lnTo>
                    <a:pt x="70472" y="364094"/>
                  </a:lnTo>
                  <a:lnTo>
                    <a:pt x="70472" y="0"/>
                  </a:lnTo>
                  <a:lnTo>
                    <a:pt x="0" y="2947"/>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3" name="Google Shape;5463;p32"/>
            <p:cNvSpPr/>
            <p:nvPr/>
          </p:nvSpPr>
          <p:spPr>
            <a:xfrm>
              <a:off x="9914338" y="6484796"/>
              <a:ext cx="122723" cy="369988"/>
            </a:xfrm>
            <a:custGeom>
              <a:avLst/>
              <a:gdLst/>
              <a:ahLst/>
              <a:cxnLst/>
              <a:rect l="l" t="t" r="r" b="b"/>
              <a:pathLst>
                <a:path w="122723" h="369988" extrusionOk="0">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4" name="Google Shape;5464;p32"/>
            <p:cNvSpPr/>
            <p:nvPr/>
          </p:nvSpPr>
          <p:spPr>
            <a:xfrm>
              <a:off x="10890365" y="6491628"/>
              <a:ext cx="33226" cy="362084"/>
            </a:xfrm>
            <a:custGeom>
              <a:avLst/>
              <a:gdLst/>
              <a:ahLst/>
              <a:cxnLst/>
              <a:rect l="l" t="t" r="r" b="b"/>
              <a:pathLst>
                <a:path w="33226" h="362084" extrusionOk="0">
                  <a:moveTo>
                    <a:pt x="0" y="0"/>
                  </a:moveTo>
                  <a:lnTo>
                    <a:pt x="33226" y="0"/>
                  </a:lnTo>
                  <a:lnTo>
                    <a:pt x="33226" y="362085"/>
                  </a:lnTo>
                  <a:lnTo>
                    <a:pt x="0" y="362085"/>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5" name="Google Shape;5465;p32"/>
            <p:cNvSpPr/>
            <p:nvPr/>
          </p:nvSpPr>
          <p:spPr>
            <a:xfrm>
              <a:off x="10926137" y="6491628"/>
              <a:ext cx="349681" cy="362084"/>
            </a:xfrm>
            <a:custGeom>
              <a:avLst/>
              <a:gdLst/>
              <a:ahLst/>
              <a:cxnLst/>
              <a:rect l="l" t="t" r="r" b="b"/>
              <a:pathLst>
                <a:path w="349681" h="362084" extrusionOk="0">
                  <a:moveTo>
                    <a:pt x="0" y="0"/>
                  </a:moveTo>
                  <a:lnTo>
                    <a:pt x="349681" y="0"/>
                  </a:lnTo>
                  <a:lnTo>
                    <a:pt x="349681" y="362085"/>
                  </a:lnTo>
                  <a:lnTo>
                    <a:pt x="0" y="362085"/>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6" name="Google Shape;5466;p32"/>
            <p:cNvSpPr/>
            <p:nvPr/>
          </p:nvSpPr>
          <p:spPr>
            <a:xfrm>
              <a:off x="11900824" y="6420497"/>
              <a:ext cx="124196" cy="433483"/>
            </a:xfrm>
            <a:custGeom>
              <a:avLst/>
              <a:gdLst/>
              <a:ahLst/>
              <a:cxnLst/>
              <a:rect l="l" t="t" r="r" b="b"/>
              <a:pathLst>
                <a:path w="124196" h="433483" extrusionOk="0">
                  <a:moveTo>
                    <a:pt x="57744" y="0"/>
                  </a:moveTo>
                  <a:lnTo>
                    <a:pt x="57744" y="0"/>
                  </a:lnTo>
                  <a:lnTo>
                    <a:pt x="56270" y="0"/>
                  </a:lnTo>
                  <a:lnTo>
                    <a:pt x="0" y="0"/>
                  </a:lnTo>
                  <a:lnTo>
                    <a:pt x="0" y="433484"/>
                  </a:lnTo>
                  <a:lnTo>
                    <a:pt x="124197" y="433484"/>
                  </a:lnTo>
                  <a:lnTo>
                    <a:pt x="124197"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7" name="Google Shape;5467;p32"/>
            <p:cNvSpPr/>
            <p:nvPr/>
          </p:nvSpPr>
          <p:spPr>
            <a:xfrm>
              <a:off x="11791766" y="5802823"/>
              <a:ext cx="331594" cy="678490"/>
            </a:xfrm>
            <a:custGeom>
              <a:avLst/>
              <a:gdLst/>
              <a:ahLst/>
              <a:cxnLst/>
              <a:rect l="l" t="t" r="r" b="b"/>
              <a:pathLst>
                <a:path w="331594" h="678490" extrusionOk="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8" name="Google Shape;5468;p32"/>
            <p:cNvSpPr/>
            <p:nvPr/>
          </p:nvSpPr>
          <p:spPr>
            <a:xfrm>
              <a:off x="11322040" y="6486805"/>
              <a:ext cx="459542" cy="366907"/>
            </a:xfrm>
            <a:custGeom>
              <a:avLst/>
              <a:gdLst/>
              <a:ahLst/>
              <a:cxnLst/>
              <a:rect l="l" t="t" r="r" b="b"/>
              <a:pathLst>
                <a:path w="459542" h="366907" extrusionOk="0">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9" name="Google Shape;5469;p32"/>
            <p:cNvSpPr/>
            <p:nvPr/>
          </p:nvSpPr>
          <p:spPr>
            <a:xfrm>
              <a:off x="11785737" y="6483724"/>
              <a:ext cx="99679" cy="315736"/>
            </a:xfrm>
            <a:custGeom>
              <a:avLst/>
              <a:gdLst/>
              <a:ahLst/>
              <a:cxnLst/>
              <a:rect l="l" t="t" r="r" b="b"/>
              <a:pathLst>
                <a:path w="99679" h="315736" extrusionOk="0">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0" name="Google Shape;5470;p32"/>
            <p:cNvSpPr/>
            <p:nvPr/>
          </p:nvSpPr>
          <p:spPr>
            <a:xfrm>
              <a:off x="12685128" y="5767592"/>
              <a:ext cx="32154" cy="307296"/>
            </a:xfrm>
            <a:custGeom>
              <a:avLst/>
              <a:gdLst/>
              <a:ahLst/>
              <a:cxnLst/>
              <a:rect l="l" t="t" r="r" b="b"/>
              <a:pathLst>
                <a:path w="32154" h="307296" extrusionOk="0">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1" name="Google Shape;5471;p32"/>
            <p:cNvSpPr/>
            <p:nvPr/>
          </p:nvSpPr>
          <p:spPr>
            <a:xfrm>
              <a:off x="12337590" y="5786346"/>
              <a:ext cx="1339" cy="618879"/>
            </a:xfrm>
            <a:custGeom>
              <a:avLst/>
              <a:gdLst/>
              <a:ahLst/>
              <a:cxnLst/>
              <a:rect l="l" t="t" r="r" b="b"/>
              <a:pathLst>
                <a:path w="1339" h="618879" extrusionOk="0">
                  <a:moveTo>
                    <a:pt x="0" y="0"/>
                  </a:moveTo>
                  <a:lnTo>
                    <a:pt x="0" y="618880"/>
                  </a:lnTo>
                  <a:lnTo>
                    <a:pt x="1339" y="618880"/>
                  </a:lnTo>
                  <a:lnTo>
                    <a:pt x="1339" y="0"/>
                  </a:lnTo>
                  <a:cubicBezTo>
                    <a:pt x="898" y="126"/>
                    <a:pt x="442" y="126"/>
                    <a:pt x="0" y="0"/>
                  </a:cubicBez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2" name="Google Shape;5472;p32"/>
            <p:cNvSpPr/>
            <p:nvPr/>
          </p:nvSpPr>
          <p:spPr>
            <a:xfrm>
              <a:off x="12138366" y="5752053"/>
              <a:ext cx="196544" cy="653172"/>
            </a:xfrm>
            <a:custGeom>
              <a:avLst/>
              <a:gdLst/>
              <a:ahLst/>
              <a:cxnLst/>
              <a:rect l="l" t="t" r="r" b="b"/>
              <a:pathLst>
                <a:path w="196544" h="653172" extrusionOk="0">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3" name="Google Shape;5473;p32"/>
            <p:cNvSpPr/>
            <p:nvPr/>
          </p:nvSpPr>
          <p:spPr>
            <a:xfrm>
              <a:off x="11763898" y="6801470"/>
              <a:ext cx="122187" cy="19021"/>
            </a:xfrm>
            <a:custGeom>
              <a:avLst/>
              <a:gdLst/>
              <a:ahLst/>
              <a:cxnLst/>
              <a:rect l="l" t="t" r="r" b="b"/>
              <a:pathLst>
                <a:path w="122187" h="19021" extrusionOk="0">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4" name="Google Shape;5474;p32"/>
            <p:cNvSpPr/>
            <p:nvPr/>
          </p:nvSpPr>
          <p:spPr>
            <a:xfrm>
              <a:off x="11754520" y="6823707"/>
              <a:ext cx="131566" cy="30140"/>
            </a:xfrm>
            <a:custGeom>
              <a:avLst/>
              <a:gdLst/>
              <a:ahLst/>
              <a:cxnLst/>
              <a:rect l="l" t="t" r="r" b="b"/>
              <a:pathLst>
                <a:path w="131566" h="30140" extrusionOk="0">
                  <a:moveTo>
                    <a:pt x="4957" y="0"/>
                  </a:moveTo>
                  <a:lnTo>
                    <a:pt x="0" y="2813"/>
                  </a:lnTo>
                  <a:lnTo>
                    <a:pt x="0" y="30140"/>
                  </a:lnTo>
                  <a:lnTo>
                    <a:pt x="131566" y="30140"/>
                  </a:lnTo>
                  <a:lnTo>
                    <a:pt x="131566" y="0"/>
                  </a:lnTo>
                  <a:lnTo>
                    <a:pt x="4957" y="0"/>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5" name="Google Shape;5475;p32"/>
            <p:cNvSpPr/>
            <p:nvPr/>
          </p:nvSpPr>
          <p:spPr>
            <a:xfrm>
              <a:off x="10642373" y="6448092"/>
              <a:ext cx="41800" cy="33087"/>
            </a:xfrm>
            <a:custGeom>
              <a:avLst/>
              <a:gdLst/>
              <a:ahLst/>
              <a:cxnLst/>
              <a:rect l="l" t="t" r="r" b="b"/>
              <a:pathLst>
                <a:path w="41800" h="33087" extrusionOk="0">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6" name="Google Shape;5476;p32"/>
            <p:cNvSpPr/>
            <p:nvPr/>
          </p:nvSpPr>
          <p:spPr>
            <a:xfrm>
              <a:off x="10609682" y="6448092"/>
              <a:ext cx="30412" cy="33087"/>
            </a:xfrm>
            <a:custGeom>
              <a:avLst/>
              <a:gdLst/>
              <a:ahLst/>
              <a:cxnLst/>
              <a:rect l="l" t="t" r="r" b="b"/>
              <a:pathLst>
                <a:path w="30412" h="33087" extrusionOk="0">
                  <a:moveTo>
                    <a:pt x="0" y="0"/>
                  </a:moveTo>
                  <a:lnTo>
                    <a:pt x="30413" y="0"/>
                  </a:lnTo>
                  <a:lnTo>
                    <a:pt x="30413" y="33087"/>
                  </a:lnTo>
                  <a:lnTo>
                    <a:pt x="0" y="33087"/>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7" name="Google Shape;5477;p32"/>
            <p:cNvSpPr/>
            <p:nvPr/>
          </p:nvSpPr>
          <p:spPr>
            <a:xfrm>
              <a:off x="10609682" y="6483724"/>
              <a:ext cx="266213" cy="369988"/>
            </a:xfrm>
            <a:custGeom>
              <a:avLst/>
              <a:gdLst/>
              <a:ahLst/>
              <a:cxnLst/>
              <a:rect l="l" t="t" r="r" b="b"/>
              <a:pathLst>
                <a:path w="266213" h="369988" extrusionOk="0">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8" name="Google Shape;5478;p32"/>
            <p:cNvSpPr/>
            <p:nvPr/>
          </p:nvSpPr>
          <p:spPr>
            <a:xfrm>
              <a:off x="10050727" y="5845153"/>
              <a:ext cx="486740" cy="1008693"/>
            </a:xfrm>
            <a:custGeom>
              <a:avLst/>
              <a:gdLst/>
              <a:ahLst/>
              <a:cxnLst/>
              <a:rect l="l" t="t" r="r" b="b"/>
              <a:pathLst>
                <a:path w="486740" h="1008693" extrusionOk="0">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9" name="Google Shape;5479;p32"/>
            <p:cNvSpPr/>
            <p:nvPr/>
          </p:nvSpPr>
          <p:spPr>
            <a:xfrm>
              <a:off x="10540148" y="5845689"/>
              <a:ext cx="55064" cy="1008158"/>
            </a:xfrm>
            <a:custGeom>
              <a:avLst/>
              <a:gdLst/>
              <a:ahLst/>
              <a:cxnLst/>
              <a:rect l="l" t="t" r="r" b="b"/>
              <a:pathLst>
                <a:path w="55064" h="1008158" extrusionOk="0">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0" name="Google Shape;5480;p32"/>
            <p:cNvSpPr/>
            <p:nvPr/>
          </p:nvSpPr>
          <p:spPr>
            <a:xfrm>
              <a:off x="9697563" y="5802689"/>
              <a:ext cx="213292" cy="88411"/>
            </a:xfrm>
            <a:custGeom>
              <a:avLst/>
              <a:gdLst/>
              <a:ahLst/>
              <a:cxnLst/>
              <a:rect l="l" t="t" r="r" b="b"/>
              <a:pathLst>
                <a:path w="213292" h="88411" extrusionOk="0">
                  <a:moveTo>
                    <a:pt x="213292" y="82651"/>
                  </a:moveTo>
                  <a:lnTo>
                    <a:pt x="213292" y="0"/>
                  </a:lnTo>
                  <a:lnTo>
                    <a:pt x="0" y="0"/>
                  </a:lnTo>
                  <a:lnTo>
                    <a:pt x="0" y="88411"/>
                  </a:lnTo>
                  <a:lnTo>
                    <a:pt x="207531" y="88411"/>
                  </a:lnTo>
                  <a:cubicBezTo>
                    <a:pt x="208081" y="85490"/>
                    <a:pt x="210371" y="83204"/>
                    <a:pt x="213292" y="82651"/>
                  </a:cubicBez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1" name="Google Shape;5481;p32"/>
            <p:cNvSpPr/>
            <p:nvPr/>
          </p:nvSpPr>
          <p:spPr>
            <a:xfrm>
              <a:off x="9913400" y="5803091"/>
              <a:ext cx="16747" cy="91358"/>
            </a:xfrm>
            <a:custGeom>
              <a:avLst/>
              <a:gdLst/>
              <a:ahLst/>
              <a:cxnLst/>
              <a:rect l="l" t="t" r="r" b="b"/>
              <a:pathLst>
                <a:path w="16747" h="91358" extrusionOk="0">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2" name="Google Shape;5482;p32"/>
            <p:cNvSpPr/>
            <p:nvPr/>
          </p:nvSpPr>
          <p:spPr>
            <a:xfrm>
              <a:off x="9943144" y="5905567"/>
              <a:ext cx="7234" cy="574272"/>
            </a:xfrm>
            <a:custGeom>
              <a:avLst/>
              <a:gdLst/>
              <a:ahLst/>
              <a:cxnLst/>
              <a:rect l="l" t="t" r="r" b="b"/>
              <a:pathLst>
                <a:path w="7234" h="574272" extrusionOk="0">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3" name="Google Shape;5483;p32"/>
            <p:cNvSpPr/>
            <p:nvPr/>
          </p:nvSpPr>
          <p:spPr>
            <a:xfrm>
              <a:off x="9939124" y="5905032"/>
              <a:ext cx="2009" cy="569583"/>
            </a:xfrm>
            <a:custGeom>
              <a:avLst/>
              <a:gdLst/>
              <a:ahLst/>
              <a:cxnLst/>
              <a:rect l="l" t="t" r="r" b="b"/>
              <a:pathLst>
                <a:path w="2009" h="569583" extrusionOk="0">
                  <a:moveTo>
                    <a:pt x="2010" y="0"/>
                  </a:moveTo>
                  <a:lnTo>
                    <a:pt x="2010" y="0"/>
                  </a:lnTo>
                  <a:lnTo>
                    <a:pt x="0" y="0"/>
                  </a:lnTo>
                  <a:lnTo>
                    <a:pt x="0" y="569584"/>
                  </a:lnTo>
                  <a:cubicBezTo>
                    <a:pt x="657" y="569423"/>
                    <a:pt x="1353" y="569423"/>
                    <a:pt x="2010" y="569584"/>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4" name="Google Shape;5484;p32"/>
            <p:cNvSpPr/>
            <p:nvPr/>
          </p:nvSpPr>
          <p:spPr>
            <a:xfrm>
              <a:off x="9919429" y="5898334"/>
              <a:ext cx="16613" cy="576013"/>
            </a:xfrm>
            <a:custGeom>
              <a:avLst/>
              <a:gdLst/>
              <a:ahLst/>
              <a:cxnLst/>
              <a:rect l="l" t="t" r="r" b="b"/>
              <a:pathLst>
                <a:path w="16613" h="576013" extrusionOk="0">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5" name="Google Shape;5485;p32"/>
            <p:cNvSpPr/>
            <p:nvPr/>
          </p:nvSpPr>
          <p:spPr>
            <a:xfrm>
              <a:off x="9919429" y="5895119"/>
              <a:ext cx="3750" cy="669"/>
            </a:xfrm>
            <a:custGeom>
              <a:avLst/>
              <a:gdLst/>
              <a:ahLst/>
              <a:cxnLst/>
              <a:rect l="l" t="t" r="r" b="b"/>
              <a:pathLst>
                <a:path w="3750" h="669" extrusionOk="0">
                  <a:moveTo>
                    <a:pt x="0" y="0"/>
                  </a:moveTo>
                  <a:lnTo>
                    <a:pt x="0" y="670"/>
                  </a:lnTo>
                  <a:lnTo>
                    <a:pt x="3751" y="670"/>
                  </a:lnTo>
                  <a:lnTo>
                    <a:pt x="0"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6" name="Google Shape;5486;p32"/>
            <p:cNvSpPr/>
            <p:nvPr/>
          </p:nvSpPr>
          <p:spPr>
            <a:xfrm>
              <a:off x="12678161" y="6089490"/>
              <a:ext cx="180334" cy="322433"/>
            </a:xfrm>
            <a:custGeom>
              <a:avLst/>
              <a:gdLst/>
              <a:ahLst/>
              <a:cxnLst/>
              <a:rect l="l" t="t" r="r" b="b"/>
              <a:pathLst>
                <a:path w="180334" h="322433" extrusionOk="0">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7" name="Google Shape;5487;p32"/>
            <p:cNvSpPr/>
            <p:nvPr/>
          </p:nvSpPr>
          <p:spPr>
            <a:xfrm>
              <a:off x="12039490" y="6414603"/>
              <a:ext cx="819004" cy="438842"/>
            </a:xfrm>
            <a:custGeom>
              <a:avLst/>
              <a:gdLst/>
              <a:ahLst/>
              <a:cxnLst/>
              <a:rect l="l" t="t" r="r" b="b"/>
              <a:pathLst>
                <a:path w="819004" h="438842" extrusionOk="0">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8" name="Google Shape;5488;p32"/>
            <p:cNvSpPr/>
            <p:nvPr/>
          </p:nvSpPr>
          <p:spPr>
            <a:xfrm>
              <a:off x="10881790" y="6390625"/>
              <a:ext cx="43140" cy="6697"/>
            </a:xfrm>
            <a:custGeom>
              <a:avLst/>
              <a:gdLst/>
              <a:ahLst/>
              <a:cxnLst/>
              <a:rect l="l" t="t" r="r" b="b"/>
              <a:pathLst>
                <a:path w="43140" h="6697" extrusionOk="0">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9" name="Google Shape;5489;p32"/>
            <p:cNvSpPr/>
            <p:nvPr/>
          </p:nvSpPr>
          <p:spPr>
            <a:xfrm>
              <a:off x="10890364" y="6399868"/>
              <a:ext cx="34700" cy="5894"/>
            </a:xfrm>
            <a:custGeom>
              <a:avLst/>
              <a:gdLst/>
              <a:ahLst/>
              <a:cxnLst/>
              <a:rect l="l" t="t" r="r" b="b"/>
              <a:pathLst>
                <a:path w="34700" h="5894" extrusionOk="0">
                  <a:moveTo>
                    <a:pt x="34566" y="5358"/>
                  </a:moveTo>
                  <a:cubicBezTo>
                    <a:pt x="31311" y="5305"/>
                    <a:pt x="28484" y="3121"/>
                    <a:pt x="27599" y="0"/>
                  </a:cubicBezTo>
                  <a:lnTo>
                    <a:pt x="0" y="0"/>
                  </a:lnTo>
                  <a:lnTo>
                    <a:pt x="0" y="5894"/>
                  </a:lnTo>
                  <a:lnTo>
                    <a:pt x="34701" y="58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0" name="Google Shape;5490;p32"/>
            <p:cNvSpPr/>
            <p:nvPr/>
          </p:nvSpPr>
          <p:spPr>
            <a:xfrm>
              <a:off x="11284527" y="6399332"/>
              <a:ext cx="23043" cy="5894"/>
            </a:xfrm>
            <a:custGeom>
              <a:avLst/>
              <a:gdLst/>
              <a:ahLst/>
              <a:cxnLst/>
              <a:rect l="l" t="t" r="r" b="b"/>
              <a:pathLst>
                <a:path w="23043" h="5894" extrusionOk="0">
                  <a:moveTo>
                    <a:pt x="0" y="5894"/>
                  </a:moveTo>
                  <a:lnTo>
                    <a:pt x="23044" y="5894"/>
                  </a:lnTo>
                  <a:lnTo>
                    <a:pt x="23044" y="0"/>
                  </a:lnTo>
                  <a:lnTo>
                    <a:pt x="0" y="536"/>
                  </a:lnTo>
                  <a:lnTo>
                    <a:pt x="0" y="58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1" name="Google Shape;5491;p32"/>
            <p:cNvSpPr/>
            <p:nvPr/>
          </p:nvSpPr>
          <p:spPr>
            <a:xfrm>
              <a:off x="10917964" y="6399868"/>
              <a:ext cx="363883" cy="5358"/>
            </a:xfrm>
            <a:custGeom>
              <a:avLst/>
              <a:gdLst/>
              <a:ahLst/>
              <a:cxnLst/>
              <a:rect l="l" t="t" r="r" b="b"/>
              <a:pathLst>
                <a:path w="363883" h="5358" extrusionOk="0">
                  <a:moveTo>
                    <a:pt x="0" y="0"/>
                  </a:moveTo>
                  <a:cubicBezTo>
                    <a:pt x="885" y="3121"/>
                    <a:pt x="3712" y="5305"/>
                    <a:pt x="6967" y="5358"/>
                  </a:cubicBezTo>
                  <a:lnTo>
                    <a:pt x="363884" y="5358"/>
                  </a:lnTo>
                  <a:lnTo>
                    <a:pt x="36388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2" name="Google Shape;5492;p32"/>
            <p:cNvSpPr/>
            <p:nvPr/>
          </p:nvSpPr>
          <p:spPr>
            <a:xfrm>
              <a:off x="10917696" y="6391160"/>
              <a:ext cx="397109" cy="6162"/>
            </a:xfrm>
            <a:custGeom>
              <a:avLst/>
              <a:gdLst/>
              <a:ahLst/>
              <a:cxnLst/>
              <a:rect l="l" t="t" r="r" b="b"/>
              <a:pathLst>
                <a:path w="397109" h="6162" extrusionOk="0">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3" name="Google Shape;5493;p32"/>
            <p:cNvSpPr/>
            <p:nvPr/>
          </p:nvSpPr>
          <p:spPr>
            <a:xfrm>
              <a:off x="11282919" y="6397295"/>
              <a:ext cx="24517" cy="2572"/>
            </a:xfrm>
            <a:custGeom>
              <a:avLst/>
              <a:gdLst/>
              <a:ahLst/>
              <a:cxnLst/>
              <a:rect l="l" t="t" r="r" b="b"/>
              <a:pathLst>
                <a:path w="24517" h="2572" extrusionOk="0">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4" name="Google Shape;5494;p32"/>
            <p:cNvSpPr/>
            <p:nvPr/>
          </p:nvSpPr>
          <p:spPr>
            <a:xfrm>
              <a:off x="10890097" y="6397322"/>
              <a:ext cx="393089" cy="2545"/>
            </a:xfrm>
            <a:custGeom>
              <a:avLst/>
              <a:gdLst/>
              <a:ahLst/>
              <a:cxnLst/>
              <a:rect l="l" t="t" r="r" b="b"/>
              <a:pathLst>
                <a:path w="393089" h="2545" extrusionOk="0">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5" name="Google Shape;5495;p32"/>
            <p:cNvSpPr/>
            <p:nvPr/>
          </p:nvSpPr>
          <p:spPr>
            <a:xfrm>
              <a:off x="10923591" y="6491628"/>
              <a:ext cx="2545" cy="362218"/>
            </a:xfrm>
            <a:custGeom>
              <a:avLst/>
              <a:gdLst/>
              <a:ahLst/>
              <a:cxnLst/>
              <a:rect l="l" t="t" r="r" b="b"/>
              <a:pathLst>
                <a:path w="2545" h="362218" extrusionOk="0">
                  <a:moveTo>
                    <a:pt x="1339" y="0"/>
                  </a:moveTo>
                  <a:lnTo>
                    <a:pt x="0" y="0"/>
                  </a:lnTo>
                  <a:lnTo>
                    <a:pt x="0" y="362219"/>
                  </a:lnTo>
                  <a:lnTo>
                    <a:pt x="2546" y="362219"/>
                  </a:lnTo>
                  <a:lnTo>
                    <a:pt x="2546" y="0"/>
                  </a:lnTo>
                  <a:lnTo>
                    <a:pt x="13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6" name="Google Shape;5496;p32"/>
            <p:cNvSpPr/>
            <p:nvPr/>
          </p:nvSpPr>
          <p:spPr>
            <a:xfrm>
              <a:off x="11281847" y="6397188"/>
              <a:ext cx="2679" cy="79972"/>
            </a:xfrm>
            <a:custGeom>
              <a:avLst/>
              <a:gdLst/>
              <a:ahLst/>
              <a:cxnLst/>
              <a:rect l="l" t="t" r="r" b="b"/>
              <a:pathLst>
                <a:path w="2679" h="79972" extrusionOk="0">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7" name="Google Shape;5497;p32"/>
            <p:cNvSpPr/>
            <p:nvPr/>
          </p:nvSpPr>
          <p:spPr>
            <a:xfrm>
              <a:off x="10640229" y="6448092"/>
              <a:ext cx="2545" cy="33087"/>
            </a:xfrm>
            <a:custGeom>
              <a:avLst/>
              <a:gdLst/>
              <a:ahLst/>
              <a:cxnLst/>
              <a:rect l="l" t="t" r="r" b="b"/>
              <a:pathLst>
                <a:path w="2545" h="33087" extrusionOk="0">
                  <a:moveTo>
                    <a:pt x="0" y="0"/>
                  </a:moveTo>
                  <a:lnTo>
                    <a:pt x="2546" y="0"/>
                  </a:lnTo>
                  <a:lnTo>
                    <a:pt x="2546" y="33087"/>
                  </a:lnTo>
                  <a:lnTo>
                    <a:pt x="0" y="330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8" name="Google Shape;5498;p32"/>
            <p:cNvSpPr/>
            <p:nvPr/>
          </p:nvSpPr>
          <p:spPr>
            <a:xfrm>
              <a:off x="12685262" y="5548975"/>
              <a:ext cx="39255" cy="14601"/>
            </a:xfrm>
            <a:custGeom>
              <a:avLst/>
              <a:gdLst/>
              <a:ahLst/>
              <a:cxnLst/>
              <a:rect l="l" t="t" r="r" b="b"/>
              <a:pathLst>
                <a:path w="39255" h="14601" extrusionOk="0">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9" name="Google Shape;5499;p32"/>
            <p:cNvSpPr/>
            <p:nvPr/>
          </p:nvSpPr>
          <p:spPr>
            <a:xfrm>
              <a:off x="9779021" y="6492834"/>
              <a:ext cx="2545" cy="361013"/>
            </a:xfrm>
            <a:custGeom>
              <a:avLst/>
              <a:gdLst/>
              <a:ahLst/>
              <a:cxnLst/>
              <a:rect l="l" t="t" r="r" b="b"/>
              <a:pathLst>
                <a:path w="2545" h="361013" extrusionOk="0">
                  <a:moveTo>
                    <a:pt x="0" y="0"/>
                  </a:moveTo>
                  <a:lnTo>
                    <a:pt x="2546" y="0"/>
                  </a:lnTo>
                  <a:lnTo>
                    <a:pt x="2546" y="361013"/>
                  </a:lnTo>
                  <a:lnTo>
                    <a:pt x="0" y="3610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0" name="Google Shape;5500;p32"/>
            <p:cNvSpPr/>
            <p:nvPr/>
          </p:nvSpPr>
          <p:spPr>
            <a:xfrm>
              <a:off x="11892919" y="6407175"/>
              <a:ext cx="68596" cy="14661"/>
            </a:xfrm>
            <a:custGeom>
              <a:avLst/>
              <a:gdLst/>
              <a:ahLst/>
              <a:cxnLst/>
              <a:rect l="l" t="t" r="r" b="b"/>
              <a:pathLst>
                <a:path w="68596" h="14661" extrusionOk="0">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1" name="Google Shape;5501;p32"/>
            <p:cNvSpPr/>
            <p:nvPr/>
          </p:nvSpPr>
          <p:spPr>
            <a:xfrm>
              <a:off x="12679099" y="5786346"/>
              <a:ext cx="2545" cy="288542"/>
            </a:xfrm>
            <a:custGeom>
              <a:avLst/>
              <a:gdLst/>
              <a:ahLst/>
              <a:cxnLst/>
              <a:rect l="l" t="t" r="r" b="b"/>
              <a:pathLst>
                <a:path w="2545" h="288542" extrusionOk="0">
                  <a:moveTo>
                    <a:pt x="1340" y="288543"/>
                  </a:moveTo>
                  <a:lnTo>
                    <a:pt x="2546" y="288543"/>
                  </a:lnTo>
                  <a:lnTo>
                    <a:pt x="2546" y="0"/>
                  </a:lnTo>
                  <a:lnTo>
                    <a:pt x="1340" y="0"/>
                  </a:lnTo>
                  <a:lnTo>
                    <a:pt x="0" y="0"/>
                  </a:lnTo>
                  <a:lnTo>
                    <a:pt x="0" y="288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2" name="Google Shape;5502;p32"/>
            <p:cNvSpPr/>
            <p:nvPr/>
          </p:nvSpPr>
          <p:spPr>
            <a:xfrm>
              <a:off x="12673204" y="5548037"/>
              <a:ext cx="17839" cy="25317"/>
            </a:xfrm>
            <a:custGeom>
              <a:avLst/>
              <a:gdLst/>
              <a:ahLst/>
              <a:cxnLst/>
              <a:rect l="l" t="t" r="r" b="b"/>
              <a:pathLst>
                <a:path w="17839" h="25317" extrusionOk="0">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3" name="Google Shape;5503;p32"/>
            <p:cNvSpPr/>
            <p:nvPr/>
          </p:nvSpPr>
          <p:spPr>
            <a:xfrm>
              <a:off x="12682448" y="5555003"/>
              <a:ext cx="2679" cy="13261"/>
            </a:xfrm>
            <a:custGeom>
              <a:avLst/>
              <a:gdLst/>
              <a:ahLst/>
              <a:cxnLst/>
              <a:rect l="l" t="t" r="r" b="b"/>
              <a:pathLst>
                <a:path w="2679" h="13261" extrusionOk="0">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4" name="Google Shape;5504;p32"/>
            <p:cNvSpPr/>
            <p:nvPr/>
          </p:nvSpPr>
          <p:spPr>
            <a:xfrm>
              <a:off x="9546034" y="6478162"/>
              <a:ext cx="65247" cy="16814"/>
            </a:xfrm>
            <a:custGeom>
              <a:avLst/>
              <a:gdLst/>
              <a:ahLst/>
              <a:cxnLst/>
              <a:rect l="l" t="t" r="r" b="b"/>
              <a:pathLst>
                <a:path w="65247" h="16814" extrusionOk="0">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5" name="Google Shape;5505;p32"/>
            <p:cNvSpPr/>
            <p:nvPr/>
          </p:nvSpPr>
          <p:spPr>
            <a:xfrm>
              <a:off x="9682959" y="5892172"/>
              <a:ext cx="14603" cy="586060"/>
            </a:xfrm>
            <a:custGeom>
              <a:avLst/>
              <a:gdLst/>
              <a:ahLst/>
              <a:cxnLst/>
              <a:rect l="l" t="t" r="r" b="b"/>
              <a:pathLst>
                <a:path w="14603" h="586060" extrusionOk="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6" name="Google Shape;5506;p32"/>
            <p:cNvSpPr/>
            <p:nvPr/>
          </p:nvSpPr>
          <p:spPr>
            <a:xfrm>
              <a:off x="12150022" y="5588358"/>
              <a:ext cx="193463" cy="14333"/>
            </a:xfrm>
            <a:custGeom>
              <a:avLst/>
              <a:gdLst/>
              <a:ahLst/>
              <a:cxnLst/>
              <a:rect l="l" t="t" r="r" b="b"/>
              <a:pathLst>
                <a:path w="193463" h="14333" extrusionOk="0">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7" name="Google Shape;5507;p32"/>
            <p:cNvSpPr/>
            <p:nvPr/>
          </p:nvSpPr>
          <p:spPr>
            <a:xfrm>
              <a:off x="12338101" y="5589296"/>
              <a:ext cx="15298" cy="14467"/>
            </a:xfrm>
            <a:custGeom>
              <a:avLst/>
              <a:gdLst/>
              <a:ahLst/>
              <a:cxnLst/>
              <a:rect l="l" t="t" r="r" b="b"/>
              <a:pathLst>
                <a:path w="15298" h="14467" extrusionOk="0">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8" name="Google Shape;5508;p32"/>
            <p:cNvSpPr/>
            <p:nvPr/>
          </p:nvSpPr>
          <p:spPr>
            <a:xfrm>
              <a:off x="12731886" y="5566523"/>
              <a:ext cx="126608" cy="14467"/>
            </a:xfrm>
            <a:custGeom>
              <a:avLst/>
              <a:gdLst/>
              <a:ahLst/>
              <a:cxnLst/>
              <a:rect l="l" t="t" r="r" b="b"/>
              <a:pathLst>
                <a:path w="126608" h="14467" extrusionOk="0">
                  <a:moveTo>
                    <a:pt x="0" y="14467"/>
                  </a:moveTo>
                  <a:lnTo>
                    <a:pt x="126609" y="14467"/>
                  </a:lnTo>
                  <a:lnTo>
                    <a:pt x="126609" y="0"/>
                  </a:lnTo>
                  <a:lnTo>
                    <a:pt x="0" y="0"/>
                  </a:lnTo>
                  <a:lnTo>
                    <a:pt x="0" y="7234"/>
                  </a:lnTo>
                  <a:lnTo>
                    <a:pt x="0" y="144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9" name="Google Shape;5509;p32"/>
            <p:cNvSpPr/>
            <p:nvPr/>
          </p:nvSpPr>
          <p:spPr>
            <a:xfrm>
              <a:off x="12339600" y="5596395"/>
              <a:ext cx="4287" cy="148290"/>
            </a:xfrm>
            <a:custGeom>
              <a:avLst/>
              <a:gdLst/>
              <a:ahLst/>
              <a:cxnLst/>
              <a:rect l="l" t="t" r="r" b="b"/>
              <a:pathLst>
                <a:path w="4287" h="148290" extrusionOk="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0" name="Google Shape;5510;p32"/>
            <p:cNvSpPr/>
            <p:nvPr/>
          </p:nvSpPr>
          <p:spPr>
            <a:xfrm>
              <a:off x="12346969" y="5595703"/>
              <a:ext cx="7636" cy="176309"/>
            </a:xfrm>
            <a:custGeom>
              <a:avLst/>
              <a:gdLst/>
              <a:ahLst/>
              <a:cxnLst/>
              <a:rect l="l" t="t" r="r" b="b"/>
              <a:pathLst>
                <a:path w="7636" h="176309" extrusionOk="0">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1" name="Google Shape;5511;p32"/>
            <p:cNvSpPr/>
            <p:nvPr/>
          </p:nvSpPr>
          <p:spPr>
            <a:xfrm>
              <a:off x="12673204" y="5566925"/>
              <a:ext cx="14469" cy="206025"/>
            </a:xfrm>
            <a:custGeom>
              <a:avLst/>
              <a:gdLst/>
              <a:ahLst/>
              <a:cxnLst/>
              <a:rect l="l" t="t" r="r" b="b"/>
              <a:pathLst>
                <a:path w="14469" h="206025" extrusionOk="0">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2" name="Google Shape;5512;p32"/>
            <p:cNvSpPr/>
            <p:nvPr/>
          </p:nvSpPr>
          <p:spPr>
            <a:xfrm>
              <a:off x="12685128" y="5767592"/>
              <a:ext cx="2545" cy="11654"/>
            </a:xfrm>
            <a:custGeom>
              <a:avLst/>
              <a:gdLst/>
              <a:ahLst/>
              <a:cxnLst/>
              <a:rect l="l" t="t" r="r" b="b"/>
              <a:pathLst>
                <a:path w="2545" h="11654" extrusionOk="0">
                  <a:moveTo>
                    <a:pt x="0" y="0"/>
                  </a:moveTo>
                  <a:lnTo>
                    <a:pt x="0" y="6162"/>
                  </a:lnTo>
                  <a:cubicBezTo>
                    <a:pt x="1568" y="7563"/>
                    <a:pt x="2492" y="9551"/>
                    <a:pt x="2546" y="11654"/>
                  </a:cubicBez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3" name="Google Shape;5513;p32"/>
            <p:cNvSpPr/>
            <p:nvPr/>
          </p:nvSpPr>
          <p:spPr>
            <a:xfrm>
              <a:off x="12337992" y="5765851"/>
              <a:ext cx="1339" cy="7099"/>
            </a:xfrm>
            <a:custGeom>
              <a:avLst/>
              <a:gdLst/>
              <a:ahLst/>
              <a:cxnLst/>
              <a:rect l="l" t="t" r="r" b="b"/>
              <a:pathLst>
                <a:path w="1339" h="7099" extrusionOk="0">
                  <a:moveTo>
                    <a:pt x="1339" y="7100"/>
                  </a:moveTo>
                  <a:lnTo>
                    <a:pt x="1339" y="0"/>
                  </a:lnTo>
                  <a:lnTo>
                    <a:pt x="0" y="0"/>
                  </a:lnTo>
                  <a:lnTo>
                    <a:pt x="0" y="7100"/>
                  </a:lnTo>
                  <a:cubicBezTo>
                    <a:pt x="442" y="6974"/>
                    <a:pt x="897" y="6974"/>
                    <a:pt x="1339" y="7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4" name="Google Shape;5514;p32"/>
            <p:cNvSpPr/>
            <p:nvPr/>
          </p:nvSpPr>
          <p:spPr>
            <a:xfrm>
              <a:off x="12333303" y="5760224"/>
              <a:ext cx="1607" cy="5626"/>
            </a:xfrm>
            <a:custGeom>
              <a:avLst/>
              <a:gdLst/>
              <a:ahLst/>
              <a:cxnLst/>
              <a:rect l="l" t="t" r="r" b="b"/>
              <a:pathLst>
                <a:path w="1607" h="5626" extrusionOk="0">
                  <a:moveTo>
                    <a:pt x="0" y="0"/>
                  </a:moveTo>
                  <a:lnTo>
                    <a:pt x="1608" y="5626"/>
                  </a:lnTo>
                  <a:lnTo>
                    <a:pt x="1608" y="2813"/>
                  </a:lnTo>
                  <a:cubicBezTo>
                    <a:pt x="871" y="2007"/>
                    <a:pt x="321" y="104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5" name="Google Shape;5515;p32"/>
            <p:cNvSpPr/>
            <p:nvPr/>
          </p:nvSpPr>
          <p:spPr>
            <a:xfrm>
              <a:off x="12346566" y="5756072"/>
              <a:ext cx="5359" cy="15940"/>
            </a:xfrm>
            <a:custGeom>
              <a:avLst/>
              <a:gdLst/>
              <a:ahLst/>
              <a:cxnLst/>
              <a:rect l="l" t="t" r="r" b="b"/>
              <a:pathLst>
                <a:path w="5359" h="15940" extrusionOk="0">
                  <a:moveTo>
                    <a:pt x="0" y="5760"/>
                  </a:moveTo>
                  <a:lnTo>
                    <a:pt x="0" y="15941"/>
                  </a:lnTo>
                  <a:lnTo>
                    <a:pt x="5359" y="15941"/>
                  </a:lnTo>
                  <a:lnTo>
                    <a:pt x="671" y="0"/>
                  </a:lnTo>
                  <a:cubicBezTo>
                    <a:pt x="1193" y="1934"/>
                    <a:pt x="965" y="3999"/>
                    <a:pt x="0" y="57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6" name="Google Shape;5516;p32"/>
            <p:cNvSpPr/>
            <p:nvPr/>
          </p:nvSpPr>
          <p:spPr>
            <a:xfrm>
              <a:off x="12341609" y="5764243"/>
              <a:ext cx="2411" cy="7769"/>
            </a:xfrm>
            <a:custGeom>
              <a:avLst/>
              <a:gdLst/>
              <a:ahLst/>
              <a:cxnLst/>
              <a:rect l="l" t="t" r="r" b="b"/>
              <a:pathLst>
                <a:path w="2411" h="7769" extrusionOk="0">
                  <a:moveTo>
                    <a:pt x="2411" y="7770"/>
                  </a:moveTo>
                  <a:lnTo>
                    <a:pt x="2411" y="0"/>
                  </a:lnTo>
                  <a:lnTo>
                    <a:pt x="804" y="938"/>
                  </a:lnTo>
                  <a:lnTo>
                    <a:pt x="0" y="938"/>
                  </a:lnTo>
                  <a:lnTo>
                    <a:pt x="0" y="76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7" name="Google Shape;5517;p32"/>
            <p:cNvSpPr/>
            <p:nvPr/>
          </p:nvSpPr>
          <p:spPr>
            <a:xfrm>
              <a:off x="9837837" y="6492030"/>
              <a:ext cx="2545" cy="361683"/>
            </a:xfrm>
            <a:custGeom>
              <a:avLst/>
              <a:gdLst/>
              <a:ahLst/>
              <a:cxnLst/>
              <a:rect l="l" t="t" r="r" b="b"/>
              <a:pathLst>
                <a:path w="2545" h="361683" extrusionOk="0">
                  <a:moveTo>
                    <a:pt x="1608" y="804"/>
                  </a:moveTo>
                  <a:lnTo>
                    <a:pt x="0" y="804"/>
                  </a:lnTo>
                  <a:lnTo>
                    <a:pt x="0" y="361683"/>
                  </a:lnTo>
                  <a:lnTo>
                    <a:pt x="2546" y="361683"/>
                  </a:ln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8" name="Google Shape;5518;p32"/>
            <p:cNvSpPr/>
            <p:nvPr/>
          </p:nvSpPr>
          <p:spPr>
            <a:xfrm>
              <a:off x="9840115" y="6475553"/>
              <a:ext cx="71811" cy="17414"/>
            </a:xfrm>
            <a:custGeom>
              <a:avLst/>
              <a:gdLst/>
              <a:ahLst/>
              <a:cxnLst/>
              <a:rect l="l" t="t" r="r" b="b"/>
              <a:pathLst>
                <a:path w="71811" h="17414" extrusionOk="0">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9" name="Google Shape;5519;p32"/>
            <p:cNvSpPr/>
            <p:nvPr/>
          </p:nvSpPr>
          <p:spPr>
            <a:xfrm>
              <a:off x="11791766" y="6481715"/>
              <a:ext cx="94588" cy="2545"/>
            </a:xfrm>
            <a:custGeom>
              <a:avLst/>
              <a:gdLst/>
              <a:ahLst/>
              <a:cxnLst/>
              <a:rect l="l" t="t" r="r" b="b"/>
              <a:pathLst>
                <a:path w="94588" h="2545" extrusionOk="0">
                  <a:moveTo>
                    <a:pt x="0" y="1206"/>
                  </a:moveTo>
                  <a:cubicBezTo>
                    <a:pt x="80" y="1648"/>
                    <a:pt x="80" y="2103"/>
                    <a:pt x="0" y="2545"/>
                  </a:cubicBezTo>
                  <a:lnTo>
                    <a:pt x="94588" y="2545"/>
                  </a:lnTo>
                  <a:lnTo>
                    <a:pt x="94588" y="0"/>
                  </a:lnTo>
                  <a:lnTo>
                    <a:pt x="8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0" name="Google Shape;5520;p32"/>
            <p:cNvSpPr/>
            <p:nvPr/>
          </p:nvSpPr>
          <p:spPr>
            <a:xfrm>
              <a:off x="12344021" y="5594118"/>
              <a:ext cx="2545" cy="159676"/>
            </a:xfrm>
            <a:custGeom>
              <a:avLst/>
              <a:gdLst/>
              <a:ahLst/>
              <a:cxnLst/>
              <a:rect l="l" t="t" r="r" b="b"/>
              <a:pathLst>
                <a:path w="2545" h="159676" extrusionOk="0">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1" name="Google Shape;5521;p32"/>
            <p:cNvSpPr/>
            <p:nvPr/>
          </p:nvSpPr>
          <p:spPr>
            <a:xfrm>
              <a:off x="12344021" y="5761832"/>
              <a:ext cx="2545" cy="10180"/>
            </a:xfrm>
            <a:custGeom>
              <a:avLst/>
              <a:gdLst/>
              <a:ahLst/>
              <a:cxnLst/>
              <a:rect l="l" t="t" r="r" b="b"/>
              <a:pathLst>
                <a:path w="2545" h="10180" extrusionOk="0">
                  <a:moveTo>
                    <a:pt x="1206" y="10181"/>
                  </a:moveTo>
                  <a:lnTo>
                    <a:pt x="2546" y="10181"/>
                  </a:lnTo>
                  <a:lnTo>
                    <a:pt x="2546" y="0"/>
                  </a:lnTo>
                  <a:cubicBezTo>
                    <a:pt x="1836" y="936"/>
                    <a:pt x="978" y="1751"/>
                    <a:pt x="0" y="2411"/>
                  </a:cubicBezTo>
                  <a:lnTo>
                    <a:pt x="0" y="101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2" name="Google Shape;5522;p32"/>
            <p:cNvSpPr/>
            <p:nvPr/>
          </p:nvSpPr>
          <p:spPr>
            <a:xfrm>
              <a:off x="12683789" y="5765047"/>
              <a:ext cx="33494" cy="2545"/>
            </a:xfrm>
            <a:custGeom>
              <a:avLst/>
              <a:gdLst/>
              <a:ahLst/>
              <a:cxnLst/>
              <a:rect l="l" t="t" r="r" b="b"/>
              <a:pathLst>
                <a:path w="33494" h="2545" extrusionOk="0">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3" name="Google Shape;5523;p32"/>
            <p:cNvSpPr/>
            <p:nvPr/>
          </p:nvSpPr>
          <p:spPr>
            <a:xfrm>
              <a:off x="12717283" y="5766252"/>
              <a:ext cx="14603" cy="308100"/>
            </a:xfrm>
            <a:custGeom>
              <a:avLst/>
              <a:gdLst/>
              <a:ahLst/>
              <a:cxnLst/>
              <a:rect l="l" t="t" r="r" b="b"/>
              <a:pathLst>
                <a:path w="14603" h="308100" extrusionOk="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4" name="Google Shape;5524;p32"/>
            <p:cNvSpPr/>
            <p:nvPr/>
          </p:nvSpPr>
          <p:spPr>
            <a:xfrm>
              <a:off x="9944483" y="6482921"/>
              <a:ext cx="6967" cy="1205"/>
            </a:xfrm>
            <a:custGeom>
              <a:avLst/>
              <a:gdLst/>
              <a:ahLst/>
              <a:cxnLst/>
              <a:rect l="l" t="t" r="r" b="b"/>
              <a:pathLst>
                <a:path w="6967" h="1205" extrusionOk="0">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5" name="Google Shape;5525;p32"/>
            <p:cNvSpPr/>
            <p:nvPr/>
          </p:nvSpPr>
          <p:spPr>
            <a:xfrm>
              <a:off x="10609682" y="6481581"/>
              <a:ext cx="75965" cy="2545"/>
            </a:xfrm>
            <a:custGeom>
              <a:avLst/>
              <a:gdLst/>
              <a:ahLst/>
              <a:cxnLst/>
              <a:rect l="l" t="t" r="r" b="b"/>
              <a:pathLst>
                <a:path w="75965" h="2545" extrusionOk="0">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6" name="Google Shape;5526;p32"/>
            <p:cNvSpPr/>
            <p:nvPr/>
          </p:nvSpPr>
          <p:spPr>
            <a:xfrm>
              <a:off x="12334910" y="5784605"/>
              <a:ext cx="2679" cy="620621"/>
            </a:xfrm>
            <a:custGeom>
              <a:avLst/>
              <a:gdLst/>
              <a:ahLst/>
              <a:cxnLst/>
              <a:rect l="l" t="t" r="r" b="b"/>
              <a:pathLst>
                <a:path w="2679" h="620621" extrusionOk="0">
                  <a:moveTo>
                    <a:pt x="2680" y="620621"/>
                  </a:moveTo>
                  <a:lnTo>
                    <a:pt x="2680" y="1741"/>
                  </a:lnTo>
                  <a:cubicBezTo>
                    <a:pt x="1662" y="1372"/>
                    <a:pt x="751" y="777"/>
                    <a:pt x="0" y="0"/>
                  </a:cubicBezTo>
                  <a:lnTo>
                    <a:pt x="0" y="620621"/>
                  </a:lnTo>
                  <a:lnTo>
                    <a:pt x="2680" y="6206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7" name="Google Shape;5527;p32"/>
            <p:cNvSpPr/>
            <p:nvPr/>
          </p:nvSpPr>
          <p:spPr>
            <a:xfrm>
              <a:off x="12334910" y="5763038"/>
              <a:ext cx="2679" cy="11252"/>
            </a:xfrm>
            <a:custGeom>
              <a:avLst/>
              <a:gdLst/>
              <a:ahLst/>
              <a:cxnLst/>
              <a:rect l="l" t="t" r="r" b="b"/>
              <a:pathLst>
                <a:path w="2679" h="11252" extrusionOk="0">
                  <a:moveTo>
                    <a:pt x="2680" y="1875"/>
                  </a:moveTo>
                  <a:cubicBezTo>
                    <a:pt x="1689" y="1408"/>
                    <a:pt x="778" y="773"/>
                    <a:pt x="0" y="0"/>
                  </a:cubicBezTo>
                  <a:lnTo>
                    <a:pt x="0" y="11252"/>
                  </a:lnTo>
                  <a:cubicBezTo>
                    <a:pt x="791" y="10521"/>
                    <a:pt x="1689" y="9932"/>
                    <a:pt x="2680" y="95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8" name="Google Shape;5528;p32"/>
            <p:cNvSpPr/>
            <p:nvPr/>
          </p:nvSpPr>
          <p:spPr>
            <a:xfrm>
              <a:off x="12338930" y="5765315"/>
              <a:ext cx="2679" cy="7635"/>
            </a:xfrm>
            <a:custGeom>
              <a:avLst/>
              <a:gdLst/>
              <a:ahLst/>
              <a:cxnLst/>
              <a:rect l="l" t="t" r="r" b="b"/>
              <a:pathLst>
                <a:path w="2679" h="7635" extrusionOk="0">
                  <a:moveTo>
                    <a:pt x="1340" y="6698"/>
                  </a:moveTo>
                  <a:lnTo>
                    <a:pt x="2680" y="6698"/>
                  </a:lnTo>
                  <a:lnTo>
                    <a:pt x="2680" y="0"/>
                  </a:lnTo>
                  <a:lnTo>
                    <a:pt x="1340" y="0"/>
                  </a:lnTo>
                  <a:lnTo>
                    <a:pt x="0" y="0"/>
                  </a:lnTo>
                  <a:lnTo>
                    <a:pt x="0" y="76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9" name="Google Shape;5529;p32"/>
            <p:cNvSpPr/>
            <p:nvPr/>
          </p:nvSpPr>
          <p:spPr>
            <a:xfrm>
              <a:off x="12339332" y="5738256"/>
              <a:ext cx="1206" cy="803"/>
            </a:xfrm>
            <a:custGeom>
              <a:avLst/>
              <a:gdLst/>
              <a:ahLst/>
              <a:cxnLst/>
              <a:rect l="l" t="t" r="r" b="b"/>
              <a:pathLst>
                <a:path w="1206" h="803" extrusionOk="0">
                  <a:moveTo>
                    <a:pt x="0" y="0"/>
                  </a:moveTo>
                  <a:lnTo>
                    <a:pt x="1206" y="804"/>
                  </a:lnTo>
                  <a:lnTo>
                    <a:pt x="40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0" name="Google Shape;5530;p32"/>
            <p:cNvSpPr/>
            <p:nvPr/>
          </p:nvSpPr>
          <p:spPr>
            <a:xfrm>
              <a:off x="12330490" y="5742676"/>
              <a:ext cx="16752" cy="22638"/>
            </a:xfrm>
            <a:custGeom>
              <a:avLst/>
              <a:gdLst/>
              <a:ahLst/>
              <a:cxnLst/>
              <a:rect l="l" t="t" r="r" b="b"/>
              <a:pathLst>
                <a:path w="16752" h="22638" extrusionOk="0">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1" name="Google Shape;5531;p32"/>
            <p:cNvSpPr/>
            <p:nvPr/>
          </p:nvSpPr>
          <p:spPr>
            <a:xfrm>
              <a:off x="11759477" y="6821028"/>
              <a:ext cx="126608" cy="2679"/>
            </a:xfrm>
            <a:custGeom>
              <a:avLst/>
              <a:gdLst/>
              <a:ahLst/>
              <a:cxnLst/>
              <a:rect l="l" t="t" r="r" b="b"/>
              <a:pathLst>
                <a:path w="126608" h="2679" extrusionOk="0">
                  <a:moveTo>
                    <a:pt x="4421" y="0"/>
                  </a:moveTo>
                  <a:lnTo>
                    <a:pt x="0" y="2679"/>
                  </a:lnTo>
                  <a:lnTo>
                    <a:pt x="126609" y="2679"/>
                  </a:lnTo>
                  <a:lnTo>
                    <a:pt x="126609" y="1339"/>
                  </a:lnTo>
                  <a:lnTo>
                    <a:pt x="126609" y="0"/>
                  </a:lnTo>
                  <a:lnTo>
                    <a:pt x="442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2" name="Google Shape;5532;p32"/>
            <p:cNvSpPr/>
            <p:nvPr/>
          </p:nvSpPr>
          <p:spPr>
            <a:xfrm>
              <a:off x="11791632" y="6799460"/>
              <a:ext cx="93784" cy="2545"/>
            </a:xfrm>
            <a:custGeom>
              <a:avLst/>
              <a:gdLst/>
              <a:ahLst/>
              <a:cxnLst/>
              <a:rect l="l" t="t" r="r" b="b"/>
              <a:pathLst>
                <a:path w="93784" h="2545" extrusionOk="0">
                  <a:moveTo>
                    <a:pt x="0" y="2545"/>
                  </a:moveTo>
                  <a:lnTo>
                    <a:pt x="93784" y="2545"/>
                  </a:lnTo>
                  <a:lnTo>
                    <a:pt x="93784" y="0"/>
                  </a:lnTo>
                  <a:lnTo>
                    <a:pt x="0" y="0"/>
                  </a:lnTo>
                  <a:cubicBezTo>
                    <a:pt x="134" y="844"/>
                    <a:pt x="134" y="1701"/>
                    <a:pt x="0" y="2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3" name="Google Shape;5533;p32"/>
            <p:cNvSpPr/>
            <p:nvPr/>
          </p:nvSpPr>
          <p:spPr>
            <a:xfrm>
              <a:off x="11743534" y="6793700"/>
              <a:ext cx="48198" cy="32283"/>
            </a:xfrm>
            <a:custGeom>
              <a:avLst/>
              <a:gdLst/>
              <a:ahLst/>
              <a:cxnLst/>
              <a:rect l="l" t="t" r="r" b="b"/>
              <a:pathLst>
                <a:path w="48198" h="32283" extrusionOk="0">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4" name="Google Shape;5534;p32"/>
            <p:cNvSpPr/>
            <p:nvPr/>
          </p:nvSpPr>
          <p:spPr>
            <a:xfrm>
              <a:off x="11783191" y="6489485"/>
              <a:ext cx="2545" cy="312534"/>
            </a:xfrm>
            <a:custGeom>
              <a:avLst/>
              <a:gdLst/>
              <a:ahLst/>
              <a:cxnLst/>
              <a:rect l="l" t="t" r="r" b="b"/>
              <a:pathLst>
                <a:path w="2545" h="312534" extrusionOk="0">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5" name="Google Shape;5535;p32"/>
            <p:cNvSpPr/>
            <p:nvPr/>
          </p:nvSpPr>
          <p:spPr>
            <a:xfrm>
              <a:off x="12682448" y="5784738"/>
              <a:ext cx="2679" cy="290150"/>
            </a:xfrm>
            <a:custGeom>
              <a:avLst/>
              <a:gdLst/>
              <a:ahLst/>
              <a:cxnLst/>
              <a:rect l="l" t="t" r="r" b="b"/>
              <a:pathLst>
                <a:path w="2679" h="290150" extrusionOk="0">
                  <a:moveTo>
                    <a:pt x="1340" y="290150"/>
                  </a:moveTo>
                  <a:lnTo>
                    <a:pt x="2680" y="290150"/>
                  </a:lnTo>
                  <a:lnTo>
                    <a:pt x="2680" y="0"/>
                  </a:lnTo>
                  <a:cubicBezTo>
                    <a:pt x="1903" y="655"/>
                    <a:pt x="992" y="1115"/>
                    <a:pt x="0" y="1340"/>
                  </a:cubicBezTo>
                  <a:lnTo>
                    <a:pt x="0" y="2901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6" name="Google Shape;5536;p32"/>
            <p:cNvSpPr/>
            <p:nvPr/>
          </p:nvSpPr>
          <p:spPr>
            <a:xfrm>
              <a:off x="12682448" y="5764913"/>
              <a:ext cx="2679" cy="9376"/>
            </a:xfrm>
            <a:custGeom>
              <a:avLst/>
              <a:gdLst/>
              <a:ahLst/>
              <a:cxnLst/>
              <a:rect l="l" t="t" r="r" b="b"/>
              <a:pathLst>
                <a:path w="2679" h="9376" extrusionOk="0">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7" name="Google Shape;5537;p32"/>
            <p:cNvSpPr/>
            <p:nvPr/>
          </p:nvSpPr>
          <p:spPr>
            <a:xfrm>
              <a:off x="12339332" y="5786346"/>
              <a:ext cx="2679" cy="618879"/>
            </a:xfrm>
            <a:custGeom>
              <a:avLst/>
              <a:gdLst/>
              <a:ahLst/>
              <a:cxnLst/>
              <a:rect l="l" t="t" r="r" b="b"/>
              <a:pathLst>
                <a:path w="2679" h="618879" extrusionOk="0">
                  <a:moveTo>
                    <a:pt x="0" y="0"/>
                  </a:moveTo>
                  <a:lnTo>
                    <a:pt x="0" y="618880"/>
                  </a:lnTo>
                  <a:lnTo>
                    <a:pt x="2680" y="618880"/>
                  </a:lnTo>
                  <a:lnTo>
                    <a:pt x="2680" y="0"/>
                  </a:lnTo>
                  <a:lnTo>
                    <a:pt x="13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8" name="Google Shape;5538;p32"/>
            <p:cNvSpPr/>
            <p:nvPr/>
          </p:nvSpPr>
          <p:spPr>
            <a:xfrm>
              <a:off x="10684174" y="6440724"/>
              <a:ext cx="14468" cy="36436"/>
            </a:xfrm>
            <a:custGeom>
              <a:avLst/>
              <a:gdLst/>
              <a:ahLst/>
              <a:cxnLst/>
              <a:rect l="l" t="t" r="r" b="b"/>
              <a:pathLst>
                <a:path w="14468" h="36436" extrusionOk="0">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9" name="Google Shape;5539;p32"/>
            <p:cNvSpPr/>
            <p:nvPr/>
          </p:nvSpPr>
          <p:spPr>
            <a:xfrm>
              <a:off x="12142787" y="5588224"/>
              <a:ext cx="14603" cy="149227"/>
            </a:xfrm>
            <a:custGeom>
              <a:avLst/>
              <a:gdLst/>
              <a:ahLst/>
              <a:cxnLst/>
              <a:rect l="l" t="t" r="r" b="b"/>
              <a:pathLst>
                <a:path w="14603" h="149227" extrusionOk="0">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0" name="Google Shape;5540;p32"/>
            <p:cNvSpPr/>
            <p:nvPr/>
          </p:nvSpPr>
          <p:spPr>
            <a:xfrm>
              <a:off x="10044028" y="5830814"/>
              <a:ext cx="495716" cy="14338"/>
            </a:xfrm>
            <a:custGeom>
              <a:avLst/>
              <a:gdLst/>
              <a:ahLst/>
              <a:cxnLst/>
              <a:rect l="l" t="t" r="r" b="b"/>
              <a:pathLst>
                <a:path w="495716" h="14338" extrusionOk="0">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1" name="Google Shape;5541;p32"/>
            <p:cNvSpPr/>
            <p:nvPr/>
          </p:nvSpPr>
          <p:spPr>
            <a:xfrm>
              <a:off x="10531560" y="5830390"/>
              <a:ext cx="72628" cy="30034"/>
            </a:xfrm>
            <a:custGeom>
              <a:avLst/>
              <a:gdLst/>
              <a:ahLst/>
              <a:cxnLst/>
              <a:rect l="l" t="t" r="r" b="b"/>
              <a:pathLst>
                <a:path w="72628" h="30034" extrusionOk="0">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2" name="Google Shape;5542;p32"/>
            <p:cNvSpPr/>
            <p:nvPr/>
          </p:nvSpPr>
          <p:spPr>
            <a:xfrm>
              <a:off x="10537468" y="5836446"/>
              <a:ext cx="2679" cy="1017133"/>
            </a:xfrm>
            <a:custGeom>
              <a:avLst/>
              <a:gdLst/>
              <a:ahLst/>
              <a:cxnLst/>
              <a:rect l="l" t="t" r="r" b="b"/>
              <a:pathLst>
                <a:path w="2679" h="1017133" extrusionOk="0">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3" name="Google Shape;5543;p32"/>
            <p:cNvSpPr/>
            <p:nvPr/>
          </p:nvSpPr>
          <p:spPr>
            <a:xfrm>
              <a:off x="9944483" y="6482921"/>
              <a:ext cx="6296" cy="13395"/>
            </a:xfrm>
            <a:custGeom>
              <a:avLst/>
              <a:gdLst/>
              <a:ahLst/>
              <a:cxnLst/>
              <a:rect l="l" t="t" r="r" b="b"/>
              <a:pathLst>
                <a:path w="6296" h="13395" extrusionOk="0">
                  <a:moveTo>
                    <a:pt x="0" y="0"/>
                  </a:moveTo>
                  <a:lnTo>
                    <a:pt x="6297" y="0"/>
                  </a:lnTo>
                  <a:lnTo>
                    <a:pt x="6297" y="0"/>
                  </a:lnTo>
                  <a:lnTo>
                    <a:pt x="629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4" name="Google Shape;5544;p32"/>
            <p:cNvSpPr/>
            <p:nvPr/>
          </p:nvSpPr>
          <p:spPr>
            <a:xfrm>
              <a:off x="10660995" y="6480912"/>
              <a:ext cx="23724" cy="2019"/>
            </a:xfrm>
            <a:custGeom>
              <a:avLst/>
              <a:gdLst/>
              <a:ahLst/>
              <a:cxnLst/>
              <a:rect l="l" t="t" r="r" b="b"/>
              <a:pathLst>
                <a:path w="23724" h="2019" extrusionOk="0">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5" name="Google Shape;5545;p32"/>
            <p:cNvSpPr/>
            <p:nvPr/>
          </p:nvSpPr>
          <p:spPr>
            <a:xfrm>
              <a:off x="11784531" y="5788087"/>
              <a:ext cx="339364" cy="14601"/>
            </a:xfrm>
            <a:custGeom>
              <a:avLst/>
              <a:gdLst/>
              <a:ahLst/>
              <a:cxnLst/>
              <a:rect l="l" t="t" r="r" b="b"/>
              <a:pathLst>
                <a:path w="339364" h="14601" extrusionOk="0">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6" name="Google Shape;5546;p32"/>
            <p:cNvSpPr/>
            <p:nvPr/>
          </p:nvSpPr>
          <p:spPr>
            <a:xfrm>
              <a:off x="9690328" y="5788480"/>
              <a:ext cx="222536" cy="14208"/>
            </a:xfrm>
            <a:custGeom>
              <a:avLst/>
              <a:gdLst/>
              <a:ahLst/>
              <a:cxnLst/>
              <a:rect l="l" t="t" r="r" b="b"/>
              <a:pathLst>
                <a:path w="222536" h="14208" extrusionOk="0">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7" name="Google Shape;5547;p32"/>
            <p:cNvSpPr/>
            <p:nvPr/>
          </p:nvSpPr>
          <p:spPr>
            <a:xfrm>
              <a:off x="9939258" y="5793580"/>
              <a:ext cx="5091" cy="1071"/>
            </a:xfrm>
            <a:custGeom>
              <a:avLst/>
              <a:gdLst/>
              <a:ahLst/>
              <a:cxnLst/>
              <a:rect l="l" t="t" r="r" b="b"/>
              <a:pathLst>
                <a:path w="5091" h="1071" extrusionOk="0">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8" name="Google Shape;5548;p32"/>
            <p:cNvSpPr/>
            <p:nvPr/>
          </p:nvSpPr>
          <p:spPr>
            <a:xfrm>
              <a:off x="9910855" y="5803091"/>
              <a:ext cx="2545" cy="82651"/>
            </a:xfrm>
            <a:custGeom>
              <a:avLst/>
              <a:gdLst/>
              <a:ahLst/>
              <a:cxnLst/>
              <a:rect l="l" t="t" r="r" b="b"/>
              <a:pathLst>
                <a:path w="2545" h="82651" extrusionOk="0">
                  <a:moveTo>
                    <a:pt x="1206" y="82115"/>
                  </a:moveTo>
                  <a:lnTo>
                    <a:pt x="2546" y="82115"/>
                  </a:lnTo>
                  <a:lnTo>
                    <a:pt x="2546" y="0"/>
                  </a:lnTo>
                  <a:lnTo>
                    <a:pt x="0" y="0"/>
                  </a:lnTo>
                  <a:lnTo>
                    <a:pt x="0" y="0"/>
                  </a:lnTo>
                  <a:lnTo>
                    <a:pt x="0" y="826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9" name="Google Shape;5549;p32"/>
            <p:cNvSpPr/>
            <p:nvPr/>
          </p:nvSpPr>
          <p:spPr>
            <a:xfrm>
              <a:off x="11322040" y="6472204"/>
              <a:ext cx="455121" cy="6965"/>
            </a:xfrm>
            <a:custGeom>
              <a:avLst/>
              <a:gdLst/>
              <a:ahLst/>
              <a:cxnLst/>
              <a:rect l="l" t="t" r="r" b="b"/>
              <a:pathLst>
                <a:path w="455121" h="6965" extrusionOk="0">
                  <a:moveTo>
                    <a:pt x="0" y="0"/>
                  </a:moveTo>
                  <a:lnTo>
                    <a:pt x="455121" y="0"/>
                  </a:lnTo>
                  <a:lnTo>
                    <a:pt x="455121" y="6966"/>
                  </a:lnTo>
                  <a:lnTo>
                    <a:pt x="0" y="69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0" name="Google Shape;5550;p32"/>
            <p:cNvSpPr/>
            <p:nvPr/>
          </p:nvSpPr>
          <p:spPr>
            <a:xfrm>
              <a:off x="11321103" y="6481849"/>
              <a:ext cx="456729" cy="4956"/>
            </a:xfrm>
            <a:custGeom>
              <a:avLst/>
              <a:gdLst/>
              <a:ahLst/>
              <a:cxnLst/>
              <a:rect l="l" t="t" r="r" b="b"/>
              <a:pathLst>
                <a:path w="456729" h="4956" extrusionOk="0">
                  <a:moveTo>
                    <a:pt x="455524" y="0"/>
                  </a:moveTo>
                  <a:lnTo>
                    <a:pt x="0" y="0"/>
                  </a:lnTo>
                  <a:lnTo>
                    <a:pt x="0" y="4956"/>
                  </a:lnTo>
                  <a:lnTo>
                    <a:pt x="456730" y="4956"/>
                  </a:lnTo>
                  <a:cubicBezTo>
                    <a:pt x="455952" y="3804"/>
                    <a:pt x="455537" y="2451"/>
                    <a:pt x="455524" y="10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1" name="Google Shape;5551;p32"/>
            <p:cNvSpPr/>
            <p:nvPr/>
          </p:nvSpPr>
          <p:spPr>
            <a:xfrm>
              <a:off x="9981059" y="6470731"/>
              <a:ext cx="53591" cy="6965"/>
            </a:xfrm>
            <a:custGeom>
              <a:avLst/>
              <a:gdLst/>
              <a:ahLst/>
              <a:cxnLst/>
              <a:rect l="l" t="t" r="r" b="b"/>
              <a:pathLst>
                <a:path w="53591" h="6965" extrusionOk="0">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2" name="Google Shape;5552;p32"/>
            <p:cNvSpPr/>
            <p:nvPr/>
          </p:nvSpPr>
          <p:spPr>
            <a:xfrm>
              <a:off x="9983203" y="6480912"/>
              <a:ext cx="53591" cy="4956"/>
            </a:xfrm>
            <a:custGeom>
              <a:avLst/>
              <a:gdLst/>
              <a:ahLst/>
              <a:cxnLst/>
              <a:rect l="l" t="t" r="r" b="b"/>
              <a:pathLst>
                <a:path w="53591" h="4956" extrusionOk="0">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3" name="Google Shape;5553;p32"/>
            <p:cNvSpPr/>
            <p:nvPr/>
          </p:nvSpPr>
          <p:spPr>
            <a:xfrm>
              <a:off x="9944483" y="5890966"/>
              <a:ext cx="16613" cy="15271"/>
            </a:xfrm>
            <a:custGeom>
              <a:avLst/>
              <a:gdLst/>
              <a:ahLst/>
              <a:cxnLst/>
              <a:rect l="l" t="t" r="r" b="b"/>
              <a:pathLst>
                <a:path w="16613" h="15271" extrusionOk="0">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4" name="Google Shape;5554;p32"/>
            <p:cNvSpPr/>
            <p:nvPr/>
          </p:nvSpPr>
          <p:spPr>
            <a:xfrm>
              <a:off x="9940598" y="5905032"/>
              <a:ext cx="13397" cy="13395"/>
            </a:xfrm>
            <a:custGeom>
              <a:avLst/>
              <a:gdLst/>
              <a:ahLst/>
              <a:cxnLst/>
              <a:rect l="l" t="t" r="r" b="b"/>
              <a:pathLst>
                <a:path w="13397" h="13395" extrusionOk="0">
                  <a:moveTo>
                    <a:pt x="0" y="0"/>
                  </a:moveTo>
                  <a:lnTo>
                    <a:pt x="0" y="0"/>
                  </a:ln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5" name="Google Shape;5555;p32"/>
            <p:cNvSpPr/>
            <p:nvPr/>
          </p:nvSpPr>
          <p:spPr>
            <a:xfrm>
              <a:off x="9964982" y="6472472"/>
              <a:ext cx="18086" cy="669"/>
            </a:xfrm>
            <a:custGeom>
              <a:avLst/>
              <a:gdLst/>
              <a:ahLst/>
              <a:cxnLst/>
              <a:rect l="l" t="t" r="r" b="b"/>
              <a:pathLst>
                <a:path w="18086" h="669" extrusionOk="0">
                  <a:moveTo>
                    <a:pt x="18087" y="0"/>
                  </a:moveTo>
                  <a:lnTo>
                    <a:pt x="17149" y="0"/>
                  </a:lnTo>
                  <a:lnTo>
                    <a:pt x="0" y="0"/>
                  </a:lnTo>
                  <a:lnTo>
                    <a:pt x="0" y="670"/>
                  </a:lnTo>
                  <a:lnTo>
                    <a:pt x="1674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6" name="Google Shape;5556;p32"/>
            <p:cNvSpPr/>
            <p:nvPr/>
          </p:nvSpPr>
          <p:spPr>
            <a:xfrm>
              <a:off x="9944483" y="6480644"/>
              <a:ext cx="6163" cy="2277"/>
            </a:xfrm>
            <a:custGeom>
              <a:avLst/>
              <a:gdLst/>
              <a:ahLst/>
              <a:cxnLst/>
              <a:rect l="l" t="t" r="r" b="b"/>
              <a:pathLst>
                <a:path w="6163" h="2277" extrusionOk="0">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7" name="Google Shape;5557;p32"/>
            <p:cNvSpPr/>
            <p:nvPr/>
          </p:nvSpPr>
          <p:spPr>
            <a:xfrm>
              <a:off x="9941134" y="5904898"/>
              <a:ext cx="2545" cy="572263"/>
            </a:xfrm>
            <a:custGeom>
              <a:avLst/>
              <a:gdLst/>
              <a:ahLst/>
              <a:cxnLst/>
              <a:rect l="l" t="t" r="r" b="b"/>
              <a:pathLst>
                <a:path w="2545" h="572263" extrusionOk="0">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8" name="Google Shape;5558;p32"/>
            <p:cNvSpPr/>
            <p:nvPr/>
          </p:nvSpPr>
          <p:spPr>
            <a:xfrm>
              <a:off x="9697563" y="5891100"/>
              <a:ext cx="207531" cy="2679"/>
            </a:xfrm>
            <a:custGeom>
              <a:avLst/>
              <a:gdLst/>
              <a:ahLst/>
              <a:cxnLst/>
              <a:rect l="l" t="t" r="r" b="b"/>
              <a:pathLst>
                <a:path w="207531" h="2679" extrusionOk="0">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9" name="Google Shape;5559;p32"/>
            <p:cNvSpPr/>
            <p:nvPr/>
          </p:nvSpPr>
          <p:spPr>
            <a:xfrm>
              <a:off x="9939124" y="5904228"/>
              <a:ext cx="6029" cy="944"/>
            </a:xfrm>
            <a:custGeom>
              <a:avLst/>
              <a:gdLst/>
              <a:ahLst/>
              <a:cxnLst/>
              <a:rect l="l" t="t" r="r" b="b"/>
              <a:pathLst>
                <a:path w="6029" h="944" extrusionOk="0">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0" name="Google Shape;5560;p32"/>
            <p:cNvSpPr/>
            <p:nvPr/>
          </p:nvSpPr>
          <p:spPr>
            <a:xfrm>
              <a:off x="9936043" y="5904228"/>
              <a:ext cx="13397" cy="13395"/>
            </a:xfrm>
            <a:custGeom>
              <a:avLst/>
              <a:gdLst/>
              <a:ahLst/>
              <a:cxnLst/>
              <a:rect l="l" t="t" r="r" b="b"/>
              <a:pathLst>
                <a:path w="13397" h="133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1" name="Google Shape;5561;p32"/>
            <p:cNvSpPr/>
            <p:nvPr/>
          </p:nvSpPr>
          <p:spPr>
            <a:xfrm>
              <a:off x="9930489" y="5898334"/>
              <a:ext cx="60" cy="937"/>
            </a:xfrm>
            <a:custGeom>
              <a:avLst/>
              <a:gdLst/>
              <a:ahLst/>
              <a:cxnLst/>
              <a:rect l="l" t="t" r="r" b="b"/>
              <a:pathLst>
                <a:path w="60" h="937" extrusionOk="0">
                  <a:moveTo>
                    <a:pt x="61" y="938"/>
                  </a:moveTo>
                  <a:cubicBezTo>
                    <a:pt x="61" y="938"/>
                    <a:pt x="61" y="268"/>
                    <a:pt x="61" y="0"/>
                  </a:cubicBezTo>
                  <a:lnTo>
                    <a:pt x="61" y="0"/>
                  </a:lnTo>
                  <a:cubicBezTo>
                    <a:pt x="-20" y="308"/>
                    <a:pt x="-20" y="630"/>
                    <a:pt x="61" y="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2" name="Google Shape;5562;p32"/>
            <p:cNvSpPr/>
            <p:nvPr/>
          </p:nvSpPr>
          <p:spPr>
            <a:xfrm>
              <a:off x="9949039" y="5898602"/>
              <a:ext cx="39" cy="1473"/>
            </a:xfrm>
            <a:custGeom>
              <a:avLst/>
              <a:gdLst/>
              <a:ahLst/>
              <a:cxnLst/>
              <a:rect l="l" t="t" r="r" b="b"/>
              <a:pathLst>
                <a:path w="39" h="1473" extrusionOk="0">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3" name="Google Shape;5563;p32"/>
            <p:cNvSpPr/>
            <p:nvPr/>
          </p:nvSpPr>
          <p:spPr>
            <a:xfrm>
              <a:off x="9682691" y="5788087"/>
              <a:ext cx="14643" cy="111591"/>
            </a:xfrm>
            <a:custGeom>
              <a:avLst/>
              <a:gdLst/>
              <a:ahLst/>
              <a:cxnLst/>
              <a:rect l="l" t="t" r="r" b="b"/>
              <a:pathLst>
                <a:path w="14643" h="111591" extrusionOk="0">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4" name="Google Shape;5564;p32"/>
            <p:cNvSpPr/>
            <p:nvPr/>
          </p:nvSpPr>
          <p:spPr>
            <a:xfrm>
              <a:off x="9919429" y="5895789"/>
              <a:ext cx="10852" cy="2545"/>
            </a:xfrm>
            <a:custGeom>
              <a:avLst/>
              <a:gdLst/>
              <a:ahLst/>
              <a:cxnLst/>
              <a:rect l="l" t="t" r="r" b="b"/>
              <a:pathLst>
                <a:path w="10852" h="2545" extrusionOk="0">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5" name="Google Shape;5565;p32"/>
            <p:cNvSpPr/>
            <p:nvPr/>
          </p:nvSpPr>
          <p:spPr>
            <a:xfrm>
              <a:off x="9936043" y="5904094"/>
              <a:ext cx="2545" cy="569851"/>
            </a:xfrm>
            <a:custGeom>
              <a:avLst/>
              <a:gdLst/>
              <a:ahLst/>
              <a:cxnLst/>
              <a:rect l="l" t="t" r="r" b="b"/>
              <a:pathLst>
                <a:path w="2545" h="569851" extrusionOk="0">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6" name="Google Shape;5566;p32"/>
            <p:cNvSpPr/>
            <p:nvPr/>
          </p:nvSpPr>
          <p:spPr>
            <a:xfrm>
              <a:off x="9913534" y="6475433"/>
              <a:ext cx="30999" cy="14587"/>
            </a:xfrm>
            <a:custGeom>
              <a:avLst/>
              <a:gdLst/>
              <a:ahLst/>
              <a:cxnLst/>
              <a:rect l="l" t="t" r="r" b="b"/>
              <a:pathLst>
                <a:path w="30999" h="14587" extrusionOk="0">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7" name="Google Shape;5567;p32"/>
            <p:cNvSpPr/>
            <p:nvPr/>
          </p:nvSpPr>
          <p:spPr>
            <a:xfrm>
              <a:off x="9905178" y="6482653"/>
              <a:ext cx="50" cy="1607"/>
            </a:xfrm>
            <a:custGeom>
              <a:avLst/>
              <a:gdLst/>
              <a:ahLst/>
              <a:cxnLst/>
              <a:rect l="l" t="t" r="r" b="b"/>
              <a:pathLst>
                <a:path w="50" h="1607" extrusionOk="0">
                  <a:moveTo>
                    <a:pt x="50" y="1608"/>
                  </a:moveTo>
                  <a:cubicBezTo>
                    <a:pt x="-17" y="1072"/>
                    <a:pt x="-17" y="536"/>
                    <a:pt x="50" y="0"/>
                  </a:cubicBezTo>
                  <a:lnTo>
                    <a:pt x="50" y="0"/>
                  </a:lnTo>
                  <a:cubicBezTo>
                    <a:pt x="-17" y="536"/>
                    <a:pt x="-17" y="1072"/>
                    <a:pt x="50" y="1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8" name="Google Shape;5568;p32"/>
            <p:cNvSpPr/>
            <p:nvPr/>
          </p:nvSpPr>
          <p:spPr>
            <a:xfrm>
              <a:off x="9909247" y="6489485"/>
              <a:ext cx="1607" cy="13395"/>
            </a:xfrm>
            <a:custGeom>
              <a:avLst/>
              <a:gdLst/>
              <a:ahLst/>
              <a:cxnLst/>
              <a:rect l="l" t="t" r="r" b="b"/>
              <a:pathLst>
                <a:path w="1607" h="13395" extrusionOk="0">
                  <a:moveTo>
                    <a:pt x="1608" y="0"/>
                  </a:moveTo>
                  <a:lnTo>
                    <a:pt x="160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9" name="Google Shape;5569;p32"/>
            <p:cNvSpPr/>
            <p:nvPr/>
          </p:nvSpPr>
          <p:spPr>
            <a:xfrm>
              <a:off x="9919429" y="5892440"/>
              <a:ext cx="10583" cy="4554"/>
            </a:xfrm>
            <a:custGeom>
              <a:avLst/>
              <a:gdLst/>
              <a:ahLst/>
              <a:cxnLst/>
              <a:rect l="l" t="t" r="r" b="b"/>
              <a:pathLst>
                <a:path w="10583" h="4554" extrusionOk="0">
                  <a:moveTo>
                    <a:pt x="3751" y="3349"/>
                  </a:moveTo>
                  <a:lnTo>
                    <a:pt x="10584" y="4555"/>
                  </a:lnTo>
                  <a:lnTo>
                    <a:pt x="10584" y="2009"/>
                  </a:lnTo>
                  <a:lnTo>
                    <a:pt x="0" y="0"/>
                  </a:lnTo>
                  <a:lnTo>
                    <a:pt x="0" y="2679"/>
                  </a:lnTo>
                  <a:lnTo>
                    <a:pt x="3751" y="33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0" name="Google Shape;5570;p32"/>
            <p:cNvSpPr/>
            <p:nvPr/>
          </p:nvSpPr>
          <p:spPr>
            <a:xfrm>
              <a:off x="9936326" y="6479840"/>
              <a:ext cx="6701" cy="2545"/>
            </a:xfrm>
            <a:custGeom>
              <a:avLst/>
              <a:gdLst/>
              <a:ahLst/>
              <a:cxnLst/>
              <a:rect l="l" t="t" r="r" b="b"/>
              <a:pathLst>
                <a:path w="6701" h="2545" extrusionOk="0">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1" name="Google Shape;5571;p32"/>
            <p:cNvSpPr/>
            <p:nvPr/>
          </p:nvSpPr>
          <p:spPr>
            <a:xfrm>
              <a:off x="9904805" y="5788065"/>
              <a:ext cx="34452" cy="18106"/>
            </a:xfrm>
            <a:custGeom>
              <a:avLst/>
              <a:gdLst/>
              <a:ahLst/>
              <a:cxnLst/>
              <a:rect l="l" t="t" r="r" b="b"/>
              <a:pathLst>
                <a:path w="34452" h="18106" extrusionOk="0">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2" name="Google Shape;5572;p32"/>
            <p:cNvSpPr/>
            <p:nvPr/>
          </p:nvSpPr>
          <p:spPr>
            <a:xfrm>
              <a:off x="9941134" y="5794785"/>
              <a:ext cx="13397" cy="13395"/>
            </a:xfrm>
            <a:custGeom>
              <a:avLst/>
              <a:gdLst/>
              <a:ahLst/>
              <a:cxnLst/>
              <a:rect l="l" t="t" r="r" b="b"/>
              <a:pathLst>
                <a:path w="13397" h="133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3" name="Google Shape;5573;p32"/>
            <p:cNvSpPr/>
            <p:nvPr/>
          </p:nvSpPr>
          <p:spPr>
            <a:xfrm>
              <a:off x="11322040" y="6479170"/>
              <a:ext cx="455121" cy="2679"/>
            </a:xfrm>
            <a:custGeom>
              <a:avLst/>
              <a:gdLst/>
              <a:ahLst/>
              <a:cxnLst/>
              <a:rect l="l" t="t" r="r" b="b"/>
              <a:pathLst>
                <a:path w="455121" h="2679" extrusionOk="0">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4" name="Google Shape;5574;p32"/>
            <p:cNvSpPr/>
            <p:nvPr/>
          </p:nvSpPr>
          <p:spPr>
            <a:xfrm>
              <a:off x="10673053" y="6479438"/>
              <a:ext cx="11521" cy="2411"/>
            </a:xfrm>
            <a:custGeom>
              <a:avLst/>
              <a:gdLst/>
              <a:ahLst/>
              <a:cxnLst/>
              <a:rect l="l" t="t" r="r" b="b"/>
              <a:pathLst>
                <a:path w="11521" h="2411" extrusionOk="0">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5" name="Google Shape;5575;p32"/>
            <p:cNvSpPr/>
            <p:nvPr/>
          </p:nvSpPr>
          <p:spPr>
            <a:xfrm>
              <a:off x="9989365" y="6479170"/>
              <a:ext cx="46758" cy="2679"/>
            </a:xfrm>
            <a:custGeom>
              <a:avLst/>
              <a:gdLst/>
              <a:ahLst/>
              <a:cxnLst/>
              <a:rect l="l" t="t" r="r" b="b"/>
              <a:pathLst>
                <a:path w="46758" h="2679" extrusionOk="0">
                  <a:moveTo>
                    <a:pt x="46759" y="2679"/>
                  </a:moveTo>
                  <a:lnTo>
                    <a:pt x="46759" y="0"/>
                  </a:lnTo>
                  <a:lnTo>
                    <a:pt x="0" y="0"/>
                  </a:lnTo>
                  <a:cubicBezTo>
                    <a:pt x="134" y="884"/>
                    <a:pt x="134" y="1795"/>
                    <a:pt x="0" y="26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6" name="Google Shape;5576;p32"/>
            <p:cNvSpPr/>
            <p:nvPr/>
          </p:nvSpPr>
          <p:spPr>
            <a:xfrm>
              <a:off x="9954934" y="6487743"/>
              <a:ext cx="2678" cy="150"/>
            </a:xfrm>
            <a:custGeom>
              <a:avLst/>
              <a:gdLst/>
              <a:ahLst/>
              <a:cxnLst/>
              <a:rect l="l" t="t" r="r" b="b"/>
              <a:pathLst>
                <a:path w="2678" h="150" extrusionOk="0">
                  <a:moveTo>
                    <a:pt x="2679" y="0"/>
                  </a:moveTo>
                  <a:lnTo>
                    <a:pt x="2679" y="0"/>
                  </a:lnTo>
                  <a:cubicBezTo>
                    <a:pt x="1795" y="201"/>
                    <a:pt x="884" y="201"/>
                    <a:pt x="0" y="0"/>
                  </a:cubicBezTo>
                  <a:cubicBezTo>
                    <a:pt x="884" y="201"/>
                    <a:pt x="1795" y="201"/>
                    <a:pt x="267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7" name="Google Shape;5577;p32"/>
            <p:cNvSpPr/>
            <p:nvPr/>
          </p:nvSpPr>
          <p:spPr>
            <a:xfrm>
              <a:off x="9951048" y="6483457"/>
              <a:ext cx="937" cy="1339"/>
            </a:xfrm>
            <a:custGeom>
              <a:avLst/>
              <a:gdLst/>
              <a:ahLst/>
              <a:cxnLst/>
              <a:rect l="l" t="t" r="r" b="b"/>
              <a:pathLst>
                <a:path w="937" h="1339" extrusionOk="0">
                  <a:moveTo>
                    <a:pt x="134" y="268"/>
                  </a:moveTo>
                  <a:cubicBezTo>
                    <a:pt x="321" y="683"/>
                    <a:pt x="603" y="1045"/>
                    <a:pt x="938" y="1340"/>
                  </a:cubicBezTo>
                  <a:cubicBezTo>
                    <a:pt x="550" y="951"/>
                    <a:pt x="228" y="49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8" name="Google Shape;5578;p32"/>
            <p:cNvSpPr/>
            <p:nvPr/>
          </p:nvSpPr>
          <p:spPr>
            <a:xfrm>
              <a:off x="9950586" y="6480510"/>
              <a:ext cx="60" cy="1607"/>
            </a:xfrm>
            <a:custGeom>
              <a:avLst/>
              <a:gdLst/>
              <a:ahLst/>
              <a:cxnLst/>
              <a:rect l="l" t="t" r="r" b="b"/>
              <a:pathLst>
                <a:path w="60" h="1607" extrusionOk="0">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9" name="Google Shape;5579;p32"/>
            <p:cNvSpPr/>
            <p:nvPr/>
          </p:nvSpPr>
          <p:spPr>
            <a:xfrm>
              <a:off x="9957613" y="6474616"/>
              <a:ext cx="30111" cy="13130"/>
            </a:xfrm>
            <a:custGeom>
              <a:avLst/>
              <a:gdLst/>
              <a:ahLst/>
              <a:cxnLst/>
              <a:rect l="l" t="t" r="r" b="b"/>
              <a:pathLst>
                <a:path w="30111" h="13130" extrusionOk="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0" name="Google Shape;5580;p32"/>
            <p:cNvSpPr/>
            <p:nvPr/>
          </p:nvSpPr>
          <p:spPr>
            <a:xfrm>
              <a:off x="11962319" y="6405795"/>
              <a:ext cx="73286" cy="100"/>
            </a:xfrm>
            <a:custGeom>
              <a:avLst/>
              <a:gdLst/>
              <a:ahLst/>
              <a:cxnLst/>
              <a:rect l="l" t="t" r="r" b="b"/>
              <a:pathLst>
                <a:path w="73286" h="100" extrusionOk="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1" name="Google Shape;5581;p32"/>
            <p:cNvSpPr/>
            <p:nvPr/>
          </p:nvSpPr>
          <p:spPr>
            <a:xfrm>
              <a:off x="12665031" y="6078104"/>
              <a:ext cx="1072" cy="2813"/>
            </a:xfrm>
            <a:custGeom>
              <a:avLst/>
              <a:gdLst/>
              <a:ahLst/>
              <a:cxnLst/>
              <a:rect l="l" t="t" r="r" b="b"/>
              <a:pathLst>
                <a:path w="1072" h="2813" extrusionOk="0">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2" name="Google Shape;5582;p32"/>
            <p:cNvSpPr/>
            <p:nvPr/>
          </p:nvSpPr>
          <p:spPr>
            <a:xfrm>
              <a:off x="11955754" y="6419961"/>
              <a:ext cx="2679" cy="150"/>
            </a:xfrm>
            <a:custGeom>
              <a:avLst/>
              <a:gdLst/>
              <a:ahLst/>
              <a:cxnLst/>
              <a:rect l="l" t="t" r="r" b="b"/>
              <a:pathLst>
                <a:path w="2679" h="150" extrusionOk="0">
                  <a:moveTo>
                    <a:pt x="0" y="0"/>
                  </a:moveTo>
                  <a:lnTo>
                    <a:pt x="1206" y="0"/>
                  </a:lnTo>
                  <a:lnTo>
                    <a:pt x="2680" y="0"/>
                  </a:lnTo>
                  <a:lnTo>
                    <a:pt x="2680" y="0"/>
                  </a:lnTo>
                  <a:cubicBezTo>
                    <a:pt x="1796" y="201"/>
                    <a:pt x="884" y="20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3" name="Google Shape;5583;p32"/>
            <p:cNvSpPr/>
            <p:nvPr/>
          </p:nvSpPr>
          <p:spPr>
            <a:xfrm>
              <a:off x="11951541" y="6413531"/>
              <a:ext cx="60" cy="1473"/>
            </a:xfrm>
            <a:custGeom>
              <a:avLst/>
              <a:gdLst/>
              <a:ahLst/>
              <a:cxnLst/>
              <a:rect l="l" t="t" r="r" b="b"/>
              <a:pathLst>
                <a:path w="60" h="1473" extrusionOk="0">
                  <a:moveTo>
                    <a:pt x="60" y="1474"/>
                  </a:moveTo>
                  <a:lnTo>
                    <a:pt x="60" y="0"/>
                  </a:lnTo>
                  <a:lnTo>
                    <a:pt x="60" y="0"/>
                  </a:lnTo>
                  <a:cubicBezTo>
                    <a:pt x="-20" y="482"/>
                    <a:pt x="-20" y="991"/>
                    <a:pt x="60" y="1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4" name="Google Shape;5584;p32"/>
            <p:cNvSpPr/>
            <p:nvPr/>
          </p:nvSpPr>
          <p:spPr>
            <a:xfrm>
              <a:off x="11956826" y="6405527"/>
              <a:ext cx="7368" cy="100"/>
            </a:xfrm>
            <a:custGeom>
              <a:avLst/>
              <a:gdLst/>
              <a:ahLst/>
              <a:cxnLst/>
              <a:rect l="l" t="t" r="r" b="b"/>
              <a:pathLst>
                <a:path w="7368" h="100" extrusionOk="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5" name="Google Shape;5585;p32"/>
            <p:cNvSpPr/>
            <p:nvPr/>
          </p:nvSpPr>
          <p:spPr>
            <a:xfrm>
              <a:off x="11951819" y="6406599"/>
              <a:ext cx="81508" cy="12709"/>
            </a:xfrm>
            <a:custGeom>
              <a:avLst/>
              <a:gdLst/>
              <a:ahLst/>
              <a:cxnLst/>
              <a:rect l="l" t="t" r="r" b="b"/>
              <a:pathLst>
                <a:path w="81508" h="12709" extrusionOk="0">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6" name="Google Shape;5586;p32"/>
            <p:cNvSpPr/>
            <p:nvPr/>
          </p:nvSpPr>
          <p:spPr>
            <a:xfrm>
              <a:off x="12025363" y="6411924"/>
              <a:ext cx="14663" cy="441521"/>
            </a:xfrm>
            <a:custGeom>
              <a:avLst/>
              <a:gdLst/>
              <a:ahLst/>
              <a:cxnLst/>
              <a:rect l="l" t="t" r="r" b="b"/>
              <a:pathLst>
                <a:path w="14663" h="441521" extrusionOk="0">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7" name="Google Shape;5587;p32"/>
            <p:cNvSpPr/>
            <p:nvPr/>
          </p:nvSpPr>
          <p:spPr>
            <a:xfrm>
              <a:off x="12678161" y="6411522"/>
              <a:ext cx="180602" cy="2679"/>
            </a:xfrm>
            <a:custGeom>
              <a:avLst/>
              <a:gdLst/>
              <a:ahLst/>
              <a:cxnLst/>
              <a:rect l="l" t="t" r="r" b="b"/>
              <a:pathLst>
                <a:path w="180602" h="2679" extrusionOk="0">
                  <a:moveTo>
                    <a:pt x="0" y="938"/>
                  </a:moveTo>
                  <a:lnTo>
                    <a:pt x="0" y="938"/>
                  </a:lnTo>
                  <a:cubicBezTo>
                    <a:pt x="81" y="1514"/>
                    <a:pt x="81" y="2103"/>
                    <a:pt x="0" y="2679"/>
                  </a:cubicBezTo>
                  <a:lnTo>
                    <a:pt x="180602" y="2679"/>
                  </a:lnTo>
                  <a:lnTo>
                    <a:pt x="180602"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8" name="Google Shape;5588;p32"/>
            <p:cNvSpPr/>
            <p:nvPr/>
          </p:nvSpPr>
          <p:spPr>
            <a:xfrm>
              <a:off x="12033863" y="6405226"/>
              <a:ext cx="7636" cy="2009"/>
            </a:xfrm>
            <a:custGeom>
              <a:avLst/>
              <a:gdLst/>
              <a:ahLst/>
              <a:cxnLst/>
              <a:rect l="l" t="t" r="r" b="b"/>
              <a:pathLst>
                <a:path w="7636" h="2009" extrusionOk="0">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9" name="Google Shape;5589;p32"/>
            <p:cNvSpPr/>
            <p:nvPr/>
          </p:nvSpPr>
          <p:spPr>
            <a:xfrm>
              <a:off x="12035069" y="6418354"/>
              <a:ext cx="6565" cy="1607"/>
            </a:xfrm>
            <a:custGeom>
              <a:avLst/>
              <a:gdLst/>
              <a:ahLst/>
              <a:cxnLst/>
              <a:rect l="l" t="t" r="r" b="b"/>
              <a:pathLst>
                <a:path w="6565" h="1607" extrusionOk="0">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0" name="Google Shape;5590;p32"/>
            <p:cNvSpPr/>
            <p:nvPr/>
          </p:nvSpPr>
          <p:spPr>
            <a:xfrm>
              <a:off x="12026568" y="6406063"/>
              <a:ext cx="12922" cy="13898"/>
            </a:xfrm>
            <a:custGeom>
              <a:avLst/>
              <a:gdLst/>
              <a:ahLst/>
              <a:cxnLst/>
              <a:rect l="l" t="t" r="r" b="b"/>
              <a:pathLst>
                <a:path w="12922" h="13898" extrusionOk="0">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1" name="Google Shape;5591;p32"/>
            <p:cNvSpPr/>
            <p:nvPr/>
          </p:nvSpPr>
          <p:spPr>
            <a:xfrm>
              <a:off x="11275952" y="6484394"/>
              <a:ext cx="14469" cy="368916"/>
            </a:xfrm>
            <a:custGeom>
              <a:avLst/>
              <a:gdLst/>
              <a:ahLst/>
              <a:cxnLst/>
              <a:rect l="l" t="t" r="r" b="b"/>
              <a:pathLst>
                <a:path w="14469" h="368916" extrusionOk="0">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2" name="Google Shape;5592;p32"/>
            <p:cNvSpPr/>
            <p:nvPr/>
          </p:nvSpPr>
          <p:spPr>
            <a:xfrm>
              <a:off x="10924931" y="6477161"/>
              <a:ext cx="365491" cy="14467"/>
            </a:xfrm>
            <a:custGeom>
              <a:avLst/>
              <a:gdLst/>
              <a:ahLst/>
              <a:cxnLst/>
              <a:rect l="l" t="t" r="r" b="b"/>
              <a:pathLst>
                <a:path w="365491" h="14467" extrusionOk="0">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3" name="Google Shape;5593;p32"/>
            <p:cNvSpPr/>
            <p:nvPr/>
          </p:nvSpPr>
          <p:spPr>
            <a:xfrm>
              <a:off x="10890364" y="6477161"/>
              <a:ext cx="41800" cy="14467"/>
            </a:xfrm>
            <a:custGeom>
              <a:avLst/>
              <a:gdLst/>
              <a:ahLst/>
              <a:cxnLst/>
              <a:rect l="l" t="t" r="r" b="b"/>
              <a:pathLst>
                <a:path w="41800" h="14467" extrusionOk="0">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4" name="Google Shape;5594;p32"/>
            <p:cNvSpPr/>
            <p:nvPr/>
          </p:nvSpPr>
          <p:spPr>
            <a:xfrm>
              <a:off x="10890231" y="6482921"/>
              <a:ext cx="13397" cy="937"/>
            </a:xfrm>
            <a:custGeom>
              <a:avLst/>
              <a:gdLst/>
              <a:ahLst/>
              <a:cxnLst/>
              <a:rect l="l" t="t" r="r" b="b"/>
              <a:pathLst>
                <a:path w="13397" h="937" extrusionOk="0">
                  <a:moveTo>
                    <a:pt x="0" y="0"/>
                  </a:moveTo>
                  <a:cubicBezTo>
                    <a:pt x="0" y="0"/>
                    <a:pt x="0" y="0"/>
                    <a:pt x="0" y="938"/>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5" name="Google Shape;5595;p32"/>
            <p:cNvSpPr/>
            <p:nvPr/>
          </p:nvSpPr>
          <p:spPr>
            <a:xfrm>
              <a:off x="12346969" y="5772013"/>
              <a:ext cx="340686" cy="14467"/>
            </a:xfrm>
            <a:custGeom>
              <a:avLst/>
              <a:gdLst/>
              <a:ahLst/>
              <a:cxnLst/>
              <a:rect l="l" t="t" r="r" b="b"/>
              <a:pathLst>
                <a:path w="340686" h="14467" extrusionOk="0">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6" name="Google Shape;5596;p32"/>
            <p:cNvSpPr/>
            <p:nvPr/>
          </p:nvSpPr>
          <p:spPr>
            <a:xfrm>
              <a:off x="9602652" y="6478164"/>
              <a:ext cx="87676" cy="14739"/>
            </a:xfrm>
            <a:custGeom>
              <a:avLst/>
              <a:gdLst/>
              <a:ahLst/>
              <a:cxnLst/>
              <a:rect l="l" t="t" r="r" b="b"/>
              <a:pathLst>
                <a:path w="87676" h="14739" extrusionOk="0">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7" name="Google Shape;5597;p32"/>
            <p:cNvSpPr/>
            <p:nvPr/>
          </p:nvSpPr>
          <p:spPr>
            <a:xfrm>
              <a:off x="9682959" y="6478232"/>
              <a:ext cx="163452" cy="14601"/>
            </a:xfrm>
            <a:custGeom>
              <a:avLst/>
              <a:gdLst/>
              <a:ahLst/>
              <a:cxnLst/>
              <a:rect l="l" t="t" r="r" b="b"/>
              <a:pathLst>
                <a:path w="163452" h="14601" extrusionOk="0">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8" name="Google Shape;5598;p32"/>
            <p:cNvSpPr/>
            <p:nvPr/>
          </p:nvSpPr>
          <p:spPr>
            <a:xfrm>
              <a:off x="12717215" y="5573757"/>
              <a:ext cx="14741" cy="200855"/>
            </a:xfrm>
            <a:custGeom>
              <a:avLst/>
              <a:gdLst/>
              <a:ahLst/>
              <a:cxnLst/>
              <a:rect l="l" t="t" r="r" b="b"/>
              <a:pathLst>
                <a:path w="14741" h="200855" extrusionOk="0">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9" name="Google Shape;5599;p32"/>
            <p:cNvSpPr/>
            <p:nvPr/>
          </p:nvSpPr>
          <p:spPr>
            <a:xfrm>
              <a:off x="12717212" y="5547982"/>
              <a:ext cx="14741" cy="32151"/>
            </a:xfrm>
            <a:custGeom>
              <a:avLst/>
              <a:gdLst/>
              <a:ahLst/>
              <a:cxnLst/>
              <a:rect l="l" t="t" r="r" b="b"/>
              <a:pathLst>
                <a:path w="14741" h="32151" extrusionOk="0">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0" name="Google Shape;5600;p32"/>
            <p:cNvSpPr/>
            <p:nvPr/>
          </p:nvSpPr>
          <p:spPr>
            <a:xfrm>
              <a:off x="12150022" y="5738213"/>
              <a:ext cx="193564" cy="14643"/>
            </a:xfrm>
            <a:custGeom>
              <a:avLst/>
              <a:gdLst/>
              <a:ahLst/>
              <a:cxnLst/>
              <a:rect l="l" t="t" r="r" b="b"/>
              <a:pathLst>
                <a:path w="193564" h="14643" extrusionOk="0">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1" name="Google Shape;5601;p32"/>
            <p:cNvSpPr/>
            <p:nvPr/>
          </p:nvSpPr>
          <p:spPr>
            <a:xfrm>
              <a:off x="12131131" y="5737452"/>
              <a:ext cx="26124" cy="14601"/>
            </a:xfrm>
            <a:custGeom>
              <a:avLst/>
              <a:gdLst/>
              <a:ahLst/>
              <a:cxnLst/>
              <a:rect l="l" t="t" r="r" b="b"/>
              <a:pathLst>
                <a:path w="26124" h="14601" extrusionOk="0">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2" name="Google Shape;5602;p32"/>
            <p:cNvSpPr/>
            <p:nvPr/>
          </p:nvSpPr>
          <p:spPr>
            <a:xfrm>
              <a:off x="11740948" y="6815133"/>
              <a:ext cx="14643" cy="38579"/>
            </a:xfrm>
            <a:custGeom>
              <a:avLst/>
              <a:gdLst/>
              <a:ahLst/>
              <a:cxnLst/>
              <a:rect l="l" t="t" r="r" b="b"/>
              <a:pathLst>
                <a:path w="14643" h="38579" extrusionOk="0">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3" name="Google Shape;5603;p32"/>
            <p:cNvSpPr/>
            <p:nvPr/>
          </p:nvSpPr>
          <p:spPr>
            <a:xfrm>
              <a:off x="12123896" y="5737452"/>
              <a:ext cx="14603" cy="57869"/>
            </a:xfrm>
            <a:custGeom>
              <a:avLst/>
              <a:gdLst/>
              <a:ahLst/>
              <a:cxnLst/>
              <a:rect l="l" t="t" r="r" b="b"/>
              <a:pathLst>
                <a:path w="14603" h="57869" extrusionOk="0">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4" name="Google Shape;5604;p32"/>
            <p:cNvSpPr/>
            <p:nvPr/>
          </p:nvSpPr>
          <p:spPr>
            <a:xfrm>
              <a:off x="12123762" y="5788087"/>
              <a:ext cx="14603" cy="617138"/>
            </a:xfrm>
            <a:custGeom>
              <a:avLst/>
              <a:gdLst/>
              <a:ahLst/>
              <a:cxnLst/>
              <a:rect l="l" t="t" r="r" b="b"/>
              <a:pathLst>
                <a:path w="14603" h="617138" extrusionOk="0">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5" name="Google Shape;5605;p32"/>
            <p:cNvSpPr/>
            <p:nvPr/>
          </p:nvSpPr>
          <p:spPr>
            <a:xfrm>
              <a:off x="11776894" y="6481179"/>
              <a:ext cx="14663" cy="8841"/>
            </a:xfrm>
            <a:custGeom>
              <a:avLst/>
              <a:gdLst/>
              <a:ahLst/>
              <a:cxnLst/>
              <a:rect l="l" t="t" r="r" b="b"/>
              <a:pathLst>
                <a:path w="14663" h="8841" extrusionOk="0">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6" name="Google Shape;5606;p32"/>
            <p:cNvSpPr/>
            <p:nvPr/>
          </p:nvSpPr>
          <p:spPr>
            <a:xfrm>
              <a:off x="9905034" y="5885340"/>
              <a:ext cx="14395" cy="11788"/>
            </a:xfrm>
            <a:custGeom>
              <a:avLst/>
              <a:gdLst/>
              <a:ahLst/>
              <a:cxnLst/>
              <a:rect l="l" t="t" r="r" b="b"/>
              <a:pathLst>
                <a:path w="14395" h="11788" extrusionOk="0">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7" name="Google Shape;5607;p32"/>
            <p:cNvSpPr/>
            <p:nvPr/>
          </p:nvSpPr>
          <p:spPr>
            <a:xfrm>
              <a:off x="9904765" y="5889761"/>
              <a:ext cx="14664" cy="600279"/>
            </a:xfrm>
            <a:custGeom>
              <a:avLst/>
              <a:gdLst/>
              <a:ahLst/>
              <a:cxnLst/>
              <a:rect l="l" t="t" r="r" b="b"/>
              <a:pathLst>
                <a:path w="14664" h="600279" extrusionOk="0">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8" name="Google Shape;5608;p32"/>
            <p:cNvSpPr/>
            <p:nvPr/>
          </p:nvSpPr>
          <p:spPr>
            <a:xfrm>
              <a:off x="10691408" y="6472192"/>
              <a:ext cx="184487" cy="14613"/>
            </a:xfrm>
            <a:custGeom>
              <a:avLst/>
              <a:gdLst/>
              <a:ahLst/>
              <a:cxnLst/>
              <a:rect l="l" t="t" r="r" b="b"/>
              <a:pathLst>
                <a:path w="184487" h="14613" extrusionOk="0">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9" name="Google Shape;5609;p32"/>
            <p:cNvSpPr/>
            <p:nvPr/>
          </p:nvSpPr>
          <p:spPr>
            <a:xfrm>
              <a:off x="10683815" y="6472204"/>
              <a:ext cx="14157" cy="14601"/>
            </a:xfrm>
            <a:custGeom>
              <a:avLst/>
              <a:gdLst/>
              <a:ahLst/>
              <a:cxnLst/>
              <a:rect l="l" t="t" r="r" b="b"/>
              <a:pathLst>
                <a:path w="14157" h="14601" extrusionOk="0">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0" name="Google Shape;5610;p32"/>
            <p:cNvSpPr/>
            <p:nvPr/>
          </p:nvSpPr>
          <p:spPr>
            <a:xfrm>
              <a:off x="9930354" y="5794546"/>
              <a:ext cx="10779" cy="8410"/>
            </a:xfrm>
            <a:custGeom>
              <a:avLst/>
              <a:gdLst/>
              <a:ahLst/>
              <a:cxnLst/>
              <a:rect l="l" t="t" r="r" b="b"/>
              <a:pathLst>
                <a:path w="10779" h="8410" extrusionOk="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1" name="Google Shape;5611;p32"/>
            <p:cNvSpPr/>
            <p:nvPr/>
          </p:nvSpPr>
          <p:spPr>
            <a:xfrm>
              <a:off x="9928540" y="5795095"/>
              <a:ext cx="9512" cy="108195"/>
            </a:xfrm>
            <a:custGeom>
              <a:avLst/>
              <a:gdLst/>
              <a:ahLst/>
              <a:cxnLst/>
              <a:rect l="l" t="t" r="r" b="b"/>
              <a:pathLst>
                <a:path w="9512" h="108195" extrusionOk="0">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2" name="Google Shape;5612;p32"/>
            <p:cNvSpPr/>
            <p:nvPr/>
          </p:nvSpPr>
          <p:spPr>
            <a:xfrm>
              <a:off x="9950378" y="5894393"/>
              <a:ext cx="14603" cy="585045"/>
            </a:xfrm>
            <a:custGeom>
              <a:avLst/>
              <a:gdLst/>
              <a:ahLst/>
              <a:cxnLst/>
              <a:rect l="l" t="t" r="r" b="b"/>
              <a:pathLst>
                <a:path w="14603" h="585045" extrusionOk="0">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3" name="Google Shape;5613;p32"/>
            <p:cNvSpPr/>
            <p:nvPr/>
          </p:nvSpPr>
          <p:spPr>
            <a:xfrm>
              <a:off x="9949172" y="6470731"/>
              <a:ext cx="14603" cy="15689"/>
            </a:xfrm>
            <a:custGeom>
              <a:avLst/>
              <a:gdLst/>
              <a:ahLst/>
              <a:cxnLst/>
              <a:rect l="l" t="t" r="r" b="b"/>
              <a:pathLst>
                <a:path w="14603" h="15689" extrusionOk="0">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4" name="Google Shape;5614;p32"/>
            <p:cNvSpPr/>
            <p:nvPr/>
          </p:nvSpPr>
          <p:spPr>
            <a:xfrm>
              <a:off x="12663909" y="6080113"/>
              <a:ext cx="14520" cy="332614"/>
            </a:xfrm>
            <a:custGeom>
              <a:avLst/>
              <a:gdLst/>
              <a:ahLst/>
              <a:cxnLst/>
              <a:rect l="l" t="t" r="r" b="b"/>
              <a:pathLst>
                <a:path w="14520" h="332614" extrusionOk="0">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5" name="Google Shape;5615;p32"/>
            <p:cNvSpPr/>
            <p:nvPr/>
          </p:nvSpPr>
          <p:spPr>
            <a:xfrm>
              <a:off x="12668649" y="6415005"/>
              <a:ext cx="8842" cy="4788"/>
            </a:xfrm>
            <a:custGeom>
              <a:avLst/>
              <a:gdLst/>
              <a:ahLst/>
              <a:cxnLst/>
              <a:rect l="l" t="t" r="r" b="b"/>
              <a:pathLst>
                <a:path w="8842" h="4788" extrusionOk="0">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6" name="Google Shape;5616;p32"/>
            <p:cNvSpPr/>
            <p:nvPr/>
          </p:nvSpPr>
          <p:spPr>
            <a:xfrm>
              <a:off x="12677893" y="6412861"/>
              <a:ext cx="150" cy="2545"/>
            </a:xfrm>
            <a:custGeom>
              <a:avLst/>
              <a:gdLst/>
              <a:ahLst/>
              <a:cxnLst/>
              <a:rect l="l" t="t" r="r" b="b"/>
              <a:pathLst>
                <a:path w="150" h="2545" extrusionOk="0">
                  <a:moveTo>
                    <a:pt x="0" y="1742"/>
                  </a:moveTo>
                  <a:cubicBezTo>
                    <a:pt x="80" y="1165"/>
                    <a:pt x="80" y="576"/>
                    <a:pt x="0" y="0"/>
                  </a:cubicBezTo>
                  <a:lnTo>
                    <a:pt x="0" y="0"/>
                  </a:lnTo>
                  <a:cubicBezTo>
                    <a:pt x="200" y="831"/>
                    <a:pt x="200" y="1715"/>
                    <a:pt x="0" y="2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7" name="Google Shape;5617;p32"/>
            <p:cNvSpPr/>
            <p:nvPr/>
          </p:nvSpPr>
          <p:spPr>
            <a:xfrm>
              <a:off x="10890364" y="6481179"/>
              <a:ext cx="50" cy="1607"/>
            </a:xfrm>
            <a:custGeom>
              <a:avLst/>
              <a:gdLst/>
              <a:ahLst/>
              <a:cxnLst/>
              <a:rect l="l" t="t" r="r" b="b"/>
              <a:pathLst>
                <a:path w="50" h="1607" extrusionOk="0">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8" name="Google Shape;5618;p32"/>
            <p:cNvSpPr/>
            <p:nvPr/>
          </p:nvSpPr>
          <p:spPr>
            <a:xfrm>
              <a:off x="10875745" y="6481179"/>
              <a:ext cx="150" cy="3289"/>
            </a:xfrm>
            <a:custGeom>
              <a:avLst/>
              <a:gdLst/>
              <a:ahLst/>
              <a:cxnLst/>
              <a:rect l="l" t="t" r="r" b="b"/>
              <a:pathLst>
                <a:path w="150" h="3289" extrusionOk="0">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9" name="Google Shape;5619;p32"/>
            <p:cNvSpPr/>
            <p:nvPr/>
          </p:nvSpPr>
          <p:spPr>
            <a:xfrm>
              <a:off x="9540005" y="6480777"/>
              <a:ext cx="14603" cy="372935"/>
            </a:xfrm>
            <a:custGeom>
              <a:avLst/>
              <a:gdLst/>
              <a:ahLst/>
              <a:cxnLst/>
              <a:rect l="l" t="t" r="r" b="b"/>
              <a:pathLst>
                <a:path w="14603" h="372935" extrusionOk="0">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0" name="Google Shape;5620;p32"/>
            <p:cNvSpPr/>
            <p:nvPr/>
          </p:nvSpPr>
          <p:spPr>
            <a:xfrm>
              <a:off x="12346566" y="5772013"/>
              <a:ext cx="7235" cy="14467"/>
            </a:xfrm>
            <a:custGeom>
              <a:avLst/>
              <a:gdLst/>
              <a:ahLst/>
              <a:cxnLst/>
              <a:rect l="l" t="t" r="r" b="b"/>
              <a:pathLst>
                <a:path w="7235" h="14467" extrusionOk="0">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1" name="Google Shape;5621;p32"/>
            <p:cNvSpPr/>
            <p:nvPr/>
          </p:nvSpPr>
          <p:spPr>
            <a:xfrm>
              <a:off x="11777162" y="6480510"/>
              <a:ext cx="14603" cy="7903"/>
            </a:xfrm>
            <a:custGeom>
              <a:avLst/>
              <a:gdLst/>
              <a:ahLst/>
              <a:cxnLst/>
              <a:rect l="l" t="t" r="r" b="b"/>
              <a:pathLst>
                <a:path w="14603" h="7903" extrusionOk="0">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2" name="Google Shape;5622;p32"/>
            <p:cNvSpPr/>
            <p:nvPr/>
          </p:nvSpPr>
          <p:spPr>
            <a:xfrm>
              <a:off x="12340270" y="6405226"/>
              <a:ext cx="337372" cy="14467"/>
            </a:xfrm>
            <a:custGeom>
              <a:avLst/>
              <a:gdLst/>
              <a:ahLst/>
              <a:cxnLst/>
              <a:rect l="l" t="t" r="r" b="b"/>
              <a:pathLst>
                <a:path w="337372" h="14467" extrusionOk="0">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3" name="Google Shape;5623;p32"/>
            <p:cNvSpPr/>
            <p:nvPr/>
          </p:nvSpPr>
          <p:spPr>
            <a:xfrm>
              <a:off x="12336251" y="6405226"/>
              <a:ext cx="11253" cy="14467"/>
            </a:xfrm>
            <a:custGeom>
              <a:avLst/>
              <a:gdLst/>
              <a:ahLst/>
              <a:cxnLst/>
              <a:rect l="l" t="t" r="r" b="b"/>
              <a:pathLst>
                <a:path w="11253" h="14467" extrusionOk="0">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4" name="Google Shape;5624;p32"/>
            <p:cNvSpPr/>
            <p:nvPr/>
          </p:nvSpPr>
          <p:spPr>
            <a:xfrm>
              <a:off x="12131264" y="6405226"/>
              <a:ext cx="212220" cy="14467"/>
            </a:xfrm>
            <a:custGeom>
              <a:avLst/>
              <a:gdLst/>
              <a:ahLst/>
              <a:cxnLst/>
              <a:rect l="l" t="t" r="r" b="b"/>
              <a:pathLst>
                <a:path w="212220" h="14467" extrusionOk="0">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5" name="Google Shape;5625;p32"/>
            <p:cNvSpPr/>
            <p:nvPr/>
          </p:nvSpPr>
          <p:spPr>
            <a:xfrm>
              <a:off x="12034399" y="6405226"/>
              <a:ext cx="103966" cy="14467"/>
            </a:xfrm>
            <a:custGeom>
              <a:avLst/>
              <a:gdLst/>
              <a:ahLst/>
              <a:cxnLst/>
              <a:rect l="l" t="t" r="r" b="b"/>
              <a:pathLst>
                <a:path w="103966" h="14467" extrusionOk="0">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6" name="Google Shape;5626;p32"/>
            <p:cNvSpPr/>
            <p:nvPr/>
          </p:nvSpPr>
          <p:spPr>
            <a:xfrm>
              <a:off x="10890364" y="6480510"/>
              <a:ext cx="90" cy="2009"/>
            </a:xfrm>
            <a:custGeom>
              <a:avLst/>
              <a:gdLst/>
              <a:ahLst/>
              <a:cxnLst/>
              <a:rect l="l" t="t" r="r" b="b"/>
              <a:pathLst>
                <a:path w="90" h="2009" extrusionOk="0">
                  <a:moveTo>
                    <a:pt x="0" y="0"/>
                  </a:moveTo>
                  <a:cubicBezTo>
                    <a:pt x="121" y="670"/>
                    <a:pt x="121" y="1339"/>
                    <a:pt x="0" y="2009"/>
                  </a:cubicBezTo>
                  <a:lnTo>
                    <a:pt x="0" y="2009"/>
                  </a:lnTo>
                  <a:cubicBezTo>
                    <a:pt x="67" y="1473"/>
                    <a:pt x="67" y="938"/>
                    <a:pt x="0" y="4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7" name="Google Shape;5627;p32"/>
            <p:cNvSpPr/>
            <p:nvPr/>
          </p:nvSpPr>
          <p:spPr>
            <a:xfrm>
              <a:off x="10876113" y="6480912"/>
              <a:ext cx="50" cy="2277"/>
            </a:xfrm>
            <a:custGeom>
              <a:avLst/>
              <a:gdLst/>
              <a:ahLst/>
              <a:cxnLst/>
              <a:rect l="l" t="t" r="r" b="b"/>
              <a:pathLst>
                <a:path w="50" h="2277" extrusionOk="0">
                  <a:moveTo>
                    <a:pt x="50" y="2009"/>
                  </a:moveTo>
                  <a:cubicBezTo>
                    <a:pt x="-17" y="1339"/>
                    <a:pt x="-17" y="670"/>
                    <a:pt x="50" y="0"/>
                  </a:cubicBezTo>
                  <a:lnTo>
                    <a:pt x="50" y="670"/>
                  </a:lnTo>
                  <a:cubicBezTo>
                    <a:pt x="-17" y="1206"/>
                    <a:pt x="-17" y="1741"/>
                    <a:pt x="50" y="22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8" name="Google Shape;5628;p32"/>
            <p:cNvSpPr/>
            <p:nvPr/>
          </p:nvSpPr>
          <p:spPr>
            <a:xfrm>
              <a:off x="11307705" y="6482921"/>
              <a:ext cx="14603" cy="371327"/>
            </a:xfrm>
            <a:custGeom>
              <a:avLst/>
              <a:gdLst/>
              <a:ahLst/>
              <a:cxnLst/>
              <a:rect l="l" t="t" r="r" b="b"/>
              <a:pathLst>
                <a:path w="14603" h="371327" extrusionOk="0">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9" name="Google Shape;5629;p32"/>
            <p:cNvSpPr/>
            <p:nvPr/>
          </p:nvSpPr>
          <p:spPr>
            <a:xfrm>
              <a:off x="11886086" y="6822367"/>
              <a:ext cx="14603" cy="31345"/>
            </a:xfrm>
            <a:custGeom>
              <a:avLst/>
              <a:gdLst/>
              <a:ahLst/>
              <a:cxnLst/>
              <a:rect l="l" t="t" r="r" b="b"/>
              <a:pathLst>
                <a:path w="14603" h="31345" extrusionOk="0">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0" name="Google Shape;5630;p32"/>
            <p:cNvSpPr/>
            <p:nvPr/>
          </p:nvSpPr>
          <p:spPr>
            <a:xfrm>
              <a:off x="12345361" y="5772013"/>
              <a:ext cx="8574" cy="14467"/>
            </a:xfrm>
            <a:custGeom>
              <a:avLst/>
              <a:gdLst/>
              <a:ahLst/>
              <a:cxnLst/>
              <a:rect l="l" t="t" r="r" b="b"/>
              <a:pathLst>
                <a:path w="8574" h="14467" extrusionOk="0">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1" name="Google Shape;5631;p32"/>
            <p:cNvSpPr/>
            <p:nvPr/>
          </p:nvSpPr>
          <p:spPr>
            <a:xfrm>
              <a:off x="12333443" y="5771784"/>
              <a:ext cx="19420" cy="14561"/>
            </a:xfrm>
            <a:custGeom>
              <a:avLst/>
              <a:gdLst/>
              <a:ahLst/>
              <a:cxnLst/>
              <a:rect l="l" t="t" r="r" b="b"/>
              <a:pathLst>
                <a:path w="19420" h="14561" extrusionOk="0">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2" name="Google Shape;5632;p32"/>
            <p:cNvSpPr/>
            <p:nvPr/>
          </p:nvSpPr>
          <p:spPr>
            <a:xfrm>
              <a:off x="10595212" y="6482921"/>
              <a:ext cx="14469" cy="371327"/>
            </a:xfrm>
            <a:custGeom>
              <a:avLst/>
              <a:gdLst/>
              <a:ahLst/>
              <a:cxnLst/>
              <a:rect l="l" t="t" r="r" b="b"/>
              <a:pathLst>
                <a:path w="14469" h="371327" extrusionOk="0">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3" name="Google Shape;5633;p32"/>
            <p:cNvSpPr/>
            <p:nvPr/>
          </p:nvSpPr>
          <p:spPr>
            <a:xfrm>
              <a:off x="11777162" y="6479438"/>
              <a:ext cx="14603" cy="8305"/>
            </a:xfrm>
            <a:custGeom>
              <a:avLst/>
              <a:gdLst/>
              <a:ahLst/>
              <a:cxnLst/>
              <a:rect l="l" t="t" r="r" b="b"/>
              <a:pathLst>
                <a:path w="14603" h="8305" extrusionOk="0">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4" name="Google Shape;5634;p32"/>
            <p:cNvSpPr/>
            <p:nvPr/>
          </p:nvSpPr>
          <p:spPr>
            <a:xfrm>
              <a:off x="10876565" y="6483338"/>
              <a:ext cx="14469" cy="370375"/>
            </a:xfrm>
            <a:custGeom>
              <a:avLst/>
              <a:gdLst/>
              <a:ahLst/>
              <a:cxnLst/>
              <a:rect l="l" t="t" r="r" b="b"/>
              <a:pathLst>
                <a:path w="14469" h="370375" extrusionOk="0">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5" name="Google Shape;5635;p32"/>
            <p:cNvSpPr/>
            <p:nvPr/>
          </p:nvSpPr>
          <p:spPr>
            <a:xfrm>
              <a:off x="10875443" y="6479438"/>
              <a:ext cx="14610" cy="8327"/>
            </a:xfrm>
            <a:custGeom>
              <a:avLst/>
              <a:gdLst/>
              <a:ahLst/>
              <a:cxnLst/>
              <a:rect l="l" t="t" r="r" b="b"/>
              <a:pathLst>
                <a:path w="14610" h="8327" extrusionOk="0">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6" name="Google Shape;5636;p32"/>
            <p:cNvSpPr/>
            <p:nvPr/>
          </p:nvSpPr>
          <p:spPr>
            <a:xfrm>
              <a:off x="10877278" y="6391830"/>
              <a:ext cx="13136" cy="94975"/>
            </a:xfrm>
            <a:custGeom>
              <a:avLst/>
              <a:gdLst/>
              <a:ahLst/>
              <a:cxnLst/>
              <a:rect l="l" t="t" r="r" b="b"/>
              <a:pathLst>
                <a:path w="13136" h="94975" extrusionOk="0">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7" name="Google Shape;5637;p32"/>
            <p:cNvSpPr/>
            <p:nvPr/>
          </p:nvSpPr>
          <p:spPr>
            <a:xfrm>
              <a:off x="11307437" y="6481179"/>
              <a:ext cx="14603" cy="9109"/>
            </a:xfrm>
            <a:custGeom>
              <a:avLst/>
              <a:gdLst/>
              <a:ahLst/>
              <a:cxnLst/>
              <a:rect l="l" t="t" r="r" b="b"/>
              <a:pathLst>
                <a:path w="14603" h="9109" extrusionOk="0">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8" name="Google Shape;5638;p32"/>
            <p:cNvSpPr/>
            <p:nvPr/>
          </p:nvSpPr>
          <p:spPr>
            <a:xfrm>
              <a:off x="10036124" y="6482385"/>
              <a:ext cx="14603" cy="371327"/>
            </a:xfrm>
            <a:custGeom>
              <a:avLst/>
              <a:gdLst/>
              <a:ahLst/>
              <a:cxnLst/>
              <a:rect l="l" t="t" r="r" b="b"/>
              <a:pathLst>
                <a:path w="14603" h="371327" extrusionOk="0">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9" name="Google Shape;5639;p32"/>
            <p:cNvSpPr/>
            <p:nvPr/>
          </p:nvSpPr>
          <p:spPr>
            <a:xfrm>
              <a:off x="11886086" y="6800800"/>
              <a:ext cx="14603" cy="28800"/>
            </a:xfrm>
            <a:custGeom>
              <a:avLst/>
              <a:gdLst/>
              <a:ahLst/>
              <a:cxnLst/>
              <a:rect l="l" t="t" r="r" b="b"/>
              <a:pathLst>
                <a:path w="14603" h="28800" extrusionOk="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0" name="Google Shape;5640;p32"/>
            <p:cNvSpPr/>
            <p:nvPr/>
          </p:nvSpPr>
          <p:spPr>
            <a:xfrm>
              <a:off x="10595212" y="6442734"/>
              <a:ext cx="14469" cy="47420"/>
            </a:xfrm>
            <a:custGeom>
              <a:avLst/>
              <a:gdLst/>
              <a:ahLst/>
              <a:cxnLst/>
              <a:rect l="l" t="t" r="r" b="b"/>
              <a:pathLst>
                <a:path w="14469" h="47420" extrusionOk="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1" name="Google Shape;5641;p32"/>
            <p:cNvSpPr/>
            <p:nvPr/>
          </p:nvSpPr>
          <p:spPr>
            <a:xfrm>
              <a:off x="11307437" y="6480510"/>
              <a:ext cx="14603" cy="7903"/>
            </a:xfrm>
            <a:custGeom>
              <a:avLst/>
              <a:gdLst/>
              <a:ahLst/>
              <a:cxnLst/>
              <a:rect l="l" t="t" r="r" b="b"/>
              <a:pathLst>
                <a:path w="14603" h="7903" extrusionOk="0">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2" name="Google Shape;5642;p32"/>
            <p:cNvSpPr/>
            <p:nvPr/>
          </p:nvSpPr>
          <p:spPr>
            <a:xfrm>
              <a:off x="10036124" y="6481179"/>
              <a:ext cx="14603" cy="9109"/>
            </a:xfrm>
            <a:custGeom>
              <a:avLst/>
              <a:gdLst/>
              <a:ahLst/>
              <a:cxnLst/>
              <a:rect l="l" t="t" r="r" b="b"/>
              <a:pathLst>
                <a:path w="14603" h="9109" extrusionOk="0">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3" name="Google Shape;5643;p32"/>
            <p:cNvSpPr/>
            <p:nvPr/>
          </p:nvSpPr>
          <p:spPr>
            <a:xfrm>
              <a:off x="11886086" y="6405628"/>
              <a:ext cx="14623" cy="77292"/>
            </a:xfrm>
            <a:custGeom>
              <a:avLst/>
              <a:gdLst/>
              <a:ahLst/>
              <a:cxnLst/>
              <a:rect l="l" t="t" r="r" b="b"/>
              <a:pathLst>
                <a:path w="14623" h="77292" extrusionOk="0">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4" name="Google Shape;5644;p32"/>
            <p:cNvSpPr/>
            <p:nvPr/>
          </p:nvSpPr>
          <p:spPr>
            <a:xfrm>
              <a:off x="11886086" y="6475151"/>
              <a:ext cx="14623" cy="332882"/>
            </a:xfrm>
            <a:custGeom>
              <a:avLst/>
              <a:gdLst/>
              <a:ahLst/>
              <a:cxnLst/>
              <a:rect l="l" t="t" r="r" b="b"/>
              <a:pathLst>
                <a:path w="14623" h="332882" extrusionOk="0">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5" name="Google Shape;5645;p32"/>
            <p:cNvSpPr/>
            <p:nvPr/>
          </p:nvSpPr>
          <p:spPr>
            <a:xfrm>
              <a:off x="10595212" y="6440724"/>
              <a:ext cx="12057" cy="9243"/>
            </a:xfrm>
            <a:custGeom>
              <a:avLst/>
              <a:gdLst/>
              <a:ahLst/>
              <a:cxnLst/>
              <a:rect l="l" t="t" r="r" b="b"/>
              <a:pathLst>
                <a:path w="12057" h="9243" extrusionOk="0">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6" name="Google Shape;5646;p32"/>
            <p:cNvSpPr/>
            <p:nvPr/>
          </p:nvSpPr>
          <p:spPr>
            <a:xfrm>
              <a:off x="10595212" y="5848714"/>
              <a:ext cx="14529" cy="592010"/>
            </a:xfrm>
            <a:custGeom>
              <a:avLst/>
              <a:gdLst/>
              <a:ahLst/>
              <a:cxnLst/>
              <a:rect l="l" t="t" r="r" b="b"/>
              <a:pathLst>
                <a:path w="14529" h="592010" extrusionOk="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7" name="Google Shape;5647;p32"/>
            <p:cNvSpPr/>
            <p:nvPr/>
          </p:nvSpPr>
          <p:spPr>
            <a:xfrm>
              <a:off x="12724517" y="6074887"/>
              <a:ext cx="133977" cy="14602"/>
            </a:xfrm>
            <a:custGeom>
              <a:avLst/>
              <a:gdLst/>
              <a:ahLst/>
              <a:cxnLst/>
              <a:rect l="l" t="t" r="r" b="b"/>
              <a:pathLst>
                <a:path w="133977" h="14602" extrusionOk="0">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8" name="Google Shape;5648;p32"/>
            <p:cNvSpPr/>
            <p:nvPr/>
          </p:nvSpPr>
          <p:spPr>
            <a:xfrm>
              <a:off x="11307437" y="6479438"/>
              <a:ext cx="14603" cy="8305"/>
            </a:xfrm>
            <a:custGeom>
              <a:avLst/>
              <a:gdLst/>
              <a:ahLst/>
              <a:cxnLst/>
              <a:rect l="l" t="t" r="r" b="b"/>
              <a:pathLst>
                <a:path w="14603" h="8305" extrusionOk="0">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9" name="Google Shape;5649;p32"/>
            <p:cNvSpPr/>
            <p:nvPr/>
          </p:nvSpPr>
          <p:spPr>
            <a:xfrm>
              <a:off x="11307705" y="6390913"/>
              <a:ext cx="14603" cy="95892"/>
            </a:xfrm>
            <a:custGeom>
              <a:avLst/>
              <a:gdLst/>
              <a:ahLst/>
              <a:cxnLst/>
              <a:rect l="l" t="t" r="r" b="b"/>
              <a:pathLst>
                <a:path w="14603" h="95892" extrusionOk="0">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0" name="Google Shape;5650;p32"/>
            <p:cNvSpPr/>
            <p:nvPr/>
          </p:nvSpPr>
          <p:spPr>
            <a:xfrm>
              <a:off x="10036124" y="6480510"/>
              <a:ext cx="14603" cy="7903"/>
            </a:xfrm>
            <a:custGeom>
              <a:avLst/>
              <a:gdLst/>
              <a:ahLst/>
              <a:cxnLst/>
              <a:rect l="l" t="t" r="r" b="b"/>
              <a:pathLst>
                <a:path w="14603" h="7903" extrusionOk="0">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1" name="Google Shape;5651;p32"/>
            <p:cNvSpPr/>
            <p:nvPr/>
          </p:nvSpPr>
          <p:spPr>
            <a:xfrm>
              <a:off x="12683789" y="6074887"/>
              <a:ext cx="47561" cy="14602"/>
            </a:xfrm>
            <a:custGeom>
              <a:avLst/>
              <a:gdLst/>
              <a:ahLst/>
              <a:cxnLst/>
              <a:rect l="l" t="t" r="r" b="b"/>
              <a:pathLst>
                <a:path w="47561" h="14602" extrusionOk="0">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2" name="Google Shape;5652;p32"/>
            <p:cNvSpPr/>
            <p:nvPr/>
          </p:nvSpPr>
          <p:spPr>
            <a:xfrm>
              <a:off x="10036124" y="6479438"/>
              <a:ext cx="14603" cy="8305"/>
            </a:xfrm>
            <a:custGeom>
              <a:avLst/>
              <a:gdLst/>
              <a:ahLst/>
              <a:cxnLst/>
              <a:rect l="l" t="t" r="r" b="b"/>
              <a:pathLst>
                <a:path w="14603" h="8305" extrusionOk="0">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3" name="Google Shape;5653;p32"/>
            <p:cNvSpPr/>
            <p:nvPr/>
          </p:nvSpPr>
          <p:spPr>
            <a:xfrm>
              <a:off x="10036124" y="5830552"/>
              <a:ext cx="14603" cy="656253"/>
            </a:xfrm>
            <a:custGeom>
              <a:avLst/>
              <a:gdLst/>
              <a:ahLst/>
              <a:cxnLst/>
              <a:rect l="l" t="t" r="r" b="b"/>
              <a:pathLst>
                <a:path w="14603" h="656253" extrusionOk="0">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4" name="Google Shape;5654;p32"/>
            <p:cNvSpPr/>
            <p:nvPr/>
          </p:nvSpPr>
          <p:spPr>
            <a:xfrm>
              <a:off x="12680439" y="6074889"/>
              <a:ext cx="10583" cy="14601"/>
            </a:xfrm>
            <a:custGeom>
              <a:avLst/>
              <a:gdLst/>
              <a:ahLst/>
              <a:cxnLst/>
              <a:rect l="l" t="t" r="r" b="b"/>
              <a:pathLst>
                <a:path w="10583" h="14601" extrusionOk="0">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5" name="Google Shape;5655;p32"/>
            <p:cNvSpPr/>
            <p:nvPr/>
          </p:nvSpPr>
          <p:spPr>
            <a:xfrm>
              <a:off x="12665075" y="6074889"/>
              <a:ext cx="22598" cy="13395"/>
            </a:xfrm>
            <a:custGeom>
              <a:avLst/>
              <a:gdLst/>
              <a:ahLst/>
              <a:cxnLst/>
              <a:rect l="l" t="t" r="r" b="b"/>
              <a:pathLst>
                <a:path w="22598" h="13395" extrusionOk="0">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6" name="Google Shape;5656;p32"/>
            <p:cNvSpPr/>
            <p:nvPr/>
          </p:nvSpPr>
          <p:spPr>
            <a:xfrm>
              <a:off x="10595212" y="6433491"/>
              <a:ext cx="103430" cy="14601"/>
            </a:xfrm>
            <a:custGeom>
              <a:avLst/>
              <a:gdLst/>
              <a:ahLst/>
              <a:cxnLst/>
              <a:rect l="l" t="t" r="r" b="b"/>
              <a:pathLst>
                <a:path w="103430" h="14601" extrusionOk="0">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7" name="Google Shape;5657;p32"/>
            <p:cNvSpPr/>
            <p:nvPr/>
          </p:nvSpPr>
          <p:spPr>
            <a:xfrm>
              <a:off x="9910855" y="6481702"/>
              <a:ext cx="2545" cy="372547"/>
            </a:xfrm>
            <a:custGeom>
              <a:avLst/>
              <a:gdLst/>
              <a:ahLst/>
              <a:cxnLst/>
              <a:rect l="l" t="t" r="r" b="b"/>
              <a:pathLst>
                <a:path w="2545" h="372547" extrusionOk="0">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8" name="Google Shape;5658;p32"/>
            <p:cNvSpPr/>
            <p:nvPr/>
          </p:nvSpPr>
          <p:spPr>
            <a:xfrm>
              <a:off x="11776626" y="5788087"/>
              <a:ext cx="14603" cy="698718"/>
            </a:xfrm>
            <a:custGeom>
              <a:avLst/>
              <a:gdLst/>
              <a:ahLst/>
              <a:cxnLst/>
              <a:rect l="l" t="t" r="r" b="b"/>
              <a:pathLst>
                <a:path w="14603" h="698718" extrusionOk="0">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9" name="Google Shape;5659;p32"/>
            <p:cNvSpPr/>
            <p:nvPr/>
          </p:nvSpPr>
          <p:spPr>
            <a:xfrm>
              <a:off x="9934569" y="5794785"/>
              <a:ext cx="12922" cy="109851"/>
            </a:xfrm>
            <a:custGeom>
              <a:avLst/>
              <a:gdLst/>
              <a:ahLst/>
              <a:cxnLst/>
              <a:rect l="l" t="t" r="r" b="b"/>
              <a:pathLst>
                <a:path w="12922" h="109851" extrusionOk="0">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0" name="Google Shape;5660;p32"/>
            <p:cNvSpPr/>
            <p:nvPr/>
          </p:nvSpPr>
          <p:spPr>
            <a:xfrm>
              <a:off x="0" y="6482117"/>
              <a:ext cx="316321" cy="371595"/>
            </a:xfrm>
            <a:custGeom>
              <a:avLst/>
              <a:gdLst/>
              <a:ahLst/>
              <a:cxnLst/>
              <a:rect l="l" t="t" r="r" b="b"/>
              <a:pathLst>
                <a:path w="316321" h="371595" extrusionOk="0">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1" name="Google Shape;5661;p32"/>
            <p:cNvSpPr/>
            <p:nvPr/>
          </p:nvSpPr>
          <p:spPr>
            <a:xfrm>
              <a:off x="2807633" y="6463095"/>
              <a:ext cx="23044" cy="390617"/>
            </a:xfrm>
            <a:custGeom>
              <a:avLst/>
              <a:gdLst/>
              <a:ahLst/>
              <a:cxnLst/>
              <a:rect l="l" t="t" r="r" b="b"/>
              <a:pathLst>
                <a:path w="23044" h="390617" extrusionOk="0">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2" name="Google Shape;5662;p32"/>
            <p:cNvSpPr/>
            <p:nvPr/>
          </p:nvSpPr>
          <p:spPr>
            <a:xfrm>
              <a:off x="2833223" y="6463095"/>
              <a:ext cx="391482" cy="71934"/>
            </a:xfrm>
            <a:custGeom>
              <a:avLst/>
              <a:gdLst/>
              <a:ahLst/>
              <a:cxnLst/>
              <a:rect l="l" t="t" r="r" b="b"/>
              <a:pathLst>
                <a:path w="391482" h="71934" extrusionOk="0">
                  <a:moveTo>
                    <a:pt x="0" y="0"/>
                  </a:moveTo>
                  <a:lnTo>
                    <a:pt x="0" y="71935"/>
                  </a:lnTo>
                  <a:lnTo>
                    <a:pt x="357050" y="71935"/>
                  </a:lnTo>
                  <a:lnTo>
                    <a:pt x="391482" y="71935"/>
                  </a:lnTo>
                  <a:lnTo>
                    <a:pt x="391482" y="536"/>
                  </a:lnTo>
                  <a:lnTo>
                    <a:pt x="356916" y="0"/>
                  </a:lnTo>
                  <a:lnTo>
                    <a:pt x="0"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3" name="Google Shape;5663;p32"/>
            <p:cNvSpPr/>
            <p:nvPr/>
          </p:nvSpPr>
          <p:spPr>
            <a:xfrm>
              <a:off x="1397921" y="5621445"/>
              <a:ext cx="29609" cy="201470"/>
            </a:xfrm>
            <a:custGeom>
              <a:avLst/>
              <a:gdLst/>
              <a:ahLst/>
              <a:cxnLst/>
              <a:rect l="l" t="t" r="r" b="b"/>
              <a:pathLst>
                <a:path w="29609" h="201470" extrusionOk="0">
                  <a:moveTo>
                    <a:pt x="29609" y="201471"/>
                  </a:moveTo>
                  <a:lnTo>
                    <a:pt x="29609" y="10984"/>
                  </a:lnTo>
                  <a:lnTo>
                    <a:pt x="27465" y="0"/>
                  </a:lnTo>
                  <a:lnTo>
                    <a:pt x="0" y="0"/>
                  </a:lnTo>
                  <a:lnTo>
                    <a:pt x="0" y="10181"/>
                  </a:lnTo>
                  <a:lnTo>
                    <a:pt x="0" y="201471"/>
                  </a:lnTo>
                  <a:lnTo>
                    <a:pt x="29609" y="20147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4" name="Google Shape;5664;p32"/>
            <p:cNvSpPr/>
            <p:nvPr/>
          </p:nvSpPr>
          <p:spPr>
            <a:xfrm>
              <a:off x="128618" y="5434174"/>
              <a:ext cx="17417" cy="1044862"/>
            </a:xfrm>
            <a:custGeom>
              <a:avLst/>
              <a:gdLst/>
              <a:ahLst/>
              <a:cxnLst/>
              <a:rect l="l" t="t" r="r" b="b"/>
              <a:pathLst>
                <a:path w="17417" h="1044862" extrusionOk="0">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5" name="Google Shape;5665;p32"/>
            <p:cNvSpPr/>
            <p:nvPr/>
          </p:nvSpPr>
          <p:spPr>
            <a:xfrm>
              <a:off x="0" y="5431629"/>
              <a:ext cx="125938" cy="1047407"/>
            </a:xfrm>
            <a:custGeom>
              <a:avLst/>
              <a:gdLst/>
              <a:ahLst/>
              <a:cxnLst/>
              <a:rect l="l" t="t" r="r" b="b"/>
              <a:pathLst>
                <a:path w="125938" h="1047407" extrusionOk="0">
                  <a:moveTo>
                    <a:pt x="125939" y="670"/>
                  </a:moveTo>
                  <a:lnTo>
                    <a:pt x="125001" y="0"/>
                  </a:lnTo>
                  <a:lnTo>
                    <a:pt x="0" y="0"/>
                  </a:lnTo>
                  <a:lnTo>
                    <a:pt x="0" y="1047407"/>
                  </a:lnTo>
                  <a:lnTo>
                    <a:pt x="125939" y="1047407"/>
                  </a:lnTo>
                  <a:lnTo>
                    <a:pt x="125939" y="6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6" name="Google Shape;5666;p32"/>
            <p:cNvSpPr/>
            <p:nvPr/>
          </p:nvSpPr>
          <p:spPr>
            <a:xfrm>
              <a:off x="174974" y="5607648"/>
              <a:ext cx="14737" cy="862547"/>
            </a:xfrm>
            <a:custGeom>
              <a:avLst/>
              <a:gdLst/>
              <a:ahLst/>
              <a:cxnLst/>
              <a:rect l="l" t="t" r="r" b="b"/>
              <a:pathLst>
                <a:path w="14737" h="862547" extrusionOk="0">
                  <a:moveTo>
                    <a:pt x="14738" y="862547"/>
                  </a:moveTo>
                  <a:lnTo>
                    <a:pt x="14738" y="8707"/>
                  </a:lnTo>
                  <a:lnTo>
                    <a:pt x="0" y="0"/>
                  </a:lnTo>
                  <a:lnTo>
                    <a:pt x="0" y="862547"/>
                  </a:lnTo>
                  <a:lnTo>
                    <a:pt x="14738" y="862547"/>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7" name="Google Shape;5667;p32"/>
            <p:cNvSpPr/>
            <p:nvPr/>
          </p:nvSpPr>
          <p:spPr>
            <a:xfrm>
              <a:off x="160639" y="5605772"/>
              <a:ext cx="11790" cy="864422"/>
            </a:xfrm>
            <a:custGeom>
              <a:avLst/>
              <a:gdLst/>
              <a:ahLst/>
              <a:cxnLst/>
              <a:rect l="l" t="t" r="r" b="b"/>
              <a:pathLst>
                <a:path w="11790" h="864422" extrusionOk="0">
                  <a:moveTo>
                    <a:pt x="11790" y="864423"/>
                  </a:moveTo>
                  <a:lnTo>
                    <a:pt x="11790" y="402"/>
                  </a:lnTo>
                  <a:lnTo>
                    <a:pt x="10986" y="0"/>
                  </a:lnTo>
                  <a:lnTo>
                    <a:pt x="0" y="0"/>
                  </a:lnTo>
                  <a:lnTo>
                    <a:pt x="0" y="864423"/>
                  </a:lnTo>
                  <a:lnTo>
                    <a:pt x="11790" y="864423"/>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8" name="Google Shape;5668;p32"/>
            <p:cNvSpPr/>
            <p:nvPr/>
          </p:nvSpPr>
          <p:spPr>
            <a:xfrm>
              <a:off x="330924" y="6476625"/>
              <a:ext cx="362543" cy="377222"/>
            </a:xfrm>
            <a:custGeom>
              <a:avLst/>
              <a:gdLst/>
              <a:ahLst/>
              <a:cxnLst/>
              <a:rect l="l" t="t" r="r" b="b"/>
              <a:pathLst>
                <a:path w="362543" h="377222" extrusionOk="0">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9" name="Google Shape;5669;p32"/>
            <p:cNvSpPr/>
            <p:nvPr/>
          </p:nvSpPr>
          <p:spPr>
            <a:xfrm>
              <a:off x="320608" y="5606978"/>
              <a:ext cx="372859" cy="168115"/>
            </a:xfrm>
            <a:custGeom>
              <a:avLst/>
              <a:gdLst/>
              <a:ahLst/>
              <a:cxnLst/>
              <a:rect l="l" t="t" r="r" b="b"/>
              <a:pathLst>
                <a:path w="372859" h="168115" extrusionOk="0">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0" name="Google Shape;5670;p32"/>
            <p:cNvSpPr/>
            <p:nvPr/>
          </p:nvSpPr>
          <p:spPr>
            <a:xfrm>
              <a:off x="319804" y="6109450"/>
              <a:ext cx="38317" cy="354315"/>
            </a:xfrm>
            <a:custGeom>
              <a:avLst/>
              <a:gdLst/>
              <a:ahLst/>
              <a:cxnLst/>
              <a:rect l="l" t="t" r="r" b="b"/>
              <a:pathLst>
                <a:path w="38317" h="354315" extrusionOk="0">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1" name="Google Shape;5671;p32"/>
            <p:cNvSpPr/>
            <p:nvPr/>
          </p:nvSpPr>
          <p:spPr>
            <a:xfrm>
              <a:off x="296492" y="6109450"/>
              <a:ext cx="9646" cy="2411"/>
            </a:xfrm>
            <a:custGeom>
              <a:avLst/>
              <a:gdLst/>
              <a:ahLst/>
              <a:cxnLst/>
              <a:rect l="l" t="t" r="r" b="b"/>
              <a:pathLst>
                <a:path w="9646" h="2411" extrusionOk="0">
                  <a:moveTo>
                    <a:pt x="0" y="0"/>
                  </a:moveTo>
                  <a:lnTo>
                    <a:pt x="9646" y="2411"/>
                  </a:lnTo>
                  <a:cubicBezTo>
                    <a:pt x="9508" y="1607"/>
                    <a:pt x="9508" y="804"/>
                    <a:pt x="9646" y="0"/>
                  </a:cubicBez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2" name="Google Shape;5672;p32"/>
            <p:cNvSpPr/>
            <p:nvPr/>
          </p:nvSpPr>
          <p:spPr>
            <a:xfrm>
              <a:off x="1432621" y="5844215"/>
              <a:ext cx="937" cy="288810"/>
            </a:xfrm>
            <a:custGeom>
              <a:avLst/>
              <a:gdLst/>
              <a:ahLst/>
              <a:cxnLst/>
              <a:rect l="l" t="t" r="r" b="b"/>
              <a:pathLst>
                <a:path w="937" h="288810" extrusionOk="0">
                  <a:moveTo>
                    <a:pt x="938" y="288543"/>
                  </a:moveTo>
                  <a:lnTo>
                    <a:pt x="938" y="0"/>
                  </a:lnTo>
                  <a:lnTo>
                    <a:pt x="0" y="0"/>
                  </a:lnTo>
                  <a:lnTo>
                    <a:pt x="0" y="288811"/>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3" name="Google Shape;5673;p32"/>
            <p:cNvSpPr/>
            <p:nvPr/>
          </p:nvSpPr>
          <p:spPr>
            <a:xfrm>
              <a:off x="1436105" y="5844483"/>
              <a:ext cx="335613" cy="617540"/>
            </a:xfrm>
            <a:custGeom>
              <a:avLst/>
              <a:gdLst/>
              <a:ahLst/>
              <a:cxnLst/>
              <a:rect l="l" t="t" r="r" b="b"/>
              <a:pathLst>
                <a:path w="335613" h="617540" extrusionOk="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4" name="Google Shape;5674;p32"/>
            <p:cNvSpPr/>
            <p:nvPr/>
          </p:nvSpPr>
          <p:spPr>
            <a:xfrm>
              <a:off x="4336049" y="6550703"/>
              <a:ext cx="224546" cy="303144"/>
            </a:xfrm>
            <a:custGeom>
              <a:avLst/>
              <a:gdLst/>
              <a:ahLst/>
              <a:cxnLst/>
              <a:rect l="l" t="t" r="r" b="b"/>
              <a:pathLst>
                <a:path w="224546" h="303144" extrusionOk="0">
                  <a:moveTo>
                    <a:pt x="167874" y="0"/>
                  </a:moveTo>
                  <a:lnTo>
                    <a:pt x="88827" y="0"/>
                  </a:lnTo>
                  <a:lnTo>
                    <a:pt x="0" y="0"/>
                  </a:lnTo>
                  <a:lnTo>
                    <a:pt x="0" y="303144"/>
                  </a:lnTo>
                  <a:lnTo>
                    <a:pt x="224546" y="303144"/>
                  </a:lnTo>
                  <a:lnTo>
                    <a:pt x="224546" y="2143"/>
                  </a:lnTo>
                  <a:lnTo>
                    <a:pt x="16787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5" name="Google Shape;5675;p32"/>
            <p:cNvSpPr/>
            <p:nvPr/>
          </p:nvSpPr>
          <p:spPr>
            <a:xfrm>
              <a:off x="4277367" y="6550703"/>
              <a:ext cx="56136" cy="303010"/>
            </a:xfrm>
            <a:custGeom>
              <a:avLst/>
              <a:gdLst/>
              <a:ahLst/>
              <a:cxnLst/>
              <a:rect l="l" t="t" r="r" b="b"/>
              <a:pathLst>
                <a:path w="56136" h="303010" extrusionOk="0">
                  <a:moveTo>
                    <a:pt x="0" y="0"/>
                  </a:moveTo>
                  <a:lnTo>
                    <a:pt x="56137" y="0"/>
                  </a:lnTo>
                  <a:lnTo>
                    <a:pt x="56137" y="303010"/>
                  </a:lnTo>
                  <a:lnTo>
                    <a:pt x="0" y="303010"/>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6" name="Google Shape;5676;p32"/>
            <p:cNvSpPr/>
            <p:nvPr/>
          </p:nvSpPr>
          <p:spPr>
            <a:xfrm>
              <a:off x="4210378" y="5951649"/>
              <a:ext cx="207263" cy="584453"/>
            </a:xfrm>
            <a:custGeom>
              <a:avLst/>
              <a:gdLst/>
              <a:ahLst/>
              <a:cxnLst/>
              <a:rect l="l" t="t" r="r" b="b"/>
              <a:pathLst>
                <a:path w="207263" h="584453" extrusionOk="0">
                  <a:moveTo>
                    <a:pt x="0" y="3349"/>
                  </a:moveTo>
                  <a:lnTo>
                    <a:pt x="0" y="581774"/>
                  </a:lnTo>
                  <a:lnTo>
                    <a:pt x="65917" y="584453"/>
                  </a:lnTo>
                  <a:lnTo>
                    <a:pt x="207263" y="584453"/>
                  </a:lnTo>
                  <a:lnTo>
                    <a:pt x="207263" y="0"/>
                  </a:lnTo>
                  <a:lnTo>
                    <a:pt x="0" y="0"/>
                  </a:lnTo>
                  <a:lnTo>
                    <a:pt x="0" y="3349"/>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7" name="Google Shape;5677;p32"/>
            <p:cNvSpPr/>
            <p:nvPr/>
          </p:nvSpPr>
          <p:spPr>
            <a:xfrm>
              <a:off x="1775738" y="5662168"/>
              <a:ext cx="182075" cy="135028"/>
            </a:xfrm>
            <a:custGeom>
              <a:avLst/>
              <a:gdLst/>
              <a:ahLst/>
              <a:cxnLst/>
              <a:rect l="l" t="t" r="r" b="b"/>
              <a:pathLst>
                <a:path w="182075" h="135028" extrusionOk="0">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8" name="Google Shape;5678;p32"/>
            <p:cNvSpPr/>
            <p:nvPr/>
          </p:nvSpPr>
          <p:spPr>
            <a:xfrm>
              <a:off x="1226028" y="5638994"/>
              <a:ext cx="158227" cy="493764"/>
            </a:xfrm>
            <a:custGeom>
              <a:avLst/>
              <a:gdLst/>
              <a:ahLst/>
              <a:cxnLst/>
              <a:rect l="l" t="t" r="r" b="b"/>
              <a:pathLst>
                <a:path w="158227" h="493764" extrusionOk="0">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9" name="Google Shape;5679;p32"/>
            <p:cNvSpPr/>
            <p:nvPr/>
          </p:nvSpPr>
          <p:spPr>
            <a:xfrm>
              <a:off x="429398" y="5571078"/>
              <a:ext cx="151126" cy="21299"/>
            </a:xfrm>
            <a:custGeom>
              <a:avLst/>
              <a:gdLst/>
              <a:ahLst/>
              <a:cxnLst/>
              <a:rect l="l" t="t" r="r" b="b"/>
              <a:pathLst>
                <a:path w="151126" h="21299" extrusionOk="0">
                  <a:moveTo>
                    <a:pt x="35772" y="21299"/>
                  </a:moveTo>
                  <a:lnTo>
                    <a:pt x="151127" y="21299"/>
                  </a:lnTo>
                  <a:lnTo>
                    <a:pt x="151127" y="0"/>
                  </a:lnTo>
                  <a:lnTo>
                    <a:pt x="0" y="0"/>
                  </a:lnTo>
                  <a:lnTo>
                    <a:pt x="28805" y="21299"/>
                  </a:lnTo>
                  <a:lnTo>
                    <a:pt x="35772" y="21299"/>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0" name="Google Shape;5680;p32"/>
            <p:cNvSpPr/>
            <p:nvPr/>
          </p:nvSpPr>
          <p:spPr>
            <a:xfrm>
              <a:off x="424708" y="5571078"/>
              <a:ext cx="29207" cy="21299"/>
            </a:xfrm>
            <a:custGeom>
              <a:avLst/>
              <a:gdLst/>
              <a:ahLst/>
              <a:cxnLst/>
              <a:rect l="l" t="t" r="r" b="b"/>
              <a:pathLst>
                <a:path w="29207" h="21299" extrusionOk="0">
                  <a:moveTo>
                    <a:pt x="402" y="0"/>
                  </a:moveTo>
                  <a:lnTo>
                    <a:pt x="0" y="0"/>
                  </a:lnTo>
                  <a:lnTo>
                    <a:pt x="0" y="21299"/>
                  </a:lnTo>
                  <a:lnTo>
                    <a:pt x="29207" y="21299"/>
                  </a:lnTo>
                  <a:lnTo>
                    <a:pt x="402" y="0"/>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1" name="Google Shape;5681;p32"/>
            <p:cNvSpPr/>
            <p:nvPr/>
          </p:nvSpPr>
          <p:spPr>
            <a:xfrm>
              <a:off x="4204349" y="6547756"/>
              <a:ext cx="70472" cy="306091"/>
            </a:xfrm>
            <a:custGeom>
              <a:avLst/>
              <a:gdLst/>
              <a:ahLst/>
              <a:cxnLst/>
              <a:rect l="l" t="t" r="r" b="b"/>
              <a:pathLst>
                <a:path w="70472" h="306091" extrusionOk="0">
                  <a:moveTo>
                    <a:pt x="0" y="0"/>
                  </a:moveTo>
                  <a:lnTo>
                    <a:pt x="0" y="306091"/>
                  </a:lnTo>
                  <a:lnTo>
                    <a:pt x="70472" y="306091"/>
                  </a:lnTo>
                  <a:lnTo>
                    <a:pt x="70472" y="2947"/>
                  </a:lnTo>
                  <a:lnTo>
                    <a:pt x="0"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2" name="Google Shape;5682;p32"/>
            <p:cNvSpPr/>
            <p:nvPr/>
          </p:nvSpPr>
          <p:spPr>
            <a:xfrm>
              <a:off x="4079616" y="6541594"/>
              <a:ext cx="122723" cy="311047"/>
            </a:xfrm>
            <a:custGeom>
              <a:avLst/>
              <a:gdLst/>
              <a:ahLst/>
              <a:cxnLst/>
              <a:rect l="l" t="t" r="r" b="b"/>
              <a:pathLst>
                <a:path w="122723" h="311047" extrusionOk="0">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3" name="Google Shape;5683;p32"/>
            <p:cNvSpPr/>
            <p:nvPr/>
          </p:nvSpPr>
          <p:spPr>
            <a:xfrm>
              <a:off x="595128" y="5579785"/>
              <a:ext cx="14603" cy="12591"/>
            </a:xfrm>
            <a:custGeom>
              <a:avLst/>
              <a:gdLst/>
              <a:ahLst/>
              <a:cxnLst/>
              <a:rect l="l" t="t" r="r" b="b"/>
              <a:pathLst>
                <a:path w="14603" h="12591" extrusionOk="0">
                  <a:moveTo>
                    <a:pt x="0" y="0"/>
                  </a:moveTo>
                  <a:lnTo>
                    <a:pt x="0" y="12592"/>
                  </a:lnTo>
                  <a:lnTo>
                    <a:pt x="14604" y="12592"/>
                  </a:lnTo>
                  <a:lnTo>
                    <a:pt x="0"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4" name="Google Shape;5684;p32"/>
            <p:cNvSpPr/>
            <p:nvPr/>
          </p:nvSpPr>
          <p:spPr>
            <a:xfrm>
              <a:off x="3191613" y="6549631"/>
              <a:ext cx="33226" cy="304215"/>
            </a:xfrm>
            <a:custGeom>
              <a:avLst/>
              <a:gdLst/>
              <a:ahLst/>
              <a:cxnLst/>
              <a:rect l="l" t="t" r="r" b="b"/>
              <a:pathLst>
                <a:path w="33226" h="304215" extrusionOk="0">
                  <a:moveTo>
                    <a:pt x="0" y="0"/>
                  </a:moveTo>
                  <a:lnTo>
                    <a:pt x="33226" y="0"/>
                  </a:lnTo>
                  <a:lnTo>
                    <a:pt x="33226" y="304216"/>
                  </a:lnTo>
                  <a:lnTo>
                    <a:pt x="0" y="30421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5" name="Google Shape;5685;p32"/>
            <p:cNvSpPr/>
            <p:nvPr/>
          </p:nvSpPr>
          <p:spPr>
            <a:xfrm>
              <a:off x="2839252" y="6549631"/>
              <a:ext cx="349681" cy="304215"/>
            </a:xfrm>
            <a:custGeom>
              <a:avLst/>
              <a:gdLst/>
              <a:ahLst/>
              <a:cxnLst/>
              <a:rect l="l" t="t" r="r" b="b"/>
              <a:pathLst>
                <a:path w="349681" h="304215" extrusionOk="0">
                  <a:moveTo>
                    <a:pt x="0" y="0"/>
                  </a:moveTo>
                  <a:lnTo>
                    <a:pt x="349681" y="0"/>
                  </a:lnTo>
                  <a:lnTo>
                    <a:pt x="349681" y="304216"/>
                  </a:lnTo>
                  <a:lnTo>
                    <a:pt x="0" y="304216"/>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6" name="Google Shape;5686;p32"/>
            <p:cNvSpPr/>
            <p:nvPr/>
          </p:nvSpPr>
          <p:spPr>
            <a:xfrm>
              <a:off x="2089781" y="6478098"/>
              <a:ext cx="124733" cy="375078"/>
            </a:xfrm>
            <a:custGeom>
              <a:avLst/>
              <a:gdLst/>
              <a:ahLst/>
              <a:cxnLst/>
              <a:rect l="l" t="t" r="r" b="b"/>
              <a:pathLst>
                <a:path w="124733" h="375078" extrusionOk="0">
                  <a:moveTo>
                    <a:pt x="124733" y="0"/>
                  </a:moveTo>
                  <a:lnTo>
                    <a:pt x="68463" y="0"/>
                  </a:lnTo>
                  <a:lnTo>
                    <a:pt x="66989" y="0"/>
                  </a:lnTo>
                  <a:lnTo>
                    <a:pt x="0" y="0"/>
                  </a:lnTo>
                  <a:lnTo>
                    <a:pt x="0" y="375079"/>
                  </a:lnTo>
                  <a:lnTo>
                    <a:pt x="124197" y="375079"/>
                  </a:lnTo>
                  <a:lnTo>
                    <a:pt x="124197"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7" name="Google Shape;5687;p32"/>
            <p:cNvSpPr/>
            <p:nvPr/>
          </p:nvSpPr>
          <p:spPr>
            <a:xfrm>
              <a:off x="1991308" y="5860558"/>
              <a:ext cx="331460" cy="678088"/>
            </a:xfrm>
            <a:custGeom>
              <a:avLst/>
              <a:gdLst/>
              <a:ahLst/>
              <a:cxnLst/>
              <a:rect l="l" t="t" r="r" b="b"/>
              <a:pathLst>
                <a:path w="331460" h="678088" extrusionOk="0">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8" name="Google Shape;5688;p32"/>
            <p:cNvSpPr/>
            <p:nvPr/>
          </p:nvSpPr>
          <p:spPr>
            <a:xfrm>
              <a:off x="2332013" y="6544675"/>
              <a:ext cx="461150" cy="309037"/>
            </a:xfrm>
            <a:custGeom>
              <a:avLst/>
              <a:gdLst/>
              <a:ahLst/>
              <a:cxnLst/>
              <a:rect l="l" t="t" r="r" b="b"/>
              <a:pathLst>
                <a:path w="461150" h="309037" extrusionOk="0">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9" name="Google Shape;5689;p32"/>
            <p:cNvSpPr/>
            <p:nvPr/>
          </p:nvSpPr>
          <p:spPr>
            <a:xfrm>
              <a:off x="2228984" y="6541594"/>
              <a:ext cx="100349" cy="312118"/>
            </a:xfrm>
            <a:custGeom>
              <a:avLst/>
              <a:gdLst/>
              <a:ahLst/>
              <a:cxnLst/>
              <a:rect l="l" t="t" r="r" b="b"/>
              <a:pathLst>
                <a:path w="100349" h="312118" extrusionOk="0">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0" name="Google Shape;5690;p32"/>
            <p:cNvSpPr/>
            <p:nvPr/>
          </p:nvSpPr>
          <p:spPr>
            <a:xfrm>
              <a:off x="708071" y="6478098"/>
              <a:ext cx="1607" cy="375614"/>
            </a:xfrm>
            <a:custGeom>
              <a:avLst/>
              <a:gdLst/>
              <a:ahLst/>
              <a:cxnLst/>
              <a:rect l="l" t="t" r="r" b="b"/>
              <a:pathLst>
                <a:path w="1607" h="375614" extrusionOk="0">
                  <a:moveTo>
                    <a:pt x="0" y="0"/>
                  </a:moveTo>
                  <a:lnTo>
                    <a:pt x="1608" y="0"/>
                  </a:lnTo>
                  <a:lnTo>
                    <a:pt x="1608" y="375614"/>
                  </a:lnTo>
                  <a:lnTo>
                    <a:pt x="0" y="375614"/>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1" name="Google Shape;5691;p32"/>
            <p:cNvSpPr/>
            <p:nvPr/>
          </p:nvSpPr>
          <p:spPr>
            <a:xfrm>
              <a:off x="712224" y="6478098"/>
              <a:ext cx="253887" cy="375614"/>
            </a:xfrm>
            <a:custGeom>
              <a:avLst/>
              <a:gdLst/>
              <a:ahLst/>
              <a:cxnLst/>
              <a:rect l="l" t="t" r="r" b="b"/>
              <a:pathLst>
                <a:path w="253887" h="375614" extrusionOk="0">
                  <a:moveTo>
                    <a:pt x="0" y="0"/>
                  </a:moveTo>
                  <a:lnTo>
                    <a:pt x="253887" y="0"/>
                  </a:lnTo>
                  <a:lnTo>
                    <a:pt x="253887" y="375614"/>
                  </a:lnTo>
                  <a:lnTo>
                    <a:pt x="0" y="375614"/>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2" name="Google Shape;5692;p32"/>
            <p:cNvSpPr/>
            <p:nvPr/>
          </p:nvSpPr>
          <p:spPr>
            <a:xfrm>
              <a:off x="1397921" y="5825461"/>
              <a:ext cx="32154" cy="307296"/>
            </a:xfrm>
            <a:custGeom>
              <a:avLst/>
              <a:gdLst/>
              <a:ahLst/>
              <a:cxnLst/>
              <a:rect l="l" t="t" r="r" b="b"/>
              <a:pathLst>
                <a:path w="32154" h="307296" extrusionOk="0">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3" name="Google Shape;5693;p32"/>
            <p:cNvSpPr/>
            <p:nvPr/>
          </p:nvSpPr>
          <p:spPr>
            <a:xfrm>
              <a:off x="1776274" y="5843947"/>
              <a:ext cx="1339" cy="619147"/>
            </a:xfrm>
            <a:custGeom>
              <a:avLst/>
              <a:gdLst/>
              <a:ahLst/>
              <a:cxnLst/>
              <a:rect l="l" t="t" r="r" b="b"/>
              <a:pathLst>
                <a:path w="1339" h="619147" extrusionOk="0">
                  <a:moveTo>
                    <a:pt x="0" y="268"/>
                  </a:moveTo>
                  <a:lnTo>
                    <a:pt x="0" y="619148"/>
                  </a:lnTo>
                  <a:lnTo>
                    <a:pt x="1340" y="619148"/>
                  </a:lnTo>
                  <a:lnTo>
                    <a:pt x="134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4" name="Google Shape;5694;p32"/>
            <p:cNvSpPr/>
            <p:nvPr/>
          </p:nvSpPr>
          <p:spPr>
            <a:xfrm>
              <a:off x="1780293" y="5809922"/>
              <a:ext cx="196410" cy="653172"/>
            </a:xfrm>
            <a:custGeom>
              <a:avLst/>
              <a:gdLst/>
              <a:ahLst/>
              <a:cxnLst/>
              <a:rect l="l" t="t" r="r" b="b"/>
              <a:pathLst>
                <a:path w="196410" h="653172" extrusionOk="0">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5" name="Google Shape;5695;p32"/>
            <p:cNvSpPr/>
            <p:nvPr/>
          </p:nvSpPr>
          <p:spPr>
            <a:xfrm>
              <a:off x="3430629" y="6505292"/>
              <a:ext cx="41800" cy="33087"/>
            </a:xfrm>
            <a:custGeom>
              <a:avLst/>
              <a:gdLst/>
              <a:ahLst/>
              <a:cxnLst/>
              <a:rect l="l" t="t" r="r" b="b"/>
              <a:pathLst>
                <a:path w="41800" h="33087" extrusionOk="0">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6" name="Google Shape;5696;p32"/>
            <p:cNvSpPr/>
            <p:nvPr/>
          </p:nvSpPr>
          <p:spPr>
            <a:xfrm>
              <a:off x="3474975" y="6505961"/>
              <a:ext cx="30412" cy="33087"/>
            </a:xfrm>
            <a:custGeom>
              <a:avLst/>
              <a:gdLst/>
              <a:ahLst/>
              <a:cxnLst/>
              <a:rect l="l" t="t" r="r" b="b"/>
              <a:pathLst>
                <a:path w="30412" h="33087" extrusionOk="0">
                  <a:moveTo>
                    <a:pt x="0" y="0"/>
                  </a:moveTo>
                  <a:lnTo>
                    <a:pt x="30413" y="0"/>
                  </a:lnTo>
                  <a:lnTo>
                    <a:pt x="30413" y="33087"/>
                  </a:lnTo>
                  <a:lnTo>
                    <a:pt x="0" y="33087"/>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7" name="Google Shape;5697;p32"/>
            <p:cNvSpPr/>
            <p:nvPr/>
          </p:nvSpPr>
          <p:spPr>
            <a:xfrm>
              <a:off x="3239309" y="6541594"/>
              <a:ext cx="266213" cy="312118"/>
            </a:xfrm>
            <a:custGeom>
              <a:avLst/>
              <a:gdLst/>
              <a:ahLst/>
              <a:cxnLst/>
              <a:rect l="l" t="t" r="r" b="b"/>
              <a:pathLst>
                <a:path w="266213" h="312118" extrusionOk="0">
                  <a:moveTo>
                    <a:pt x="190516" y="0"/>
                  </a:moveTo>
                  <a:cubicBezTo>
                    <a:pt x="189230" y="1915"/>
                    <a:pt x="187073" y="3067"/>
                    <a:pt x="184755" y="3081"/>
                  </a:cubicBezTo>
                  <a:lnTo>
                    <a:pt x="0" y="3081"/>
                  </a:lnTo>
                  <a:lnTo>
                    <a:pt x="0" y="312119"/>
                  </a:lnTo>
                  <a:lnTo>
                    <a:pt x="266213" y="312119"/>
                  </a:lnTo>
                  <a:lnTo>
                    <a:pt x="266213" y="0"/>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8" name="Google Shape;5698;p32"/>
            <p:cNvSpPr/>
            <p:nvPr/>
          </p:nvSpPr>
          <p:spPr>
            <a:xfrm>
              <a:off x="3577602" y="5903022"/>
              <a:ext cx="486874" cy="950824"/>
            </a:xfrm>
            <a:custGeom>
              <a:avLst/>
              <a:gdLst/>
              <a:ahLst/>
              <a:cxnLst/>
              <a:rect l="l" t="t" r="r" b="b"/>
              <a:pathLst>
                <a:path w="486874" h="950824" extrusionOk="0">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9" name="Google Shape;5699;p32"/>
            <p:cNvSpPr/>
            <p:nvPr/>
          </p:nvSpPr>
          <p:spPr>
            <a:xfrm>
              <a:off x="3519992" y="5903692"/>
              <a:ext cx="55064" cy="950154"/>
            </a:xfrm>
            <a:custGeom>
              <a:avLst/>
              <a:gdLst/>
              <a:ahLst/>
              <a:cxnLst/>
              <a:rect l="l" t="t" r="r" b="b"/>
              <a:pathLst>
                <a:path w="55064" h="950154" extrusionOk="0">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0" name="Google Shape;5700;p32"/>
            <p:cNvSpPr/>
            <p:nvPr/>
          </p:nvSpPr>
          <p:spPr>
            <a:xfrm>
              <a:off x="1217454" y="5841536"/>
              <a:ext cx="4912" cy="284464"/>
            </a:xfrm>
            <a:custGeom>
              <a:avLst/>
              <a:gdLst/>
              <a:ahLst/>
              <a:cxnLst/>
              <a:rect l="l" t="t" r="r" b="b"/>
              <a:pathLst>
                <a:path w="4912" h="284464" extrusionOk="0">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1" name="Google Shape;5701;p32"/>
            <p:cNvSpPr/>
            <p:nvPr/>
          </p:nvSpPr>
          <p:spPr>
            <a:xfrm>
              <a:off x="1214372" y="5835776"/>
              <a:ext cx="134" cy="283988"/>
            </a:xfrm>
            <a:custGeom>
              <a:avLst/>
              <a:gdLst/>
              <a:ahLst/>
              <a:cxnLst/>
              <a:rect l="l" t="t" r="r" b="b"/>
              <a:pathLst>
                <a:path w="134" h="283988" extrusionOk="0">
                  <a:moveTo>
                    <a:pt x="134" y="283988"/>
                  </a:moveTo>
                  <a:lnTo>
                    <a:pt x="134" y="134"/>
                  </a:lnTo>
                  <a:lnTo>
                    <a:pt x="0" y="0"/>
                  </a:lnTo>
                  <a:lnTo>
                    <a:pt x="0" y="283988"/>
                  </a:lnTo>
                  <a:lnTo>
                    <a:pt x="134" y="283988"/>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2" name="Google Shape;5702;p32"/>
            <p:cNvSpPr/>
            <p:nvPr/>
          </p:nvSpPr>
          <p:spPr>
            <a:xfrm>
              <a:off x="267955" y="5789561"/>
              <a:ext cx="425512" cy="317343"/>
            </a:xfrm>
            <a:custGeom>
              <a:avLst/>
              <a:gdLst/>
              <a:ahLst/>
              <a:cxnLst/>
              <a:rect l="l" t="t" r="r" b="b"/>
              <a:pathLst>
                <a:path w="425512" h="317343" extrusionOk="0">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3" name="Google Shape;5703;p32"/>
            <p:cNvSpPr/>
            <p:nvPr/>
          </p:nvSpPr>
          <p:spPr>
            <a:xfrm>
              <a:off x="372725" y="5998131"/>
              <a:ext cx="322350" cy="463892"/>
            </a:xfrm>
            <a:custGeom>
              <a:avLst/>
              <a:gdLst/>
              <a:ahLst/>
              <a:cxnLst/>
              <a:rect l="l" t="t" r="r" b="b"/>
              <a:pathLst>
                <a:path w="322350" h="463892" extrusionOk="0">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4" name="Google Shape;5704;p32"/>
            <p:cNvSpPr/>
            <p:nvPr/>
          </p:nvSpPr>
          <p:spPr>
            <a:xfrm>
              <a:off x="1191194" y="5798268"/>
              <a:ext cx="20632" cy="321228"/>
            </a:xfrm>
            <a:custGeom>
              <a:avLst/>
              <a:gdLst/>
              <a:ahLst/>
              <a:cxnLst/>
              <a:rect l="l" t="t" r="r" b="b"/>
              <a:pathLst>
                <a:path w="20632" h="321228" extrusionOk="0">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5" name="Google Shape;5705;p32"/>
            <p:cNvSpPr/>
            <p:nvPr/>
          </p:nvSpPr>
          <p:spPr>
            <a:xfrm>
              <a:off x="992773" y="5789561"/>
              <a:ext cx="195741" cy="316137"/>
            </a:xfrm>
            <a:custGeom>
              <a:avLst/>
              <a:gdLst/>
              <a:ahLst/>
              <a:cxnLst/>
              <a:rect l="l" t="t" r="r" b="b"/>
              <a:pathLst>
                <a:path w="195741" h="316137" extrusionOk="0">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6" name="Google Shape;5706;p32"/>
            <p:cNvSpPr/>
            <p:nvPr/>
          </p:nvSpPr>
          <p:spPr>
            <a:xfrm>
              <a:off x="1006171" y="6109450"/>
              <a:ext cx="195741" cy="10046"/>
            </a:xfrm>
            <a:custGeom>
              <a:avLst/>
              <a:gdLst/>
              <a:ahLst/>
              <a:cxnLst/>
              <a:rect l="l" t="t" r="r" b="b"/>
              <a:pathLst>
                <a:path w="195741" h="10046" extrusionOk="0">
                  <a:moveTo>
                    <a:pt x="195741" y="10047"/>
                  </a:moveTo>
                  <a:lnTo>
                    <a:pt x="183147" y="0"/>
                  </a:lnTo>
                  <a:lnTo>
                    <a:pt x="0" y="0"/>
                  </a:lnTo>
                  <a:lnTo>
                    <a:pt x="0" y="10047"/>
                  </a:lnTo>
                  <a:lnTo>
                    <a:pt x="195741" y="10047"/>
                  </a:lnTo>
                  <a:close/>
                </a:path>
              </a:pathLst>
            </a:custGeom>
            <a:solidFill>
              <a:srgbClr val="A4595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7" name="Google Shape;5707;p32"/>
            <p:cNvSpPr/>
            <p:nvPr/>
          </p:nvSpPr>
          <p:spPr>
            <a:xfrm>
              <a:off x="4204349" y="5860558"/>
              <a:ext cx="213292" cy="88545"/>
            </a:xfrm>
            <a:custGeom>
              <a:avLst/>
              <a:gdLst/>
              <a:ahLst/>
              <a:cxnLst/>
              <a:rect l="l" t="t" r="r" b="b"/>
              <a:pathLst>
                <a:path w="213292" h="88545" extrusionOk="0">
                  <a:moveTo>
                    <a:pt x="5761" y="88545"/>
                  </a:moveTo>
                  <a:lnTo>
                    <a:pt x="213292" y="88545"/>
                  </a:lnTo>
                  <a:lnTo>
                    <a:pt x="213292" y="0"/>
                  </a:lnTo>
                  <a:lnTo>
                    <a:pt x="0" y="0"/>
                  </a:lnTo>
                  <a:lnTo>
                    <a:pt x="0" y="82785"/>
                  </a:lnTo>
                  <a:cubicBezTo>
                    <a:pt x="2934" y="83304"/>
                    <a:pt x="5238" y="85605"/>
                    <a:pt x="5761" y="88545"/>
                  </a:cubicBez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8" name="Google Shape;5708;p32"/>
            <p:cNvSpPr/>
            <p:nvPr/>
          </p:nvSpPr>
          <p:spPr>
            <a:xfrm>
              <a:off x="4185056" y="5860960"/>
              <a:ext cx="16747" cy="91358"/>
            </a:xfrm>
            <a:custGeom>
              <a:avLst/>
              <a:gdLst/>
              <a:ahLst/>
              <a:cxnLst/>
              <a:rect l="l" t="t" r="r" b="b"/>
              <a:pathLst>
                <a:path w="16747" h="91358" extrusionOk="0">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9" name="Google Shape;5709;p32"/>
            <p:cNvSpPr/>
            <p:nvPr/>
          </p:nvSpPr>
          <p:spPr>
            <a:xfrm>
              <a:off x="4164825" y="5963437"/>
              <a:ext cx="7101" cy="574272"/>
            </a:xfrm>
            <a:custGeom>
              <a:avLst/>
              <a:gdLst/>
              <a:ahLst/>
              <a:cxnLst/>
              <a:rect l="l" t="t" r="r" b="b"/>
              <a:pathLst>
                <a:path w="7101" h="574272" extrusionOk="0">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0" name="Google Shape;5710;p32"/>
            <p:cNvSpPr/>
            <p:nvPr/>
          </p:nvSpPr>
          <p:spPr>
            <a:xfrm>
              <a:off x="4174606" y="5962633"/>
              <a:ext cx="1875" cy="569851"/>
            </a:xfrm>
            <a:custGeom>
              <a:avLst/>
              <a:gdLst/>
              <a:ahLst/>
              <a:cxnLst/>
              <a:rect l="l" t="t" r="r" b="b"/>
              <a:pathLst>
                <a:path w="1875" h="569851" extrusionOk="0">
                  <a:moveTo>
                    <a:pt x="1876" y="0"/>
                  </a:moveTo>
                  <a:lnTo>
                    <a:pt x="0" y="0"/>
                  </a:lnTo>
                  <a:lnTo>
                    <a:pt x="0" y="0"/>
                  </a:lnTo>
                  <a:lnTo>
                    <a:pt x="0" y="569852"/>
                  </a:lnTo>
                  <a:lnTo>
                    <a:pt x="1876" y="569852"/>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1" name="Google Shape;5711;p32"/>
            <p:cNvSpPr/>
            <p:nvPr/>
          </p:nvSpPr>
          <p:spPr>
            <a:xfrm>
              <a:off x="4179965" y="5956203"/>
              <a:ext cx="16613" cy="575745"/>
            </a:xfrm>
            <a:custGeom>
              <a:avLst/>
              <a:gdLst/>
              <a:ahLst/>
              <a:cxnLst/>
              <a:rect l="l" t="t" r="r" b="b"/>
              <a:pathLst>
                <a:path w="16613" h="575745" extrusionOk="0">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2" name="Google Shape;5712;p32"/>
            <p:cNvSpPr/>
            <p:nvPr/>
          </p:nvSpPr>
          <p:spPr>
            <a:xfrm>
              <a:off x="4192023" y="5952988"/>
              <a:ext cx="3751" cy="669"/>
            </a:xfrm>
            <a:custGeom>
              <a:avLst/>
              <a:gdLst/>
              <a:ahLst/>
              <a:cxnLst/>
              <a:rect l="l" t="t" r="r" b="b"/>
              <a:pathLst>
                <a:path w="3751" h="669" extrusionOk="0">
                  <a:moveTo>
                    <a:pt x="0" y="670"/>
                  </a:moveTo>
                  <a:lnTo>
                    <a:pt x="3751" y="670"/>
                  </a:lnTo>
                  <a:lnTo>
                    <a:pt x="3751" y="0"/>
                  </a:lnTo>
                  <a:lnTo>
                    <a:pt x="0" y="67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3" name="Google Shape;5713;p32"/>
            <p:cNvSpPr/>
            <p:nvPr/>
          </p:nvSpPr>
          <p:spPr>
            <a:xfrm>
              <a:off x="986878" y="6034032"/>
              <a:ext cx="4689" cy="98726"/>
            </a:xfrm>
            <a:custGeom>
              <a:avLst/>
              <a:gdLst/>
              <a:ahLst/>
              <a:cxnLst/>
              <a:rect l="l" t="t" r="r" b="b"/>
              <a:pathLst>
                <a:path w="4689" h="98726" extrusionOk="0">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4" name="Google Shape;5714;p32"/>
            <p:cNvSpPr/>
            <p:nvPr/>
          </p:nvSpPr>
          <p:spPr>
            <a:xfrm>
              <a:off x="701506" y="6148029"/>
              <a:ext cx="735402" cy="321496"/>
            </a:xfrm>
            <a:custGeom>
              <a:avLst/>
              <a:gdLst/>
              <a:ahLst/>
              <a:cxnLst/>
              <a:rect l="l" t="t" r="r" b="b"/>
              <a:pathLst>
                <a:path w="735402" h="321496" extrusionOk="0">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5" name="Google Shape;5715;p32"/>
            <p:cNvSpPr/>
            <p:nvPr/>
          </p:nvSpPr>
          <p:spPr>
            <a:xfrm>
              <a:off x="708071" y="6263500"/>
              <a:ext cx="258710" cy="199997"/>
            </a:xfrm>
            <a:custGeom>
              <a:avLst/>
              <a:gdLst/>
              <a:ahLst/>
              <a:cxnLst/>
              <a:rect l="l" t="t" r="r" b="b"/>
              <a:pathLst>
                <a:path w="258710" h="199997" extrusionOk="0">
                  <a:moveTo>
                    <a:pt x="0" y="0"/>
                  </a:moveTo>
                  <a:lnTo>
                    <a:pt x="0" y="199997"/>
                  </a:lnTo>
                  <a:lnTo>
                    <a:pt x="2814" y="199997"/>
                  </a:lnTo>
                  <a:lnTo>
                    <a:pt x="258711" y="199997"/>
                  </a:lnTo>
                  <a:lnTo>
                    <a:pt x="258711" y="0"/>
                  </a:lnTo>
                  <a:lnTo>
                    <a:pt x="0"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6" name="Google Shape;5716;p32"/>
            <p:cNvSpPr/>
            <p:nvPr/>
          </p:nvSpPr>
          <p:spPr>
            <a:xfrm>
              <a:off x="980447" y="6029343"/>
              <a:ext cx="4421" cy="103950"/>
            </a:xfrm>
            <a:custGeom>
              <a:avLst/>
              <a:gdLst/>
              <a:ahLst/>
              <a:cxnLst/>
              <a:rect l="l" t="t" r="r" b="b"/>
              <a:pathLst>
                <a:path w="4421" h="103950" extrusionOk="0">
                  <a:moveTo>
                    <a:pt x="3751" y="2947"/>
                  </a:moveTo>
                  <a:lnTo>
                    <a:pt x="1072" y="1072"/>
                  </a:lnTo>
                  <a:lnTo>
                    <a:pt x="1072" y="1072"/>
                  </a:lnTo>
                  <a:lnTo>
                    <a:pt x="0" y="0"/>
                  </a:lnTo>
                  <a:lnTo>
                    <a:pt x="0" y="0"/>
                  </a:lnTo>
                  <a:lnTo>
                    <a:pt x="0" y="103950"/>
                  </a:lnTo>
                  <a:lnTo>
                    <a:pt x="4421" y="103950"/>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7" name="Google Shape;5717;p32"/>
            <p:cNvSpPr/>
            <p:nvPr/>
          </p:nvSpPr>
          <p:spPr>
            <a:xfrm>
              <a:off x="708071" y="4959699"/>
              <a:ext cx="269160" cy="1173058"/>
            </a:xfrm>
            <a:custGeom>
              <a:avLst/>
              <a:gdLst/>
              <a:ahLst/>
              <a:cxnLst/>
              <a:rect l="l" t="t" r="r" b="b"/>
              <a:pathLst>
                <a:path w="269160" h="1173058" extrusionOk="0">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8" name="Google Shape;5718;p32"/>
            <p:cNvSpPr/>
            <p:nvPr/>
          </p:nvSpPr>
          <p:spPr>
            <a:xfrm>
              <a:off x="982591" y="6473008"/>
              <a:ext cx="1094998" cy="380838"/>
            </a:xfrm>
            <a:custGeom>
              <a:avLst/>
              <a:gdLst/>
              <a:ahLst/>
              <a:cxnLst/>
              <a:rect l="l" t="t" r="r" b="b"/>
              <a:pathLst>
                <a:path w="1094998" h="380838" extrusionOk="0">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9" name="Google Shape;5719;p32"/>
            <p:cNvSpPr/>
            <p:nvPr/>
          </p:nvSpPr>
          <p:spPr>
            <a:xfrm>
              <a:off x="709679" y="6478098"/>
              <a:ext cx="2545" cy="375748"/>
            </a:xfrm>
            <a:custGeom>
              <a:avLst/>
              <a:gdLst/>
              <a:ahLst/>
              <a:cxnLst/>
              <a:rect l="l" t="t" r="r" b="b"/>
              <a:pathLst>
                <a:path w="2545" h="375748" extrusionOk="0">
                  <a:moveTo>
                    <a:pt x="1206" y="0"/>
                  </a:moveTo>
                  <a:lnTo>
                    <a:pt x="0" y="0"/>
                  </a:lnTo>
                  <a:lnTo>
                    <a:pt x="0" y="375749"/>
                  </a:lnTo>
                  <a:lnTo>
                    <a:pt x="2546" y="375749"/>
                  </a:lnTo>
                  <a:lnTo>
                    <a:pt x="2546" y="0"/>
                  </a:lnTo>
                  <a:lnTo>
                    <a:pt x="120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0" name="Google Shape;5720;p32"/>
            <p:cNvSpPr/>
            <p:nvPr/>
          </p:nvSpPr>
          <p:spPr>
            <a:xfrm>
              <a:off x="365490" y="5983530"/>
              <a:ext cx="327977" cy="14601"/>
            </a:xfrm>
            <a:custGeom>
              <a:avLst/>
              <a:gdLst/>
              <a:ahLst/>
              <a:cxnLst/>
              <a:rect l="l" t="t" r="r" b="b"/>
              <a:pathLst>
                <a:path w="327977" h="14601" extrusionOk="0">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1" name="Google Shape;5721;p32"/>
            <p:cNvSpPr/>
            <p:nvPr/>
          </p:nvSpPr>
          <p:spPr>
            <a:xfrm>
              <a:off x="0" y="6481045"/>
              <a:ext cx="147375" cy="178"/>
            </a:xfrm>
            <a:custGeom>
              <a:avLst/>
              <a:gdLst/>
              <a:ahLst/>
              <a:cxnLst/>
              <a:rect l="l" t="t" r="r" b="b"/>
              <a:pathLst>
                <a:path w="147375" h="178" extrusionOk="0">
                  <a:moveTo>
                    <a:pt x="146437" y="0"/>
                  </a:moveTo>
                  <a:lnTo>
                    <a:pt x="127279" y="0"/>
                  </a:lnTo>
                  <a:lnTo>
                    <a:pt x="0" y="0"/>
                  </a:lnTo>
                  <a:lnTo>
                    <a:pt x="0" y="0"/>
                  </a:lnTo>
                  <a:lnTo>
                    <a:pt x="147375" y="0"/>
                  </a:lnTo>
                  <a:cubicBezTo>
                    <a:pt x="147375" y="0"/>
                    <a:pt x="146571" y="402"/>
                    <a:pt x="14643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2" name="Google Shape;5722;p32"/>
            <p:cNvSpPr/>
            <p:nvPr/>
          </p:nvSpPr>
          <p:spPr>
            <a:xfrm>
              <a:off x="3190407" y="6449123"/>
              <a:ext cx="43140" cy="6068"/>
            </a:xfrm>
            <a:custGeom>
              <a:avLst/>
              <a:gdLst/>
              <a:ahLst/>
              <a:cxnLst/>
              <a:rect l="l" t="t" r="r" b="b"/>
              <a:pathLst>
                <a:path w="43140" h="6068" extrusionOk="0">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3" name="Google Shape;5723;p32"/>
            <p:cNvSpPr/>
            <p:nvPr/>
          </p:nvSpPr>
          <p:spPr>
            <a:xfrm>
              <a:off x="3190273" y="6457201"/>
              <a:ext cx="34700" cy="5894"/>
            </a:xfrm>
            <a:custGeom>
              <a:avLst/>
              <a:gdLst/>
              <a:ahLst/>
              <a:cxnLst/>
              <a:rect l="l" t="t" r="r" b="b"/>
              <a:pathLst>
                <a:path w="34700" h="5894" extrusionOk="0">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4" name="Google Shape;5724;p32"/>
            <p:cNvSpPr/>
            <p:nvPr/>
          </p:nvSpPr>
          <p:spPr>
            <a:xfrm>
              <a:off x="2800130" y="6447958"/>
              <a:ext cx="397243" cy="6697"/>
            </a:xfrm>
            <a:custGeom>
              <a:avLst/>
              <a:gdLst/>
              <a:ahLst/>
              <a:cxnLst/>
              <a:rect l="l" t="t" r="r" b="b"/>
              <a:pathLst>
                <a:path w="397243" h="6697" extrusionOk="0">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5" name="Google Shape;5725;p32"/>
            <p:cNvSpPr/>
            <p:nvPr/>
          </p:nvSpPr>
          <p:spPr>
            <a:xfrm>
              <a:off x="2807633" y="6457201"/>
              <a:ext cx="23044" cy="5894"/>
            </a:xfrm>
            <a:custGeom>
              <a:avLst/>
              <a:gdLst/>
              <a:ahLst/>
              <a:cxnLst/>
              <a:rect l="l" t="t" r="r" b="b"/>
              <a:pathLst>
                <a:path w="23044" h="5894" extrusionOk="0">
                  <a:moveTo>
                    <a:pt x="23044" y="536"/>
                  </a:moveTo>
                  <a:lnTo>
                    <a:pt x="0" y="0"/>
                  </a:lnTo>
                  <a:lnTo>
                    <a:pt x="0" y="5894"/>
                  </a:lnTo>
                  <a:lnTo>
                    <a:pt x="23044" y="5894"/>
                  </a:lnTo>
                  <a:lnTo>
                    <a:pt x="23044" y="5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6" name="Google Shape;5726;p32"/>
            <p:cNvSpPr/>
            <p:nvPr/>
          </p:nvSpPr>
          <p:spPr>
            <a:xfrm>
              <a:off x="2833223" y="6457737"/>
              <a:ext cx="363748" cy="5358"/>
            </a:xfrm>
            <a:custGeom>
              <a:avLst/>
              <a:gdLst/>
              <a:ahLst/>
              <a:cxnLst/>
              <a:rect l="l" t="t" r="r" b="b"/>
              <a:pathLst>
                <a:path w="363748" h="5358" extrusionOk="0">
                  <a:moveTo>
                    <a:pt x="356916" y="5358"/>
                  </a:moveTo>
                  <a:lnTo>
                    <a:pt x="356916" y="5358"/>
                  </a:lnTo>
                  <a:cubicBezTo>
                    <a:pt x="360145" y="5331"/>
                    <a:pt x="362959" y="3134"/>
                    <a:pt x="363749" y="0"/>
                  </a:cubicBezTo>
                  <a:lnTo>
                    <a:pt x="0" y="0"/>
                  </a:lnTo>
                  <a:lnTo>
                    <a:pt x="0" y="53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7" name="Google Shape;5727;p32"/>
            <p:cNvSpPr/>
            <p:nvPr/>
          </p:nvSpPr>
          <p:spPr>
            <a:xfrm>
              <a:off x="2807499" y="6454780"/>
              <a:ext cx="24517" cy="2555"/>
            </a:xfrm>
            <a:custGeom>
              <a:avLst/>
              <a:gdLst/>
              <a:ahLst/>
              <a:cxnLst/>
              <a:rect l="l" t="t" r="r" b="b"/>
              <a:pathLst>
                <a:path w="24517" h="2555" extrusionOk="0">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8" name="Google Shape;5728;p32"/>
            <p:cNvSpPr/>
            <p:nvPr/>
          </p:nvSpPr>
          <p:spPr>
            <a:xfrm>
              <a:off x="2832017" y="6454790"/>
              <a:ext cx="392822" cy="2545"/>
            </a:xfrm>
            <a:custGeom>
              <a:avLst/>
              <a:gdLst/>
              <a:ahLst/>
              <a:cxnLst/>
              <a:rect l="l" t="t" r="r" b="b"/>
              <a:pathLst>
                <a:path w="392822" h="2545" extrusionOk="0">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9" name="Google Shape;5729;p32"/>
            <p:cNvSpPr/>
            <p:nvPr/>
          </p:nvSpPr>
          <p:spPr>
            <a:xfrm>
              <a:off x="3188933" y="6549631"/>
              <a:ext cx="2679" cy="304215"/>
            </a:xfrm>
            <a:custGeom>
              <a:avLst/>
              <a:gdLst/>
              <a:ahLst/>
              <a:cxnLst/>
              <a:rect l="l" t="t" r="r" b="b"/>
              <a:pathLst>
                <a:path w="2679" h="304215" extrusionOk="0">
                  <a:moveTo>
                    <a:pt x="1340" y="0"/>
                  </a:moveTo>
                  <a:lnTo>
                    <a:pt x="0" y="0"/>
                  </a:lnTo>
                  <a:lnTo>
                    <a:pt x="0" y="304216"/>
                  </a:lnTo>
                  <a:lnTo>
                    <a:pt x="2680" y="304216"/>
                  </a:lnTo>
                  <a:lnTo>
                    <a:pt x="2680" y="0"/>
                  </a:lnTo>
                  <a:lnTo>
                    <a:pt x="134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0" name="Google Shape;5730;p32"/>
            <p:cNvSpPr/>
            <p:nvPr/>
          </p:nvSpPr>
          <p:spPr>
            <a:xfrm>
              <a:off x="2830667" y="6454781"/>
              <a:ext cx="2564" cy="80249"/>
            </a:xfrm>
            <a:custGeom>
              <a:avLst/>
              <a:gdLst/>
              <a:ahLst/>
              <a:cxnLst/>
              <a:rect l="l" t="t" r="r" b="b"/>
              <a:pathLst>
                <a:path w="2564" h="80249" extrusionOk="0">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1" name="Google Shape;5731;p32"/>
            <p:cNvSpPr/>
            <p:nvPr/>
          </p:nvSpPr>
          <p:spPr>
            <a:xfrm>
              <a:off x="3472430" y="6505961"/>
              <a:ext cx="2545" cy="33087"/>
            </a:xfrm>
            <a:custGeom>
              <a:avLst/>
              <a:gdLst/>
              <a:ahLst/>
              <a:cxnLst/>
              <a:rect l="l" t="t" r="r" b="b"/>
              <a:pathLst>
                <a:path w="2545" h="33087" extrusionOk="0">
                  <a:moveTo>
                    <a:pt x="0" y="0"/>
                  </a:moveTo>
                  <a:lnTo>
                    <a:pt x="2546" y="0"/>
                  </a:lnTo>
                  <a:lnTo>
                    <a:pt x="2546" y="33087"/>
                  </a:lnTo>
                  <a:lnTo>
                    <a:pt x="0" y="330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2" name="Google Shape;5732;p32"/>
            <p:cNvSpPr/>
            <p:nvPr/>
          </p:nvSpPr>
          <p:spPr>
            <a:xfrm>
              <a:off x="1389883" y="5606961"/>
              <a:ext cx="41533" cy="14484"/>
            </a:xfrm>
            <a:custGeom>
              <a:avLst/>
              <a:gdLst/>
              <a:ahLst/>
              <a:cxnLst/>
              <a:rect l="l" t="t" r="r" b="b"/>
              <a:pathLst>
                <a:path w="41533" h="14484" extrusionOk="0">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3" name="Google Shape;5733;p32"/>
            <p:cNvSpPr/>
            <p:nvPr/>
          </p:nvSpPr>
          <p:spPr>
            <a:xfrm>
              <a:off x="127278" y="6478366"/>
              <a:ext cx="19158" cy="3348"/>
            </a:xfrm>
            <a:custGeom>
              <a:avLst/>
              <a:gdLst/>
              <a:ahLst/>
              <a:cxnLst/>
              <a:rect l="l" t="t" r="r" b="b"/>
              <a:pathLst>
                <a:path w="19158" h="3348" extrusionOk="0">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4" name="Google Shape;5734;p32"/>
            <p:cNvSpPr/>
            <p:nvPr/>
          </p:nvSpPr>
          <p:spPr>
            <a:xfrm>
              <a:off x="0" y="6479036"/>
              <a:ext cx="127278" cy="2679"/>
            </a:xfrm>
            <a:custGeom>
              <a:avLst/>
              <a:gdLst/>
              <a:ahLst/>
              <a:cxnLst/>
              <a:rect l="l" t="t" r="r" b="b"/>
              <a:pathLst>
                <a:path w="127278" h="2679" extrusionOk="0">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5" name="Google Shape;5735;p32"/>
            <p:cNvSpPr/>
            <p:nvPr/>
          </p:nvSpPr>
          <p:spPr>
            <a:xfrm>
              <a:off x="127278" y="6480376"/>
              <a:ext cx="1339" cy="1339"/>
            </a:xfrm>
            <a:custGeom>
              <a:avLst/>
              <a:gdLst/>
              <a:ahLst/>
              <a:cxnLst/>
              <a:rect l="l" t="t" r="r" b="b"/>
              <a:pathLst>
                <a:path w="1339" h="1339" extrusionOk="0">
                  <a:moveTo>
                    <a:pt x="1340" y="0"/>
                  </a:moveTo>
                  <a:cubicBezTo>
                    <a:pt x="1277" y="710"/>
                    <a:pt x="712" y="1273"/>
                    <a:pt x="0" y="1340"/>
                  </a:cubicBezTo>
                  <a:cubicBezTo>
                    <a:pt x="712" y="1273"/>
                    <a:pt x="1277" y="710"/>
                    <a:pt x="134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6" name="Google Shape;5736;p32"/>
            <p:cNvSpPr/>
            <p:nvPr/>
          </p:nvSpPr>
          <p:spPr>
            <a:xfrm>
              <a:off x="0" y="5417238"/>
              <a:ext cx="127948" cy="14524"/>
            </a:xfrm>
            <a:custGeom>
              <a:avLst/>
              <a:gdLst/>
              <a:ahLst/>
              <a:cxnLst/>
              <a:rect l="l" t="t" r="r" b="b"/>
              <a:pathLst>
                <a:path w="127948" h="14524" extrusionOk="0">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7" name="Google Shape;5737;p32"/>
            <p:cNvSpPr/>
            <p:nvPr/>
          </p:nvSpPr>
          <p:spPr>
            <a:xfrm>
              <a:off x="120416" y="5418310"/>
              <a:ext cx="37542" cy="28188"/>
            </a:xfrm>
            <a:custGeom>
              <a:avLst/>
              <a:gdLst/>
              <a:ahLst/>
              <a:cxnLst/>
              <a:rect l="l" t="t" r="r" b="b"/>
              <a:pathLst>
                <a:path w="37542" h="28188" extrusionOk="0">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8" name="Google Shape;5738;p32"/>
            <p:cNvSpPr/>
            <p:nvPr/>
          </p:nvSpPr>
          <p:spPr>
            <a:xfrm>
              <a:off x="125938" y="5423323"/>
              <a:ext cx="2679" cy="1058659"/>
            </a:xfrm>
            <a:custGeom>
              <a:avLst/>
              <a:gdLst/>
              <a:ahLst/>
              <a:cxnLst/>
              <a:rect l="l" t="t" r="r" b="b"/>
              <a:pathLst>
                <a:path w="2679" h="1058659" extrusionOk="0">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9" name="Google Shape;5739;p32"/>
            <p:cNvSpPr/>
            <p:nvPr/>
          </p:nvSpPr>
          <p:spPr>
            <a:xfrm>
              <a:off x="174974" y="5593046"/>
              <a:ext cx="26393" cy="23710"/>
            </a:xfrm>
            <a:custGeom>
              <a:avLst/>
              <a:gdLst/>
              <a:ahLst/>
              <a:cxnLst/>
              <a:rect l="l" t="t" r="r" b="b"/>
              <a:pathLst>
                <a:path w="26393" h="23710" extrusionOk="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0" name="Google Shape;5740;p32"/>
            <p:cNvSpPr/>
            <p:nvPr/>
          </p:nvSpPr>
          <p:spPr>
            <a:xfrm>
              <a:off x="171625" y="5605772"/>
              <a:ext cx="803" cy="401"/>
            </a:xfrm>
            <a:custGeom>
              <a:avLst/>
              <a:gdLst/>
              <a:ahLst/>
              <a:cxnLst/>
              <a:rect l="l" t="t" r="r" b="b"/>
              <a:pathLst>
                <a:path w="803" h="401" extrusionOk="0">
                  <a:moveTo>
                    <a:pt x="804" y="0"/>
                  </a:moveTo>
                  <a:lnTo>
                    <a:pt x="0" y="0"/>
                  </a:lnTo>
                  <a:lnTo>
                    <a:pt x="804" y="402"/>
                  </a:lnTo>
                  <a:lnTo>
                    <a:pt x="8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1" name="Google Shape;5741;p32"/>
            <p:cNvSpPr/>
            <p:nvPr/>
          </p:nvSpPr>
          <p:spPr>
            <a:xfrm>
              <a:off x="160773" y="5592377"/>
              <a:ext cx="20364" cy="14601"/>
            </a:xfrm>
            <a:custGeom>
              <a:avLst/>
              <a:gdLst/>
              <a:ahLst/>
              <a:cxnLst/>
              <a:rect l="l" t="t" r="r" b="b"/>
              <a:pathLst>
                <a:path w="20364" h="14601" extrusionOk="0">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2" name="Google Shape;5742;p32"/>
            <p:cNvSpPr/>
            <p:nvPr/>
          </p:nvSpPr>
          <p:spPr>
            <a:xfrm>
              <a:off x="189711" y="5604774"/>
              <a:ext cx="14649" cy="865421"/>
            </a:xfrm>
            <a:custGeom>
              <a:avLst/>
              <a:gdLst/>
              <a:ahLst/>
              <a:cxnLst/>
              <a:rect l="l" t="t" r="r" b="b"/>
              <a:pathLst>
                <a:path w="14649" h="865421" extrusionOk="0">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3" name="Google Shape;5743;p32"/>
            <p:cNvSpPr/>
            <p:nvPr/>
          </p:nvSpPr>
          <p:spPr>
            <a:xfrm>
              <a:off x="172429" y="5597593"/>
              <a:ext cx="2545" cy="873003"/>
            </a:xfrm>
            <a:custGeom>
              <a:avLst/>
              <a:gdLst/>
              <a:ahLst/>
              <a:cxnLst/>
              <a:rect l="l" t="t" r="r" b="b"/>
              <a:pathLst>
                <a:path w="2545" h="873003" extrusionOk="0">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4" name="Google Shape;5744;p32"/>
            <p:cNvSpPr/>
            <p:nvPr/>
          </p:nvSpPr>
          <p:spPr>
            <a:xfrm>
              <a:off x="306004" y="5599610"/>
              <a:ext cx="14603" cy="175483"/>
            </a:xfrm>
            <a:custGeom>
              <a:avLst/>
              <a:gdLst/>
              <a:ahLst/>
              <a:cxnLst/>
              <a:rect l="l" t="t" r="r" b="b"/>
              <a:pathLst>
                <a:path w="14603" h="175483" extrusionOk="0">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5" name="Google Shape;5745;p32"/>
            <p:cNvSpPr/>
            <p:nvPr/>
          </p:nvSpPr>
          <p:spPr>
            <a:xfrm>
              <a:off x="330924" y="6471668"/>
              <a:ext cx="26795" cy="5760"/>
            </a:xfrm>
            <a:custGeom>
              <a:avLst/>
              <a:gdLst/>
              <a:ahLst/>
              <a:cxnLst/>
              <a:rect l="l" t="t" r="r" b="b"/>
              <a:pathLst>
                <a:path w="26795" h="5760" extrusionOk="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6" name="Google Shape;5746;p32"/>
            <p:cNvSpPr/>
            <p:nvPr/>
          </p:nvSpPr>
          <p:spPr>
            <a:xfrm>
              <a:off x="320608" y="6463765"/>
              <a:ext cx="13397" cy="13395"/>
            </a:xfrm>
            <a:custGeom>
              <a:avLst/>
              <a:gdLst/>
              <a:ahLst/>
              <a:cxnLst/>
              <a:rect l="l" t="t" r="r" b="b"/>
              <a:pathLst>
                <a:path w="13397" h="133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7" name="Google Shape;5747;p32"/>
            <p:cNvSpPr/>
            <p:nvPr/>
          </p:nvSpPr>
          <p:spPr>
            <a:xfrm>
              <a:off x="322349" y="6462024"/>
              <a:ext cx="35236" cy="7099"/>
            </a:xfrm>
            <a:custGeom>
              <a:avLst/>
              <a:gdLst/>
              <a:ahLst/>
              <a:cxnLst/>
              <a:rect l="l" t="t" r="r" b="b"/>
              <a:pathLst>
                <a:path w="35236" h="7099" extrusionOk="0">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8" name="Google Shape;5748;p32"/>
            <p:cNvSpPr/>
            <p:nvPr/>
          </p:nvSpPr>
          <p:spPr>
            <a:xfrm>
              <a:off x="330656" y="6469525"/>
              <a:ext cx="19962" cy="2545"/>
            </a:xfrm>
            <a:custGeom>
              <a:avLst/>
              <a:gdLst/>
              <a:ahLst/>
              <a:cxnLst/>
              <a:rect l="l" t="t" r="r" b="b"/>
              <a:pathLst>
                <a:path w="19962" h="2545" extrusionOk="0">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9" name="Google Shape;5749;p32"/>
            <p:cNvSpPr/>
            <p:nvPr/>
          </p:nvSpPr>
          <p:spPr>
            <a:xfrm>
              <a:off x="4333503" y="6550703"/>
              <a:ext cx="2545" cy="303010"/>
            </a:xfrm>
            <a:custGeom>
              <a:avLst/>
              <a:gdLst/>
              <a:ahLst/>
              <a:cxnLst/>
              <a:rect l="l" t="t" r="r" b="b"/>
              <a:pathLst>
                <a:path w="2545" h="303010" extrusionOk="0">
                  <a:moveTo>
                    <a:pt x="0" y="0"/>
                  </a:moveTo>
                  <a:lnTo>
                    <a:pt x="2546" y="0"/>
                  </a:lnTo>
                  <a:lnTo>
                    <a:pt x="2546" y="303010"/>
                  </a:lnTo>
                  <a:lnTo>
                    <a:pt x="0" y="3030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0" name="Google Shape;5750;p32"/>
            <p:cNvSpPr/>
            <p:nvPr/>
          </p:nvSpPr>
          <p:spPr>
            <a:xfrm>
              <a:off x="2153153" y="6463453"/>
              <a:ext cx="68596" cy="12233"/>
            </a:xfrm>
            <a:custGeom>
              <a:avLst/>
              <a:gdLst/>
              <a:ahLst/>
              <a:cxnLst/>
              <a:rect l="l" t="t" r="r" b="b"/>
              <a:pathLst>
                <a:path w="68596" h="12233" extrusionOk="0">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1" name="Google Shape;5751;p32"/>
            <p:cNvSpPr/>
            <p:nvPr/>
          </p:nvSpPr>
          <p:spPr>
            <a:xfrm>
              <a:off x="1433559" y="5844483"/>
              <a:ext cx="2545" cy="288542"/>
            </a:xfrm>
            <a:custGeom>
              <a:avLst/>
              <a:gdLst/>
              <a:ahLst/>
              <a:cxnLst/>
              <a:rect l="l" t="t" r="r" b="b"/>
              <a:pathLst>
                <a:path w="2545" h="288542" extrusionOk="0">
                  <a:moveTo>
                    <a:pt x="1206" y="288275"/>
                  </a:moveTo>
                  <a:lnTo>
                    <a:pt x="2546" y="288275"/>
                  </a:lnTo>
                  <a:lnTo>
                    <a:pt x="2546" y="0"/>
                  </a:lnTo>
                  <a:lnTo>
                    <a:pt x="1206" y="0"/>
                  </a:lnTo>
                  <a:lnTo>
                    <a:pt x="0" y="0"/>
                  </a:lnTo>
                  <a:lnTo>
                    <a:pt x="0" y="2885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2" name="Google Shape;5752;p32"/>
            <p:cNvSpPr/>
            <p:nvPr/>
          </p:nvSpPr>
          <p:spPr>
            <a:xfrm>
              <a:off x="1424175" y="5607899"/>
              <a:ext cx="17825" cy="24530"/>
            </a:xfrm>
            <a:custGeom>
              <a:avLst/>
              <a:gdLst/>
              <a:ahLst/>
              <a:cxnLst/>
              <a:rect l="l" t="t" r="r" b="b"/>
              <a:pathLst>
                <a:path w="17825" h="24530" extrusionOk="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3" name="Google Shape;5753;p32"/>
            <p:cNvSpPr/>
            <p:nvPr/>
          </p:nvSpPr>
          <p:spPr>
            <a:xfrm>
              <a:off x="1430076" y="5612872"/>
              <a:ext cx="2545" cy="13395"/>
            </a:xfrm>
            <a:custGeom>
              <a:avLst/>
              <a:gdLst/>
              <a:ahLst/>
              <a:cxnLst/>
              <a:rect l="l" t="t" r="r" b="b"/>
              <a:pathLst>
                <a:path w="2545" h="13395" extrusionOk="0">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4" name="Google Shape;5754;p32"/>
            <p:cNvSpPr/>
            <p:nvPr/>
          </p:nvSpPr>
          <p:spPr>
            <a:xfrm>
              <a:off x="4504057" y="6536503"/>
              <a:ext cx="65381" cy="16342"/>
            </a:xfrm>
            <a:custGeom>
              <a:avLst/>
              <a:gdLst/>
              <a:ahLst/>
              <a:cxnLst/>
              <a:rect l="l" t="t" r="r" b="b"/>
              <a:pathLst>
                <a:path w="65381" h="16342" extrusionOk="0">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5" name="Google Shape;5755;p32"/>
            <p:cNvSpPr/>
            <p:nvPr/>
          </p:nvSpPr>
          <p:spPr>
            <a:xfrm>
              <a:off x="4417909" y="5950309"/>
              <a:ext cx="14469" cy="586194"/>
            </a:xfrm>
            <a:custGeom>
              <a:avLst/>
              <a:gdLst/>
              <a:ahLst/>
              <a:cxnLst/>
              <a:rect l="l" t="t" r="r" b="b"/>
              <a:pathLst>
                <a:path w="14469" h="586194" extrusionOk="0">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6" name="Google Shape;5756;p32"/>
            <p:cNvSpPr/>
            <p:nvPr/>
          </p:nvSpPr>
          <p:spPr>
            <a:xfrm>
              <a:off x="1769307" y="5645994"/>
              <a:ext cx="195741" cy="14700"/>
            </a:xfrm>
            <a:custGeom>
              <a:avLst/>
              <a:gdLst/>
              <a:ahLst/>
              <a:cxnLst/>
              <a:rect l="l" t="t" r="r" b="b"/>
              <a:pathLst>
                <a:path w="195741" h="14700" extrusionOk="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7" name="Google Shape;5757;p32"/>
            <p:cNvSpPr/>
            <p:nvPr/>
          </p:nvSpPr>
          <p:spPr>
            <a:xfrm>
              <a:off x="1761536" y="5646396"/>
              <a:ext cx="15307" cy="15638"/>
            </a:xfrm>
            <a:custGeom>
              <a:avLst/>
              <a:gdLst/>
              <a:ahLst/>
              <a:cxnLst/>
              <a:rect l="l" t="t" r="r" b="b"/>
              <a:pathLst>
                <a:path w="15307" h="15638" extrusionOk="0">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8" name="Google Shape;5758;p32"/>
            <p:cNvSpPr/>
            <p:nvPr/>
          </p:nvSpPr>
          <p:spPr>
            <a:xfrm>
              <a:off x="1223750" y="5624392"/>
              <a:ext cx="159567" cy="14601"/>
            </a:xfrm>
            <a:custGeom>
              <a:avLst/>
              <a:gdLst/>
              <a:ahLst/>
              <a:cxnLst/>
              <a:rect l="l" t="t" r="r" b="b"/>
              <a:pathLst>
                <a:path w="159567" h="14601" extrusionOk="0">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9" name="Google Shape;5759;p32"/>
            <p:cNvSpPr/>
            <p:nvPr/>
          </p:nvSpPr>
          <p:spPr>
            <a:xfrm>
              <a:off x="1761362" y="5653729"/>
              <a:ext cx="7140" cy="176153"/>
            </a:xfrm>
            <a:custGeom>
              <a:avLst/>
              <a:gdLst/>
              <a:ahLst/>
              <a:cxnLst/>
              <a:rect l="l" t="t" r="r" b="b"/>
              <a:pathLst>
                <a:path w="7140" h="176153" extrusionOk="0">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0" name="Google Shape;5760;p32"/>
            <p:cNvSpPr/>
            <p:nvPr/>
          </p:nvSpPr>
          <p:spPr>
            <a:xfrm>
              <a:off x="1770379" y="5654265"/>
              <a:ext cx="4287" cy="148691"/>
            </a:xfrm>
            <a:custGeom>
              <a:avLst/>
              <a:gdLst/>
              <a:ahLst/>
              <a:cxnLst/>
              <a:rect l="l" t="t" r="r" b="b"/>
              <a:pathLst>
                <a:path w="4287" h="148691" extrusionOk="0">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1" name="Google Shape;5761;p32"/>
            <p:cNvSpPr/>
            <p:nvPr/>
          </p:nvSpPr>
          <p:spPr>
            <a:xfrm>
              <a:off x="1427530" y="5825461"/>
              <a:ext cx="2545" cy="11654"/>
            </a:xfrm>
            <a:custGeom>
              <a:avLst/>
              <a:gdLst/>
              <a:ahLst/>
              <a:cxnLst/>
              <a:rect l="l" t="t" r="r" b="b"/>
              <a:pathLst>
                <a:path w="2545" h="11654" extrusionOk="0">
                  <a:moveTo>
                    <a:pt x="0" y="0"/>
                  </a:moveTo>
                  <a:lnTo>
                    <a:pt x="0" y="11654"/>
                  </a:lnTo>
                  <a:cubicBezTo>
                    <a:pt x="54" y="9590"/>
                    <a:pt x="978" y="7646"/>
                    <a:pt x="2546" y="6296"/>
                  </a:cubicBez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2" name="Google Shape;5762;p32"/>
            <p:cNvSpPr/>
            <p:nvPr/>
          </p:nvSpPr>
          <p:spPr>
            <a:xfrm>
              <a:off x="1427530" y="5624392"/>
              <a:ext cx="14603" cy="205891"/>
            </a:xfrm>
            <a:custGeom>
              <a:avLst/>
              <a:gdLst/>
              <a:ahLst/>
              <a:cxnLst/>
              <a:rect l="l" t="t" r="r" b="b"/>
              <a:pathLst>
                <a:path w="14603" h="205891" extrusionOk="0">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3" name="Google Shape;5763;p32"/>
            <p:cNvSpPr/>
            <p:nvPr/>
          </p:nvSpPr>
          <p:spPr>
            <a:xfrm>
              <a:off x="1776274" y="5822782"/>
              <a:ext cx="1339" cy="7635"/>
            </a:xfrm>
            <a:custGeom>
              <a:avLst/>
              <a:gdLst/>
              <a:ahLst/>
              <a:cxnLst/>
              <a:rect l="l" t="t" r="r" b="b"/>
              <a:pathLst>
                <a:path w="1339" h="7635" extrusionOk="0">
                  <a:moveTo>
                    <a:pt x="1340" y="7636"/>
                  </a:moveTo>
                  <a:lnTo>
                    <a:pt x="1340" y="0"/>
                  </a:lnTo>
                  <a:lnTo>
                    <a:pt x="0" y="0"/>
                  </a:lnTo>
                  <a:lnTo>
                    <a:pt x="0" y="69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4" name="Google Shape;5764;p32"/>
            <p:cNvSpPr/>
            <p:nvPr/>
          </p:nvSpPr>
          <p:spPr>
            <a:xfrm>
              <a:off x="1780293" y="5818094"/>
              <a:ext cx="1607" cy="5626"/>
            </a:xfrm>
            <a:custGeom>
              <a:avLst/>
              <a:gdLst/>
              <a:ahLst/>
              <a:cxnLst/>
              <a:rect l="l" t="t" r="r" b="b"/>
              <a:pathLst>
                <a:path w="1607" h="5626" extrusionOk="0">
                  <a:moveTo>
                    <a:pt x="1608" y="0"/>
                  </a:moveTo>
                  <a:cubicBezTo>
                    <a:pt x="1326" y="1060"/>
                    <a:pt x="764" y="2028"/>
                    <a:pt x="0" y="2813"/>
                  </a:cubicBezTo>
                  <a:lnTo>
                    <a:pt x="0" y="56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5" name="Google Shape;5765;p32"/>
            <p:cNvSpPr/>
            <p:nvPr/>
          </p:nvSpPr>
          <p:spPr>
            <a:xfrm>
              <a:off x="1763680" y="5813941"/>
              <a:ext cx="4823" cy="15940"/>
            </a:xfrm>
            <a:custGeom>
              <a:avLst/>
              <a:gdLst/>
              <a:ahLst/>
              <a:cxnLst/>
              <a:rect l="l" t="t" r="r" b="b"/>
              <a:pathLst>
                <a:path w="4823" h="15940" extrusionOk="0">
                  <a:moveTo>
                    <a:pt x="4823" y="15941"/>
                  </a:moveTo>
                  <a:lnTo>
                    <a:pt x="4823" y="5760"/>
                  </a:lnTo>
                  <a:cubicBezTo>
                    <a:pt x="4019" y="3922"/>
                    <a:pt x="4019" y="1838"/>
                    <a:pt x="4823" y="0"/>
                  </a:cubicBezTo>
                  <a:lnTo>
                    <a:pt x="0" y="15941"/>
                  </a:lnTo>
                  <a:lnTo>
                    <a:pt x="4823" y="159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6" name="Google Shape;5766;p32"/>
            <p:cNvSpPr/>
            <p:nvPr/>
          </p:nvSpPr>
          <p:spPr>
            <a:xfrm>
              <a:off x="1771183" y="5822380"/>
              <a:ext cx="2411" cy="7635"/>
            </a:xfrm>
            <a:custGeom>
              <a:avLst/>
              <a:gdLst/>
              <a:ahLst/>
              <a:cxnLst/>
              <a:rect l="l" t="t" r="r" b="b"/>
              <a:pathLst>
                <a:path w="2411" h="7635" extrusionOk="0">
                  <a:moveTo>
                    <a:pt x="2412" y="7502"/>
                  </a:moveTo>
                  <a:lnTo>
                    <a:pt x="2412" y="804"/>
                  </a:lnTo>
                  <a:lnTo>
                    <a:pt x="1608" y="804"/>
                  </a:lnTo>
                  <a:cubicBezTo>
                    <a:pt x="1045" y="591"/>
                    <a:pt x="509" y="321"/>
                    <a:pt x="0" y="0"/>
                  </a:cubicBezTo>
                  <a:lnTo>
                    <a:pt x="0" y="76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7" name="Google Shape;5767;p32"/>
            <p:cNvSpPr/>
            <p:nvPr/>
          </p:nvSpPr>
          <p:spPr>
            <a:xfrm>
              <a:off x="417340" y="5557414"/>
              <a:ext cx="169079" cy="13663"/>
            </a:xfrm>
            <a:custGeom>
              <a:avLst/>
              <a:gdLst/>
              <a:ahLst/>
              <a:cxnLst/>
              <a:rect l="l" t="t" r="r" b="b"/>
              <a:pathLst>
                <a:path w="169079" h="13663" extrusionOk="0">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8" name="Google Shape;5768;p32"/>
            <p:cNvSpPr/>
            <p:nvPr/>
          </p:nvSpPr>
          <p:spPr>
            <a:xfrm>
              <a:off x="424708" y="5570810"/>
              <a:ext cx="401" cy="267"/>
            </a:xfrm>
            <a:custGeom>
              <a:avLst/>
              <a:gdLst/>
              <a:ahLst/>
              <a:cxnLst/>
              <a:rect l="l" t="t" r="r" b="b"/>
              <a:pathLst>
                <a:path w="401" h="267" extrusionOk="0">
                  <a:moveTo>
                    <a:pt x="0" y="0"/>
                  </a:moveTo>
                  <a:lnTo>
                    <a:pt x="0" y="268"/>
                  </a:lnTo>
                  <a:lnTo>
                    <a:pt x="402" y="268"/>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9" name="Google Shape;5769;p32"/>
            <p:cNvSpPr/>
            <p:nvPr/>
          </p:nvSpPr>
          <p:spPr>
            <a:xfrm>
              <a:off x="424708" y="5567595"/>
              <a:ext cx="33494" cy="24782"/>
            </a:xfrm>
            <a:custGeom>
              <a:avLst/>
              <a:gdLst/>
              <a:ahLst/>
              <a:cxnLst/>
              <a:rect l="l" t="t" r="r" b="b"/>
              <a:pathLst>
                <a:path w="33494" h="24782" extrusionOk="0">
                  <a:moveTo>
                    <a:pt x="29207" y="24782"/>
                  </a:moveTo>
                  <a:lnTo>
                    <a:pt x="33494" y="24782"/>
                  </a:lnTo>
                  <a:lnTo>
                    <a:pt x="4689" y="3483"/>
                  </a:lnTo>
                  <a:lnTo>
                    <a:pt x="0" y="0"/>
                  </a:lnTo>
                  <a:lnTo>
                    <a:pt x="0" y="3215"/>
                  </a:lnTo>
                  <a:lnTo>
                    <a:pt x="402" y="3483"/>
                  </a:lnTo>
                  <a:lnTo>
                    <a:pt x="29207" y="247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0" name="Google Shape;5770;p32"/>
            <p:cNvSpPr/>
            <p:nvPr/>
          </p:nvSpPr>
          <p:spPr>
            <a:xfrm>
              <a:off x="410105" y="5556610"/>
              <a:ext cx="14603" cy="35766"/>
            </a:xfrm>
            <a:custGeom>
              <a:avLst/>
              <a:gdLst/>
              <a:ahLst/>
              <a:cxnLst/>
              <a:rect l="l" t="t" r="r" b="b"/>
              <a:pathLst>
                <a:path w="14603" h="35766" extrusionOk="0">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1" name="Google Shape;5771;p32"/>
            <p:cNvSpPr/>
            <p:nvPr/>
          </p:nvSpPr>
          <p:spPr>
            <a:xfrm>
              <a:off x="4274821" y="6550703"/>
              <a:ext cx="2545" cy="303009"/>
            </a:xfrm>
            <a:custGeom>
              <a:avLst/>
              <a:gdLst/>
              <a:ahLst/>
              <a:cxnLst/>
              <a:rect l="l" t="t" r="r" b="b"/>
              <a:pathLst>
                <a:path w="2545" h="303009" extrusionOk="0">
                  <a:moveTo>
                    <a:pt x="1206" y="0"/>
                  </a:moveTo>
                  <a:lnTo>
                    <a:pt x="0" y="0"/>
                  </a:lnTo>
                  <a:lnTo>
                    <a:pt x="0" y="303010"/>
                  </a:lnTo>
                  <a:lnTo>
                    <a:pt x="2546" y="303010"/>
                  </a:lnTo>
                  <a:lnTo>
                    <a:pt x="25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2" name="Google Shape;5772;p32"/>
            <p:cNvSpPr/>
            <p:nvPr/>
          </p:nvSpPr>
          <p:spPr>
            <a:xfrm>
              <a:off x="4204751" y="6533423"/>
              <a:ext cx="71678" cy="15828"/>
            </a:xfrm>
            <a:custGeom>
              <a:avLst/>
              <a:gdLst/>
              <a:ahLst/>
              <a:cxnLst/>
              <a:rect l="l" t="t" r="r" b="b"/>
              <a:pathLst>
                <a:path w="71678" h="15828" extrusionOk="0">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3" name="Google Shape;5773;p32"/>
            <p:cNvSpPr/>
            <p:nvPr/>
          </p:nvSpPr>
          <p:spPr>
            <a:xfrm>
              <a:off x="2229654" y="6539049"/>
              <a:ext cx="94722" cy="2545"/>
            </a:xfrm>
            <a:custGeom>
              <a:avLst/>
              <a:gdLst/>
              <a:ahLst/>
              <a:cxnLst/>
              <a:rect l="l" t="t" r="r" b="b"/>
              <a:pathLst>
                <a:path w="94722" h="2545" extrusionOk="0">
                  <a:moveTo>
                    <a:pt x="93784" y="0"/>
                  </a:moveTo>
                  <a:lnTo>
                    <a:pt x="0" y="0"/>
                  </a:lnTo>
                  <a:lnTo>
                    <a:pt x="0" y="2545"/>
                  </a:lnTo>
                  <a:lnTo>
                    <a:pt x="94722" y="2545"/>
                  </a:lnTo>
                  <a:cubicBezTo>
                    <a:pt x="94655" y="2143"/>
                    <a:pt x="94655" y="1742"/>
                    <a:pt x="94722" y="13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4" name="Google Shape;5774;p32"/>
            <p:cNvSpPr/>
            <p:nvPr/>
          </p:nvSpPr>
          <p:spPr>
            <a:xfrm>
              <a:off x="590974" y="5558352"/>
              <a:ext cx="41131" cy="34025"/>
            </a:xfrm>
            <a:custGeom>
              <a:avLst/>
              <a:gdLst/>
              <a:ahLst/>
              <a:cxnLst/>
              <a:rect l="l" t="t" r="r" b="b"/>
              <a:pathLst>
                <a:path w="41131" h="34025" extrusionOk="0">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5" name="Google Shape;5775;p32"/>
            <p:cNvSpPr/>
            <p:nvPr/>
          </p:nvSpPr>
          <p:spPr>
            <a:xfrm>
              <a:off x="582351" y="5558486"/>
              <a:ext cx="49" cy="1071"/>
            </a:xfrm>
            <a:custGeom>
              <a:avLst/>
              <a:gdLst/>
              <a:ahLst/>
              <a:cxnLst/>
              <a:rect l="l" t="t" r="r" b="b"/>
              <a:pathLst>
                <a:path w="49" h="1071" extrusionOk="0">
                  <a:moveTo>
                    <a:pt x="49" y="134"/>
                  </a:moveTo>
                  <a:cubicBezTo>
                    <a:pt x="5" y="445"/>
                    <a:pt x="5" y="761"/>
                    <a:pt x="49" y="1072"/>
                  </a:cubicBezTo>
                  <a:cubicBezTo>
                    <a:pt x="-16" y="718"/>
                    <a:pt x="-16" y="354"/>
                    <a:pt x="4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6" name="Google Shape;5776;p32"/>
            <p:cNvSpPr/>
            <p:nvPr/>
          </p:nvSpPr>
          <p:spPr>
            <a:xfrm>
              <a:off x="1216248" y="5624392"/>
              <a:ext cx="14642" cy="213928"/>
            </a:xfrm>
            <a:custGeom>
              <a:avLst/>
              <a:gdLst/>
              <a:ahLst/>
              <a:cxnLst/>
              <a:rect l="l" t="t" r="r" b="b"/>
              <a:pathLst>
                <a:path w="14642" h="213928" extrusionOk="0">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7" name="Google Shape;5777;p32"/>
            <p:cNvSpPr/>
            <p:nvPr/>
          </p:nvSpPr>
          <p:spPr>
            <a:xfrm>
              <a:off x="1225090" y="5843412"/>
              <a:ext cx="2143" cy="100"/>
            </a:xfrm>
            <a:custGeom>
              <a:avLst/>
              <a:gdLst/>
              <a:ahLst/>
              <a:cxnLst/>
              <a:rect l="l" t="t" r="r" b="b"/>
              <a:pathLst>
                <a:path w="2143" h="100" extrusionOk="0">
                  <a:moveTo>
                    <a:pt x="2144" y="0"/>
                  </a:moveTo>
                  <a:cubicBezTo>
                    <a:pt x="1435" y="134"/>
                    <a:pt x="709" y="134"/>
                    <a:pt x="0" y="0"/>
                  </a:cubicBezTo>
                  <a:lnTo>
                    <a:pt x="0" y="0"/>
                  </a:lnTo>
                  <a:cubicBezTo>
                    <a:pt x="709" y="131"/>
                    <a:pt x="1435" y="131"/>
                    <a:pt x="21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8" name="Google Shape;5778;p32"/>
            <p:cNvSpPr/>
            <p:nvPr/>
          </p:nvSpPr>
          <p:spPr>
            <a:xfrm>
              <a:off x="1220669" y="5844081"/>
              <a:ext cx="1875" cy="57"/>
            </a:xfrm>
            <a:custGeom>
              <a:avLst/>
              <a:gdLst/>
              <a:ahLst/>
              <a:cxnLst/>
              <a:rect l="l" t="t" r="r" b="b"/>
              <a:pathLst>
                <a:path w="1875" h="57" extrusionOk="0">
                  <a:moveTo>
                    <a:pt x="1876" y="0"/>
                  </a:moveTo>
                  <a:cubicBezTo>
                    <a:pt x="1253" y="76"/>
                    <a:pt x="623" y="76"/>
                    <a:pt x="0" y="0"/>
                  </a:cubicBezTo>
                  <a:lnTo>
                    <a:pt x="187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9" name="Google Shape;5779;p32"/>
            <p:cNvSpPr/>
            <p:nvPr/>
          </p:nvSpPr>
          <p:spPr>
            <a:xfrm>
              <a:off x="1768637" y="5652114"/>
              <a:ext cx="2545" cy="159549"/>
            </a:xfrm>
            <a:custGeom>
              <a:avLst/>
              <a:gdLst/>
              <a:ahLst/>
              <a:cxnLst/>
              <a:rect l="l" t="t" r="r" b="b"/>
              <a:pathLst>
                <a:path w="2545" h="159549" extrusionOk="0">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0" name="Google Shape;5780;p32"/>
            <p:cNvSpPr/>
            <p:nvPr/>
          </p:nvSpPr>
          <p:spPr>
            <a:xfrm>
              <a:off x="1768637" y="5819701"/>
              <a:ext cx="2545" cy="10180"/>
            </a:xfrm>
            <a:custGeom>
              <a:avLst/>
              <a:gdLst/>
              <a:ahLst/>
              <a:cxnLst/>
              <a:rect l="l" t="t" r="r" b="b"/>
              <a:pathLst>
                <a:path w="2545" h="10180" extrusionOk="0">
                  <a:moveTo>
                    <a:pt x="2546" y="10181"/>
                  </a:moveTo>
                  <a:lnTo>
                    <a:pt x="2546" y="2545"/>
                  </a:lnTo>
                  <a:cubicBezTo>
                    <a:pt x="1487" y="1945"/>
                    <a:pt x="603" y="1065"/>
                    <a:pt x="0" y="0"/>
                  </a:cubicBezTo>
                  <a:lnTo>
                    <a:pt x="0" y="10181"/>
                  </a:lnTo>
                  <a:lnTo>
                    <a:pt x="2546" y="101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1" name="Google Shape;5781;p32"/>
            <p:cNvSpPr/>
            <p:nvPr/>
          </p:nvSpPr>
          <p:spPr>
            <a:xfrm>
              <a:off x="1397921" y="5822908"/>
              <a:ext cx="33494" cy="2553"/>
            </a:xfrm>
            <a:custGeom>
              <a:avLst/>
              <a:gdLst/>
              <a:ahLst/>
              <a:cxnLst/>
              <a:rect l="l" t="t" r="r" b="b"/>
              <a:pathLst>
                <a:path w="33494" h="2553" extrusionOk="0">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2" name="Google Shape;5782;p32"/>
            <p:cNvSpPr/>
            <p:nvPr/>
          </p:nvSpPr>
          <p:spPr>
            <a:xfrm>
              <a:off x="1383318" y="5824658"/>
              <a:ext cx="14603" cy="308100"/>
            </a:xfrm>
            <a:custGeom>
              <a:avLst/>
              <a:gdLst/>
              <a:ahLst/>
              <a:cxnLst/>
              <a:rect l="l" t="t" r="r" b="b"/>
              <a:pathLst>
                <a:path w="14603" h="308100" extrusionOk="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3" name="Google Shape;5783;p32"/>
            <p:cNvSpPr/>
            <p:nvPr/>
          </p:nvSpPr>
          <p:spPr>
            <a:xfrm>
              <a:off x="4164424" y="6540120"/>
              <a:ext cx="6967" cy="1205"/>
            </a:xfrm>
            <a:custGeom>
              <a:avLst/>
              <a:gdLst/>
              <a:ahLst/>
              <a:cxnLst/>
              <a:rect l="l" t="t" r="r" b="b"/>
              <a:pathLst>
                <a:path w="6967" h="1205" extrusionOk="0">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4" name="Google Shape;5784;p32"/>
            <p:cNvSpPr/>
            <p:nvPr/>
          </p:nvSpPr>
          <p:spPr>
            <a:xfrm>
              <a:off x="3429557" y="6539049"/>
              <a:ext cx="75965" cy="2545"/>
            </a:xfrm>
            <a:custGeom>
              <a:avLst/>
              <a:gdLst/>
              <a:ahLst/>
              <a:cxnLst/>
              <a:rect l="l" t="t" r="r" b="b"/>
              <a:pathLst>
                <a:path w="75965" h="2545" extrusionOk="0">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5" name="Google Shape;5785;p32"/>
            <p:cNvSpPr/>
            <p:nvPr/>
          </p:nvSpPr>
          <p:spPr>
            <a:xfrm>
              <a:off x="1777614" y="5842072"/>
              <a:ext cx="2679" cy="621023"/>
            </a:xfrm>
            <a:custGeom>
              <a:avLst/>
              <a:gdLst/>
              <a:ahLst/>
              <a:cxnLst/>
              <a:rect l="l" t="t" r="r" b="b"/>
              <a:pathLst>
                <a:path w="2679" h="621023" extrusionOk="0">
                  <a:moveTo>
                    <a:pt x="0" y="621023"/>
                  </a:moveTo>
                  <a:lnTo>
                    <a:pt x="2680" y="621023"/>
                  </a:lnTo>
                  <a:lnTo>
                    <a:pt x="2680" y="0"/>
                  </a:lnTo>
                  <a:cubicBezTo>
                    <a:pt x="1929" y="814"/>
                    <a:pt x="1018" y="1455"/>
                    <a:pt x="0" y="1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6" name="Google Shape;5786;p32"/>
            <p:cNvSpPr/>
            <p:nvPr/>
          </p:nvSpPr>
          <p:spPr>
            <a:xfrm>
              <a:off x="1777614" y="5820907"/>
              <a:ext cx="2679" cy="11386"/>
            </a:xfrm>
            <a:custGeom>
              <a:avLst/>
              <a:gdLst/>
              <a:ahLst/>
              <a:cxnLst/>
              <a:rect l="l" t="t" r="r" b="b"/>
              <a:pathLst>
                <a:path w="2679" h="11386" extrusionOk="0">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7" name="Google Shape;5787;p32"/>
            <p:cNvSpPr/>
            <p:nvPr/>
          </p:nvSpPr>
          <p:spPr>
            <a:xfrm>
              <a:off x="1773594" y="5822916"/>
              <a:ext cx="2679" cy="6965"/>
            </a:xfrm>
            <a:custGeom>
              <a:avLst/>
              <a:gdLst/>
              <a:ahLst/>
              <a:cxnLst/>
              <a:rect l="l" t="t" r="r" b="b"/>
              <a:pathLst>
                <a:path w="2679" h="6965" extrusionOk="0">
                  <a:moveTo>
                    <a:pt x="1340" y="6966"/>
                  </a:moveTo>
                  <a:lnTo>
                    <a:pt x="2680" y="6966"/>
                  </a:lnTo>
                  <a:lnTo>
                    <a:pt x="2680" y="0"/>
                  </a:lnTo>
                  <a:lnTo>
                    <a:pt x="0" y="0"/>
                  </a:lnTo>
                  <a:lnTo>
                    <a:pt x="0" y="66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8" name="Google Shape;5788;p32"/>
            <p:cNvSpPr/>
            <p:nvPr/>
          </p:nvSpPr>
          <p:spPr>
            <a:xfrm>
              <a:off x="1774666" y="5796125"/>
              <a:ext cx="1205" cy="803"/>
            </a:xfrm>
            <a:custGeom>
              <a:avLst/>
              <a:gdLst/>
              <a:ahLst/>
              <a:cxnLst/>
              <a:rect l="l" t="t" r="r" b="b"/>
              <a:pathLst>
                <a:path w="1205" h="803" extrusionOk="0">
                  <a:moveTo>
                    <a:pt x="804" y="134"/>
                  </a:moveTo>
                  <a:lnTo>
                    <a:pt x="0" y="804"/>
                  </a:lnTo>
                  <a:cubicBezTo>
                    <a:pt x="0" y="804"/>
                    <a:pt x="0" y="134"/>
                    <a:pt x="120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9" name="Google Shape;5789;p32"/>
            <p:cNvSpPr/>
            <p:nvPr/>
          </p:nvSpPr>
          <p:spPr>
            <a:xfrm>
              <a:off x="1767734" y="5800411"/>
              <a:ext cx="16444" cy="22638"/>
            </a:xfrm>
            <a:custGeom>
              <a:avLst/>
              <a:gdLst/>
              <a:ahLst/>
              <a:cxnLst/>
              <a:rect l="l" t="t" r="r" b="b"/>
              <a:pathLst>
                <a:path w="16444" h="22638" extrusionOk="0">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0" name="Google Shape;5790;p32"/>
            <p:cNvSpPr/>
            <p:nvPr/>
          </p:nvSpPr>
          <p:spPr>
            <a:xfrm>
              <a:off x="2332013" y="6851570"/>
              <a:ext cx="4823" cy="2143"/>
            </a:xfrm>
            <a:custGeom>
              <a:avLst/>
              <a:gdLst/>
              <a:ahLst/>
              <a:cxnLst/>
              <a:rect l="l" t="t" r="r" b="b"/>
              <a:pathLst>
                <a:path w="4823" h="2143" extrusionOk="0">
                  <a:moveTo>
                    <a:pt x="0" y="0"/>
                  </a:moveTo>
                  <a:lnTo>
                    <a:pt x="0" y="2143"/>
                  </a:lnTo>
                  <a:lnTo>
                    <a:pt x="4823" y="2143"/>
                  </a:lnTo>
                  <a:lnTo>
                    <a:pt x="2278" y="804"/>
                  </a:lnTo>
                  <a:cubicBezTo>
                    <a:pt x="1581" y="402"/>
                    <a:pt x="804" y="12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1" name="Google Shape;5791;p32"/>
            <p:cNvSpPr/>
            <p:nvPr/>
          </p:nvSpPr>
          <p:spPr>
            <a:xfrm>
              <a:off x="2325582" y="6851570"/>
              <a:ext cx="3751" cy="2143"/>
            </a:xfrm>
            <a:custGeom>
              <a:avLst/>
              <a:gdLst/>
              <a:ahLst/>
              <a:cxnLst/>
              <a:rect l="l" t="t" r="r" b="b"/>
              <a:pathLst>
                <a:path w="3751" h="2143" extrusionOk="0">
                  <a:moveTo>
                    <a:pt x="0" y="2143"/>
                  </a:moveTo>
                  <a:lnTo>
                    <a:pt x="3751" y="2143"/>
                  </a:lnTo>
                  <a:lnTo>
                    <a:pt x="3751" y="0"/>
                  </a:lnTo>
                  <a:cubicBezTo>
                    <a:pt x="2304" y="308"/>
                    <a:pt x="992" y="1058"/>
                    <a:pt x="0" y="2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2" name="Google Shape;5792;p32"/>
            <p:cNvSpPr/>
            <p:nvPr/>
          </p:nvSpPr>
          <p:spPr>
            <a:xfrm>
              <a:off x="2329333" y="6547354"/>
              <a:ext cx="2679" cy="306358"/>
            </a:xfrm>
            <a:custGeom>
              <a:avLst/>
              <a:gdLst/>
              <a:ahLst/>
              <a:cxnLst/>
              <a:rect l="l" t="t" r="r" b="b"/>
              <a:pathLst>
                <a:path w="2679" h="306358" extrusionOk="0">
                  <a:moveTo>
                    <a:pt x="2680" y="0"/>
                  </a:moveTo>
                  <a:lnTo>
                    <a:pt x="1340" y="0"/>
                  </a:lnTo>
                  <a:lnTo>
                    <a:pt x="0" y="0"/>
                  </a:lnTo>
                  <a:lnTo>
                    <a:pt x="0" y="306359"/>
                  </a:lnTo>
                  <a:lnTo>
                    <a:pt x="2680" y="306359"/>
                  </a:lnTo>
                  <a:lnTo>
                    <a:pt x="268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3" name="Google Shape;5793;p32"/>
            <p:cNvSpPr/>
            <p:nvPr/>
          </p:nvSpPr>
          <p:spPr>
            <a:xfrm>
              <a:off x="708071" y="6262294"/>
              <a:ext cx="258710" cy="1205"/>
            </a:xfrm>
            <a:custGeom>
              <a:avLst/>
              <a:gdLst/>
              <a:ahLst/>
              <a:cxnLst/>
              <a:rect l="l" t="t" r="r" b="b"/>
              <a:pathLst>
                <a:path w="258710" h="1205" extrusionOk="0">
                  <a:moveTo>
                    <a:pt x="0" y="0"/>
                  </a:moveTo>
                  <a:lnTo>
                    <a:pt x="258711" y="0"/>
                  </a:lnTo>
                  <a:lnTo>
                    <a:pt x="258711" y="1206"/>
                  </a:lnTo>
                  <a:lnTo>
                    <a:pt x="0" y="12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4" name="Google Shape;5794;p32"/>
            <p:cNvSpPr/>
            <p:nvPr/>
          </p:nvSpPr>
          <p:spPr>
            <a:xfrm>
              <a:off x="1430076" y="5842608"/>
              <a:ext cx="2545" cy="290150"/>
            </a:xfrm>
            <a:custGeom>
              <a:avLst/>
              <a:gdLst/>
              <a:ahLst/>
              <a:cxnLst/>
              <a:rect l="l" t="t" r="r" b="b"/>
              <a:pathLst>
                <a:path w="2545" h="290150" extrusionOk="0">
                  <a:moveTo>
                    <a:pt x="1340" y="290150"/>
                  </a:moveTo>
                  <a:lnTo>
                    <a:pt x="2546" y="290150"/>
                  </a:lnTo>
                  <a:lnTo>
                    <a:pt x="2546" y="1340"/>
                  </a:lnTo>
                  <a:cubicBezTo>
                    <a:pt x="1608" y="1082"/>
                    <a:pt x="737" y="626"/>
                    <a:pt x="0" y="0"/>
                  </a:cubicBezTo>
                  <a:lnTo>
                    <a:pt x="0" y="2901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5" name="Google Shape;5795;p32"/>
            <p:cNvSpPr/>
            <p:nvPr/>
          </p:nvSpPr>
          <p:spPr>
            <a:xfrm>
              <a:off x="1430076" y="5822909"/>
              <a:ext cx="2545" cy="8848"/>
            </a:xfrm>
            <a:custGeom>
              <a:avLst/>
              <a:gdLst/>
              <a:ahLst/>
              <a:cxnLst/>
              <a:rect l="l" t="t" r="r" b="b"/>
              <a:pathLst>
                <a:path w="2545" h="8848" extrusionOk="0">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6" name="Google Shape;5796;p32"/>
            <p:cNvSpPr/>
            <p:nvPr/>
          </p:nvSpPr>
          <p:spPr>
            <a:xfrm>
              <a:off x="1773594" y="5844215"/>
              <a:ext cx="2679" cy="618879"/>
            </a:xfrm>
            <a:custGeom>
              <a:avLst/>
              <a:gdLst/>
              <a:ahLst/>
              <a:cxnLst/>
              <a:rect l="l" t="t" r="r" b="b"/>
              <a:pathLst>
                <a:path w="2679" h="618879" extrusionOk="0">
                  <a:moveTo>
                    <a:pt x="2680" y="618880"/>
                  </a:moveTo>
                  <a:lnTo>
                    <a:pt x="2680" y="0"/>
                  </a:lnTo>
                  <a:lnTo>
                    <a:pt x="1340" y="0"/>
                  </a:lnTo>
                  <a:lnTo>
                    <a:pt x="0" y="0"/>
                  </a:lnTo>
                  <a:lnTo>
                    <a:pt x="0" y="618612"/>
                  </a:lnTo>
                  <a:lnTo>
                    <a:pt x="2680" y="6186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7" name="Google Shape;5797;p32"/>
            <p:cNvSpPr/>
            <p:nvPr/>
          </p:nvSpPr>
          <p:spPr>
            <a:xfrm>
              <a:off x="3416025" y="6498728"/>
              <a:ext cx="14603" cy="36436"/>
            </a:xfrm>
            <a:custGeom>
              <a:avLst/>
              <a:gdLst/>
              <a:ahLst/>
              <a:cxnLst/>
              <a:rect l="l" t="t" r="r" b="b"/>
              <a:pathLst>
                <a:path w="14603" h="36436" extrusionOk="0">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8" name="Google Shape;5798;p32"/>
            <p:cNvSpPr/>
            <p:nvPr/>
          </p:nvSpPr>
          <p:spPr>
            <a:xfrm>
              <a:off x="1957814" y="5646950"/>
              <a:ext cx="14603" cy="148371"/>
            </a:xfrm>
            <a:custGeom>
              <a:avLst/>
              <a:gdLst/>
              <a:ahLst/>
              <a:cxnLst/>
              <a:rect l="l" t="t" r="r" b="b"/>
              <a:pathLst>
                <a:path w="14603" h="148371" extrusionOk="0">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9" name="Google Shape;5799;p32"/>
            <p:cNvSpPr/>
            <p:nvPr/>
          </p:nvSpPr>
          <p:spPr>
            <a:xfrm>
              <a:off x="3575191" y="5887651"/>
              <a:ext cx="496654" cy="14701"/>
            </a:xfrm>
            <a:custGeom>
              <a:avLst/>
              <a:gdLst/>
              <a:ahLst/>
              <a:cxnLst/>
              <a:rect l="l" t="t" r="r" b="b"/>
              <a:pathLst>
                <a:path w="496654" h="14701" extrusionOk="0">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0" name="Google Shape;5800;p32"/>
            <p:cNvSpPr/>
            <p:nvPr/>
          </p:nvSpPr>
          <p:spPr>
            <a:xfrm>
              <a:off x="3510881" y="5888746"/>
              <a:ext cx="72755" cy="29680"/>
            </a:xfrm>
            <a:custGeom>
              <a:avLst/>
              <a:gdLst/>
              <a:ahLst/>
              <a:cxnLst/>
              <a:rect l="l" t="t" r="r" b="b"/>
              <a:pathLst>
                <a:path w="72755" h="29680" extrusionOk="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1" name="Google Shape;5801;p32"/>
            <p:cNvSpPr/>
            <p:nvPr/>
          </p:nvSpPr>
          <p:spPr>
            <a:xfrm>
              <a:off x="3574644" y="5894440"/>
              <a:ext cx="2564" cy="959272"/>
            </a:xfrm>
            <a:custGeom>
              <a:avLst/>
              <a:gdLst/>
              <a:ahLst/>
              <a:cxnLst/>
              <a:rect l="l" t="t" r="r" b="b"/>
              <a:pathLst>
                <a:path w="2564" h="959272" extrusionOk="0">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2" name="Google Shape;5802;p32"/>
            <p:cNvSpPr/>
            <p:nvPr/>
          </p:nvSpPr>
          <p:spPr>
            <a:xfrm>
              <a:off x="1222009" y="5844215"/>
              <a:ext cx="2545" cy="288140"/>
            </a:xfrm>
            <a:custGeom>
              <a:avLst/>
              <a:gdLst/>
              <a:ahLst/>
              <a:cxnLst/>
              <a:rect l="l" t="t" r="r" b="b"/>
              <a:pathLst>
                <a:path w="2545" h="288140" extrusionOk="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3" name="Google Shape;5803;p32"/>
            <p:cNvSpPr/>
            <p:nvPr/>
          </p:nvSpPr>
          <p:spPr>
            <a:xfrm>
              <a:off x="1214238" y="5835776"/>
              <a:ext cx="2545" cy="284256"/>
            </a:xfrm>
            <a:custGeom>
              <a:avLst/>
              <a:gdLst/>
              <a:ahLst/>
              <a:cxnLst/>
              <a:rect l="l" t="t" r="r" b="b"/>
              <a:pathLst>
                <a:path w="2545" h="284256" extrusionOk="0">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4" name="Google Shape;5804;p32"/>
            <p:cNvSpPr/>
            <p:nvPr/>
          </p:nvSpPr>
          <p:spPr>
            <a:xfrm>
              <a:off x="1188112" y="5794116"/>
              <a:ext cx="2545" cy="312788"/>
            </a:xfrm>
            <a:custGeom>
              <a:avLst/>
              <a:gdLst/>
              <a:ahLst/>
              <a:cxnLst/>
              <a:rect l="l" t="t" r="r" b="b"/>
              <a:pathLst>
                <a:path w="2545" h="312788" extrusionOk="0">
                  <a:moveTo>
                    <a:pt x="1742" y="312789"/>
                  </a:moveTo>
                  <a:lnTo>
                    <a:pt x="2546" y="312789"/>
                  </a:lnTo>
                  <a:lnTo>
                    <a:pt x="2546" y="312789"/>
                  </a:lnTo>
                  <a:lnTo>
                    <a:pt x="2546" y="4153"/>
                  </a:lnTo>
                  <a:lnTo>
                    <a:pt x="0" y="0"/>
                  </a:lnTo>
                  <a:lnTo>
                    <a:pt x="0" y="3127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5" name="Google Shape;5805;p32"/>
            <p:cNvSpPr/>
            <p:nvPr/>
          </p:nvSpPr>
          <p:spPr>
            <a:xfrm>
              <a:off x="285774" y="6106904"/>
              <a:ext cx="23044" cy="2545"/>
            </a:xfrm>
            <a:custGeom>
              <a:avLst/>
              <a:gdLst/>
              <a:ahLst/>
              <a:cxnLst/>
              <a:rect l="l" t="t" r="r" b="b"/>
              <a:pathLst>
                <a:path w="23044" h="2545" extrusionOk="0">
                  <a:moveTo>
                    <a:pt x="23044" y="0"/>
                  </a:moveTo>
                  <a:lnTo>
                    <a:pt x="0" y="0"/>
                  </a:lnTo>
                  <a:lnTo>
                    <a:pt x="10718" y="2545"/>
                  </a:lnTo>
                  <a:lnTo>
                    <a:pt x="20900" y="2545"/>
                  </a:lnTo>
                  <a:cubicBezTo>
                    <a:pt x="21384" y="1527"/>
                    <a:pt x="22122" y="656"/>
                    <a:pt x="230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6" name="Google Shape;5806;p32"/>
            <p:cNvSpPr/>
            <p:nvPr/>
          </p:nvSpPr>
          <p:spPr>
            <a:xfrm>
              <a:off x="317928" y="6106904"/>
              <a:ext cx="40461" cy="2545"/>
            </a:xfrm>
            <a:custGeom>
              <a:avLst/>
              <a:gdLst/>
              <a:ahLst/>
              <a:cxnLst/>
              <a:rect l="l" t="t" r="r" b="b"/>
              <a:pathLst>
                <a:path w="40461" h="2545" extrusionOk="0">
                  <a:moveTo>
                    <a:pt x="40193" y="0"/>
                  </a:moveTo>
                  <a:lnTo>
                    <a:pt x="0" y="0"/>
                  </a:lnTo>
                  <a:cubicBezTo>
                    <a:pt x="955" y="616"/>
                    <a:pt x="1702" y="1500"/>
                    <a:pt x="2144" y="2545"/>
                  </a:cubicBezTo>
                  <a:lnTo>
                    <a:pt x="40461" y="2545"/>
                  </a:lnTo>
                  <a:lnTo>
                    <a:pt x="4046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7" name="Google Shape;5807;p32"/>
            <p:cNvSpPr/>
            <p:nvPr/>
          </p:nvSpPr>
          <p:spPr>
            <a:xfrm>
              <a:off x="1006171" y="6107148"/>
              <a:ext cx="184353" cy="2703"/>
            </a:xfrm>
            <a:custGeom>
              <a:avLst/>
              <a:gdLst/>
              <a:ahLst/>
              <a:cxnLst/>
              <a:rect l="l" t="t" r="r" b="b"/>
              <a:pathLst>
                <a:path w="184353" h="2703" extrusionOk="0">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8" name="Google Shape;5808;p32"/>
            <p:cNvSpPr/>
            <p:nvPr/>
          </p:nvSpPr>
          <p:spPr>
            <a:xfrm>
              <a:off x="252767" y="5782327"/>
              <a:ext cx="14651" cy="325514"/>
            </a:xfrm>
            <a:custGeom>
              <a:avLst/>
              <a:gdLst/>
              <a:ahLst/>
              <a:cxnLst/>
              <a:rect l="l" t="t" r="r" b="b"/>
              <a:pathLst>
                <a:path w="14651" h="325514" extrusionOk="0">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9" name="Google Shape;5809;p32"/>
            <p:cNvSpPr/>
            <p:nvPr/>
          </p:nvSpPr>
          <p:spPr>
            <a:xfrm>
              <a:off x="1205797" y="6119764"/>
              <a:ext cx="6028" cy="1875"/>
            </a:xfrm>
            <a:custGeom>
              <a:avLst/>
              <a:gdLst/>
              <a:ahLst/>
              <a:cxnLst/>
              <a:rect l="l" t="t" r="r" b="b"/>
              <a:pathLst>
                <a:path w="6028" h="1875" extrusionOk="0">
                  <a:moveTo>
                    <a:pt x="6029" y="0"/>
                  </a:moveTo>
                  <a:lnTo>
                    <a:pt x="6029" y="0"/>
                  </a:lnTo>
                  <a:lnTo>
                    <a:pt x="0" y="0"/>
                  </a:lnTo>
                  <a:lnTo>
                    <a:pt x="2278" y="1875"/>
                  </a:lnTo>
                  <a:cubicBezTo>
                    <a:pt x="3347" y="938"/>
                    <a:pt x="4638" y="295"/>
                    <a:pt x="602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0" name="Google Shape;5810;p32"/>
            <p:cNvSpPr/>
            <p:nvPr/>
          </p:nvSpPr>
          <p:spPr>
            <a:xfrm>
              <a:off x="1006171" y="6119496"/>
              <a:ext cx="199626" cy="8707"/>
            </a:xfrm>
            <a:custGeom>
              <a:avLst/>
              <a:gdLst/>
              <a:ahLst/>
              <a:cxnLst/>
              <a:rect l="l" t="t" r="r" b="b"/>
              <a:pathLst>
                <a:path w="199626" h="8707" extrusionOk="0">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1" name="Google Shape;5811;p32"/>
            <p:cNvSpPr/>
            <p:nvPr/>
          </p:nvSpPr>
          <p:spPr>
            <a:xfrm>
              <a:off x="1211826" y="5831623"/>
              <a:ext cx="2545" cy="288140"/>
            </a:xfrm>
            <a:custGeom>
              <a:avLst/>
              <a:gdLst/>
              <a:ahLst/>
              <a:cxnLst/>
              <a:rect l="l" t="t" r="r" b="b"/>
              <a:pathLst>
                <a:path w="2545" h="288140" extrusionOk="0">
                  <a:moveTo>
                    <a:pt x="2546" y="288141"/>
                  </a:moveTo>
                  <a:lnTo>
                    <a:pt x="2546" y="4153"/>
                  </a:lnTo>
                  <a:lnTo>
                    <a:pt x="0" y="0"/>
                  </a:lnTo>
                  <a:lnTo>
                    <a:pt x="0" y="288141"/>
                  </a:lnTo>
                  <a:cubicBezTo>
                    <a:pt x="843" y="288007"/>
                    <a:pt x="1702" y="288007"/>
                    <a:pt x="2546" y="2881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2" name="Google Shape;5812;p32"/>
            <p:cNvSpPr/>
            <p:nvPr/>
          </p:nvSpPr>
          <p:spPr>
            <a:xfrm>
              <a:off x="1209147" y="5819165"/>
              <a:ext cx="19466" cy="23542"/>
            </a:xfrm>
            <a:custGeom>
              <a:avLst/>
              <a:gdLst/>
              <a:ahLst/>
              <a:cxnLst/>
              <a:rect l="l" t="t" r="r" b="b"/>
              <a:pathLst>
                <a:path w="19466" h="23542" extrusionOk="0">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3" name="Google Shape;5813;p32"/>
            <p:cNvSpPr/>
            <p:nvPr/>
          </p:nvSpPr>
          <p:spPr>
            <a:xfrm>
              <a:off x="253571" y="6100916"/>
              <a:ext cx="52433" cy="25679"/>
            </a:xfrm>
            <a:custGeom>
              <a:avLst/>
              <a:gdLst/>
              <a:ahLst/>
              <a:cxnLst/>
              <a:rect l="l" t="t" r="r" b="b"/>
              <a:pathLst>
                <a:path w="52433" h="25679" extrusionOk="0">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4" name="Google Shape;5814;p32"/>
            <p:cNvSpPr/>
            <p:nvPr/>
          </p:nvSpPr>
          <p:spPr>
            <a:xfrm>
              <a:off x="1205623" y="6123381"/>
              <a:ext cx="3523" cy="4822"/>
            </a:xfrm>
            <a:custGeom>
              <a:avLst/>
              <a:gdLst/>
              <a:ahLst/>
              <a:cxnLst/>
              <a:rect l="l" t="t" r="r" b="b"/>
              <a:pathLst>
                <a:path w="3523" h="4822" extrusionOk="0">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5" name="Google Shape;5815;p32"/>
            <p:cNvSpPr/>
            <p:nvPr/>
          </p:nvSpPr>
          <p:spPr>
            <a:xfrm>
              <a:off x="1209549" y="6121405"/>
              <a:ext cx="10986" cy="3851"/>
            </a:xfrm>
            <a:custGeom>
              <a:avLst/>
              <a:gdLst/>
              <a:ahLst/>
              <a:cxnLst/>
              <a:rect l="l" t="t" r="r" b="b"/>
              <a:pathLst>
                <a:path w="10986" h="3851" extrusionOk="0">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6" name="Google Shape;5816;p32"/>
            <p:cNvSpPr/>
            <p:nvPr/>
          </p:nvSpPr>
          <p:spPr>
            <a:xfrm>
              <a:off x="1189050" y="6107684"/>
              <a:ext cx="21704" cy="17572"/>
            </a:xfrm>
            <a:custGeom>
              <a:avLst/>
              <a:gdLst/>
              <a:ahLst/>
              <a:cxnLst/>
              <a:rect l="l" t="t" r="r" b="b"/>
              <a:pathLst>
                <a:path w="21704" h="17572" extrusionOk="0">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7" name="Google Shape;5817;p32"/>
            <p:cNvSpPr/>
            <p:nvPr/>
          </p:nvSpPr>
          <p:spPr>
            <a:xfrm>
              <a:off x="1185835" y="5778443"/>
              <a:ext cx="33494" cy="45277"/>
            </a:xfrm>
            <a:custGeom>
              <a:avLst/>
              <a:gdLst/>
              <a:ahLst/>
              <a:cxnLst/>
              <a:rect l="l" t="t" r="r" b="b"/>
              <a:pathLst>
                <a:path w="33494" h="45277" extrusionOk="0">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8" name="Google Shape;5818;p32"/>
            <p:cNvSpPr/>
            <p:nvPr/>
          </p:nvSpPr>
          <p:spPr>
            <a:xfrm>
              <a:off x="1205764" y="5812581"/>
              <a:ext cx="17300" cy="18908"/>
            </a:xfrm>
            <a:custGeom>
              <a:avLst/>
              <a:gdLst/>
              <a:ahLst/>
              <a:cxnLst/>
              <a:rect l="l" t="t" r="r" b="b"/>
              <a:pathLst>
                <a:path w="17300" h="18908" extrusionOk="0">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9" name="Google Shape;5819;p32"/>
            <p:cNvSpPr/>
            <p:nvPr/>
          </p:nvSpPr>
          <p:spPr>
            <a:xfrm>
              <a:off x="4164424" y="6540254"/>
              <a:ext cx="6296" cy="13395"/>
            </a:xfrm>
            <a:custGeom>
              <a:avLst/>
              <a:gdLst/>
              <a:ahLst/>
              <a:cxnLst/>
              <a:rect l="l" t="t" r="r" b="b"/>
              <a:pathLst>
                <a:path w="6296" h="13395" extrusionOk="0">
                  <a:moveTo>
                    <a:pt x="6297" y="0"/>
                  </a:moveTo>
                  <a:lnTo>
                    <a:pt x="0" y="0"/>
                  </a:lnTo>
                  <a:lnTo>
                    <a:pt x="0" y="0"/>
                  </a:lnTo>
                  <a:lnTo>
                    <a:pt x="629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0" name="Google Shape;5820;p32"/>
            <p:cNvSpPr/>
            <p:nvPr/>
          </p:nvSpPr>
          <p:spPr>
            <a:xfrm>
              <a:off x="3430361" y="6537830"/>
              <a:ext cx="23713" cy="1542"/>
            </a:xfrm>
            <a:custGeom>
              <a:avLst/>
              <a:gdLst/>
              <a:ahLst/>
              <a:cxnLst/>
              <a:rect l="l" t="t" r="r" b="b"/>
              <a:pathLst>
                <a:path w="23713" h="1542" extrusionOk="0">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1" name="Google Shape;5821;p32"/>
            <p:cNvSpPr/>
            <p:nvPr/>
          </p:nvSpPr>
          <p:spPr>
            <a:xfrm>
              <a:off x="1991308" y="5845957"/>
              <a:ext cx="339365" cy="14601"/>
            </a:xfrm>
            <a:custGeom>
              <a:avLst/>
              <a:gdLst/>
              <a:ahLst/>
              <a:cxnLst/>
              <a:rect l="l" t="t" r="r" b="b"/>
              <a:pathLst>
                <a:path w="339365" h="14601" extrusionOk="0">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2" name="Google Shape;5822;p32"/>
            <p:cNvSpPr/>
            <p:nvPr/>
          </p:nvSpPr>
          <p:spPr>
            <a:xfrm>
              <a:off x="4203009" y="5845955"/>
              <a:ext cx="221866" cy="14468"/>
            </a:xfrm>
            <a:custGeom>
              <a:avLst/>
              <a:gdLst/>
              <a:ahLst/>
              <a:cxnLst/>
              <a:rect l="l" t="t" r="r" b="b"/>
              <a:pathLst>
                <a:path w="221866" h="14468" extrusionOk="0">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3" name="Google Shape;5823;p32"/>
            <p:cNvSpPr/>
            <p:nvPr/>
          </p:nvSpPr>
          <p:spPr>
            <a:xfrm>
              <a:off x="4170855" y="5853270"/>
              <a:ext cx="4555" cy="1125"/>
            </a:xfrm>
            <a:custGeom>
              <a:avLst/>
              <a:gdLst/>
              <a:ahLst/>
              <a:cxnLst/>
              <a:rect l="l" t="t" r="r" b="b"/>
              <a:pathLst>
                <a:path w="4555" h="1125" extrusionOk="0">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4" name="Google Shape;5824;p32"/>
            <p:cNvSpPr/>
            <p:nvPr/>
          </p:nvSpPr>
          <p:spPr>
            <a:xfrm>
              <a:off x="4201803" y="5860558"/>
              <a:ext cx="2545" cy="82517"/>
            </a:xfrm>
            <a:custGeom>
              <a:avLst/>
              <a:gdLst/>
              <a:ahLst/>
              <a:cxnLst/>
              <a:rect l="l" t="t" r="r" b="b"/>
              <a:pathLst>
                <a:path w="2545" h="82517" extrusionOk="0">
                  <a:moveTo>
                    <a:pt x="1206" y="82517"/>
                  </a:moveTo>
                  <a:lnTo>
                    <a:pt x="2546" y="82517"/>
                  </a:lnTo>
                  <a:lnTo>
                    <a:pt x="2546" y="0"/>
                  </a:lnTo>
                  <a:lnTo>
                    <a:pt x="2546" y="0"/>
                  </a:lnTo>
                  <a:lnTo>
                    <a:pt x="0" y="0"/>
                  </a:lnTo>
                  <a:lnTo>
                    <a:pt x="0" y="823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5" name="Google Shape;5825;p32"/>
            <p:cNvSpPr/>
            <p:nvPr/>
          </p:nvSpPr>
          <p:spPr>
            <a:xfrm>
              <a:off x="2337908" y="6530074"/>
              <a:ext cx="455121" cy="6965"/>
            </a:xfrm>
            <a:custGeom>
              <a:avLst/>
              <a:gdLst/>
              <a:ahLst/>
              <a:cxnLst/>
              <a:rect l="l" t="t" r="r" b="b"/>
              <a:pathLst>
                <a:path w="455121" h="6965" extrusionOk="0">
                  <a:moveTo>
                    <a:pt x="0" y="0"/>
                  </a:moveTo>
                  <a:lnTo>
                    <a:pt x="455122" y="0"/>
                  </a:lnTo>
                  <a:lnTo>
                    <a:pt x="455122" y="6966"/>
                  </a:lnTo>
                  <a:lnTo>
                    <a:pt x="0" y="69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6" name="Google Shape;5826;p32"/>
            <p:cNvSpPr/>
            <p:nvPr/>
          </p:nvSpPr>
          <p:spPr>
            <a:xfrm>
              <a:off x="2336434" y="6539049"/>
              <a:ext cx="456729" cy="4956"/>
            </a:xfrm>
            <a:custGeom>
              <a:avLst/>
              <a:gdLst/>
              <a:ahLst/>
              <a:cxnLst/>
              <a:rect l="l" t="t" r="r" b="b"/>
              <a:pathLst>
                <a:path w="456729" h="4956" extrusionOk="0">
                  <a:moveTo>
                    <a:pt x="1474" y="670"/>
                  </a:moveTo>
                  <a:lnTo>
                    <a:pt x="1474" y="670"/>
                  </a:lnTo>
                  <a:cubicBezTo>
                    <a:pt x="1474" y="2224"/>
                    <a:pt x="951" y="3737"/>
                    <a:pt x="0" y="4956"/>
                  </a:cubicBezTo>
                  <a:lnTo>
                    <a:pt x="456729" y="4956"/>
                  </a:lnTo>
                  <a:lnTo>
                    <a:pt x="45672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7" name="Google Shape;5827;p32"/>
            <p:cNvSpPr/>
            <p:nvPr/>
          </p:nvSpPr>
          <p:spPr>
            <a:xfrm>
              <a:off x="4078544" y="6531681"/>
              <a:ext cx="53591" cy="7099"/>
            </a:xfrm>
            <a:custGeom>
              <a:avLst/>
              <a:gdLst/>
              <a:ahLst/>
              <a:cxnLst/>
              <a:rect l="l" t="t" r="r" b="b"/>
              <a:pathLst>
                <a:path w="53591" h="7099" extrusionOk="0">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8" name="Google Shape;5828;p32"/>
            <p:cNvSpPr/>
            <p:nvPr/>
          </p:nvSpPr>
          <p:spPr>
            <a:xfrm>
              <a:off x="4079214" y="6540522"/>
              <a:ext cx="53591" cy="4956"/>
            </a:xfrm>
            <a:custGeom>
              <a:avLst/>
              <a:gdLst/>
              <a:ahLst/>
              <a:cxnLst/>
              <a:rect l="l" t="t" r="r" b="b"/>
              <a:pathLst>
                <a:path w="53591" h="4956" extrusionOk="0">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9" name="Google Shape;5829;p32"/>
            <p:cNvSpPr/>
            <p:nvPr/>
          </p:nvSpPr>
          <p:spPr>
            <a:xfrm>
              <a:off x="4156251" y="5949773"/>
              <a:ext cx="15675" cy="15003"/>
            </a:xfrm>
            <a:custGeom>
              <a:avLst/>
              <a:gdLst/>
              <a:ahLst/>
              <a:cxnLst/>
              <a:rect l="l" t="t" r="r" b="b"/>
              <a:pathLst>
                <a:path w="15675" h="15003" extrusionOk="0">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0" name="Google Shape;5830;p32"/>
            <p:cNvSpPr/>
            <p:nvPr/>
          </p:nvSpPr>
          <p:spPr>
            <a:xfrm>
              <a:off x="4174606" y="5963035"/>
              <a:ext cx="13397" cy="13395"/>
            </a:xfrm>
            <a:custGeom>
              <a:avLst/>
              <a:gdLst/>
              <a:ahLst/>
              <a:cxnLst/>
              <a:rect l="l" t="t" r="r" b="b"/>
              <a:pathLst>
                <a:path w="13397" h="1339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1" name="Google Shape;5831;p32"/>
            <p:cNvSpPr/>
            <p:nvPr/>
          </p:nvSpPr>
          <p:spPr>
            <a:xfrm>
              <a:off x="4132001" y="6530074"/>
              <a:ext cx="18220" cy="803"/>
            </a:xfrm>
            <a:custGeom>
              <a:avLst/>
              <a:gdLst/>
              <a:ahLst/>
              <a:cxnLst/>
              <a:rect l="l" t="t" r="r" b="b"/>
              <a:pathLst>
                <a:path w="18220" h="803" extrusionOk="0">
                  <a:moveTo>
                    <a:pt x="1474" y="0"/>
                  </a:moveTo>
                  <a:lnTo>
                    <a:pt x="18221" y="804"/>
                  </a:lnTo>
                  <a:lnTo>
                    <a:pt x="18221" y="0"/>
                  </a:lnTo>
                  <a:lnTo>
                    <a:pt x="1072"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2" name="Google Shape;5832;p32"/>
            <p:cNvSpPr/>
            <p:nvPr/>
          </p:nvSpPr>
          <p:spPr>
            <a:xfrm>
              <a:off x="4164424" y="6537441"/>
              <a:ext cx="6296" cy="2545"/>
            </a:xfrm>
            <a:custGeom>
              <a:avLst/>
              <a:gdLst/>
              <a:ahLst/>
              <a:cxnLst/>
              <a:rect l="l" t="t" r="r" b="b"/>
              <a:pathLst>
                <a:path w="6296" h="2545" extrusionOk="0">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3" name="Google Shape;5833;p32"/>
            <p:cNvSpPr/>
            <p:nvPr/>
          </p:nvSpPr>
          <p:spPr>
            <a:xfrm>
              <a:off x="4171927" y="5963035"/>
              <a:ext cx="2679" cy="572128"/>
            </a:xfrm>
            <a:custGeom>
              <a:avLst/>
              <a:gdLst/>
              <a:ahLst/>
              <a:cxnLst/>
              <a:rect l="l" t="t" r="r" b="b"/>
              <a:pathLst>
                <a:path w="2679" h="572128" extrusionOk="0">
                  <a:moveTo>
                    <a:pt x="2679" y="569852"/>
                  </a:moveTo>
                  <a:lnTo>
                    <a:pt x="2679" y="0"/>
                  </a:lnTo>
                  <a:lnTo>
                    <a:pt x="0" y="0"/>
                  </a:lnTo>
                  <a:lnTo>
                    <a:pt x="0" y="572129"/>
                  </a:lnTo>
                  <a:cubicBezTo>
                    <a:pt x="696" y="571165"/>
                    <a:pt x="1621" y="570388"/>
                    <a:pt x="2679" y="5698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4" name="Google Shape;5834;p32"/>
            <p:cNvSpPr/>
            <p:nvPr/>
          </p:nvSpPr>
          <p:spPr>
            <a:xfrm>
              <a:off x="4210110" y="5949103"/>
              <a:ext cx="207799" cy="2545"/>
            </a:xfrm>
            <a:custGeom>
              <a:avLst/>
              <a:gdLst/>
              <a:ahLst/>
              <a:cxnLst/>
              <a:rect l="l" t="t" r="r" b="b"/>
              <a:pathLst>
                <a:path w="207799" h="2545" extrusionOk="0">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5" name="Google Shape;5835;p32"/>
            <p:cNvSpPr/>
            <p:nvPr/>
          </p:nvSpPr>
          <p:spPr>
            <a:xfrm>
              <a:off x="4184788" y="5956203"/>
              <a:ext cx="60" cy="937"/>
            </a:xfrm>
            <a:custGeom>
              <a:avLst/>
              <a:gdLst/>
              <a:ahLst/>
              <a:cxnLst/>
              <a:rect l="l" t="t" r="r" b="b"/>
              <a:pathLst>
                <a:path w="60" h="937" extrusionOk="0">
                  <a:moveTo>
                    <a:pt x="0" y="0"/>
                  </a:moveTo>
                  <a:cubicBezTo>
                    <a:pt x="80" y="308"/>
                    <a:pt x="80" y="630"/>
                    <a:pt x="0" y="938"/>
                  </a:cubicBezTo>
                  <a:cubicBezTo>
                    <a:pt x="80" y="630"/>
                    <a:pt x="80" y="3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6" name="Google Shape;5836;p32"/>
            <p:cNvSpPr/>
            <p:nvPr/>
          </p:nvSpPr>
          <p:spPr>
            <a:xfrm>
              <a:off x="4179429" y="5961829"/>
              <a:ext cx="669" cy="13395"/>
            </a:xfrm>
            <a:custGeom>
              <a:avLst/>
              <a:gdLst/>
              <a:ahLst/>
              <a:cxnLst/>
              <a:rect l="l" t="t" r="r" b="b"/>
              <a:pathLst>
                <a:path w="669" h="13395" extrusionOk="0">
                  <a:moveTo>
                    <a:pt x="67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7" name="Google Shape;5837;p32"/>
            <p:cNvSpPr/>
            <p:nvPr/>
          </p:nvSpPr>
          <p:spPr>
            <a:xfrm>
              <a:off x="4166641" y="5956471"/>
              <a:ext cx="60" cy="1473"/>
            </a:xfrm>
            <a:custGeom>
              <a:avLst/>
              <a:gdLst/>
              <a:ahLst/>
              <a:cxnLst/>
              <a:rect l="l" t="t" r="r" b="b"/>
              <a:pathLst>
                <a:path w="60" h="1473" extrusionOk="0">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8" name="Google Shape;5838;p32"/>
            <p:cNvSpPr/>
            <p:nvPr/>
          </p:nvSpPr>
          <p:spPr>
            <a:xfrm>
              <a:off x="4170587" y="5963035"/>
              <a:ext cx="2679" cy="150"/>
            </a:xfrm>
            <a:custGeom>
              <a:avLst/>
              <a:gdLst/>
              <a:ahLst/>
              <a:cxnLst/>
              <a:rect l="l" t="t" r="r" b="b"/>
              <a:pathLst>
                <a:path w="2679" h="150" extrusionOk="0">
                  <a:moveTo>
                    <a:pt x="2679" y="0"/>
                  </a:moveTo>
                  <a:cubicBezTo>
                    <a:pt x="1795" y="201"/>
                    <a:pt x="884" y="201"/>
                    <a:pt x="0" y="0"/>
                  </a:cubicBezTo>
                  <a:cubicBezTo>
                    <a:pt x="442" y="59"/>
                    <a:pt x="897" y="59"/>
                    <a:pt x="134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9" name="Google Shape;5839;p32"/>
            <p:cNvSpPr/>
            <p:nvPr/>
          </p:nvSpPr>
          <p:spPr>
            <a:xfrm>
              <a:off x="4173266" y="5962901"/>
              <a:ext cx="3215" cy="804"/>
            </a:xfrm>
            <a:custGeom>
              <a:avLst/>
              <a:gdLst/>
              <a:ahLst/>
              <a:cxnLst/>
              <a:rect l="l" t="t" r="r" b="b"/>
              <a:pathLst>
                <a:path w="3215" h="804" extrusionOk="0">
                  <a:moveTo>
                    <a:pt x="1340" y="0"/>
                  </a:moveTo>
                  <a:lnTo>
                    <a:pt x="1340" y="0"/>
                  </a:lnTo>
                  <a:lnTo>
                    <a:pt x="3216" y="0"/>
                  </a:lnTo>
                  <a:lnTo>
                    <a:pt x="3216" y="0"/>
                  </a:lnTo>
                  <a:cubicBezTo>
                    <a:pt x="2238" y="544"/>
                    <a:pt x="1126" y="821"/>
                    <a:pt x="0" y="8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0" name="Google Shape;5840;p32"/>
            <p:cNvSpPr/>
            <p:nvPr/>
          </p:nvSpPr>
          <p:spPr>
            <a:xfrm>
              <a:off x="4417373" y="5846091"/>
              <a:ext cx="14469" cy="111452"/>
            </a:xfrm>
            <a:custGeom>
              <a:avLst/>
              <a:gdLst/>
              <a:ahLst/>
              <a:cxnLst/>
              <a:rect l="l" t="t" r="r" b="b"/>
              <a:pathLst>
                <a:path w="14469" h="111452" extrusionOk="0">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1" name="Google Shape;5841;p32"/>
            <p:cNvSpPr/>
            <p:nvPr/>
          </p:nvSpPr>
          <p:spPr>
            <a:xfrm>
              <a:off x="4185056" y="5953658"/>
              <a:ext cx="10986" cy="2545"/>
            </a:xfrm>
            <a:custGeom>
              <a:avLst/>
              <a:gdLst/>
              <a:ahLst/>
              <a:cxnLst/>
              <a:rect l="l" t="t" r="r" b="b"/>
              <a:pathLst>
                <a:path w="10986" h="2545" extrusionOk="0">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2" name="Google Shape;5842;p32"/>
            <p:cNvSpPr/>
            <p:nvPr/>
          </p:nvSpPr>
          <p:spPr>
            <a:xfrm>
              <a:off x="4176482" y="5962097"/>
              <a:ext cx="2679" cy="570119"/>
            </a:xfrm>
            <a:custGeom>
              <a:avLst/>
              <a:gdLst/>
              <a:ahLst/>
              <a:cxnLst/>
              <a:rect l="l" t="t" r="r" b="b"/>
              <a:pathLst>
                <a:path w="2679" h="570119" extrusionOk="0">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3" name="Google Shape;5843;p32"/>
            <p:cNvSpPr/>
            <p:nvPr/>
          </p:nvSpPr>
          <p:spPr>
            <a:xfrm>
              <a:off x="4204349" y="6547354"/>
              <a:ext cx="1473" cy="13395"/>
            </a:xfrm>
            <a:custGeom>
              <a:avLst/>
              <a:gdLst/>
              <a:ahLst/>
              <a:cxnLst/>
              <a:rect l="l" t="t" r="r" b="b"/>
              <a:pathLst>
                <a:path w="1473" h="13395" extrusionOk="0">
                  <a:moveTo>
                    <a:pt x="0" y="0"/>
                  </a:moveTo>
                  <a:lnTo>
                    <a:pt x="0" y="0"/>
                  </a:lnTo>
                  <a:lnTo>
                    <a:pt x="147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4" name="Google Shape;5844;p32"/>
            <p:cNvSpPr/>
            <p:nvPr/>
          </p:nvSpPr>
          <p:spPr>
            <a:xfrm>
              <a:off x="4210378" y="6540656"/>
              <a:ext cx="50" cy="1607"/>
            </a:xfrm>
            <a:custGeom>
              <a:avLst/>
              <a:gdLst/>
              <a:ahLst/>
              <a:cxnLst/>
              <a:rect l="l" t="t" r="r" b="b"/>
              <a:pathLst>
                <a:path w="50" h="1607" extrusionOk="0">
                  <a:moveTo>
                    <a:pt x="0" y="0"/>
                  </a:moveTo>
                  <a:lnTo>
                    <a:pt x="0" y="0"/>
                  </a:lnTo>
                  <a:cubicBezTo>
                    <a:pt x="67" y="536"/>
                    <a:pt x="67" y="1072"/>
                    <a:pt x="0" y="1607"/>
                  </a:cubicBezTo>
                  <a:cubicBezTo>
                    <a:pt x="67" y="1072"/>
                    <a:pt x="67" y="53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5" name="Google Shape;5845;p32"/>
            <p:cNvSpPr/>
            <p:nvPr/>
          </p:nvSpPr>
          <p:spPr>
            <a:xfrm>
              <a:off x="4170804" y="6532083"/>
              <a:ext cx="30864" cy="14601"/>
            </a:xfrm>
            <a:custGeom>
              <a:avLst/>
              <a:gdLst/>
              <a:ahLst/>
              <a:cxnLst/>
              <a:rect l="l" t="t" r="r" b="b"/>
              <a:pathLst>
                <a:path w="30864" h="14601" extrusionOk="0">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6" name="Google Shape;5846;p32"/>
            <p:cNvSpPr/>
            <p:nvPr/>
          </p:nvSpPr>
          <p:spPr>
            <a:xfrm>
              <a:off x="4185056" y="5950309"/>
              <a:ext cx="10718" cy="4688"/>
            </a:xfrm>
            <a:custGeom>
              <a:avLst/>
              <a:gdLst/>
              <a:ahLst/>
              <a:cxnLst/>
              <a:rect l="l" t="t" r="r" b="b"/>
              <a:pathLst>
                <a:path w="10718" h="4688" extrusionOk="0">
                  <a:moveTo>
                    <a:pt x="10718" y="2679"/>
                  </a:moveTo>
                  <a:lnTo>
                    <a:pt x="10718" y="0"/>
                  </a:lnTo>
                  <a:lnTo>
                    <a:pt x="0" y="2009"/>
                  </a:lnTo>
                  <a:lnTo>
                    <a:pt x="0" y="4688"/>
                  </a:lnTo>
                  <a:lnTo>
                    <a:pt x="6967" y="3349"/>
                  </a:lnTo>
                  <a:lnTo>
                    <a:pt x="10718" y="26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7" name="Google Shape;5847;p32"/>
            <p:cNvSpPr/>
            <p:nvPr/>
          </p:nvSpPr>
          <p:spPr>
            <a:xfrm>
              <a:off x="4171927" y="6537977"/>
              <a:ext cx="7234" cy="2545"/>
            </a:xfrm>
            <a:custGeom>
              <a:avLst/>
              <a:gdLst/>
              <a:ahLst/>
              <a:cxnLst/>
              <a:rect l="l" t="t" r="r" b="b"/>
              <a:pathLst>
                <a:path w="7234" h="2545" extrusionOk="0">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8" name="Google Shape;5848;p32"/>
            <p:cNvSpPr/>
            <p:nvPr/>
          </p:nvSpPr>
          <p:spPr>
            <a:xfrm>
              <a:off x="4175946" y="5846707"/>
              <a:ext cx="34189" cy="18003"/>
            </a:xfrm>
            <a:custGeom>
              <a:avLst/>
              <a:gdLst/>
              <a:ahLst/>
              <a:cxnLst/>
              <a:rect l="l" t="t" r="r" b="b"/>
              <a:pathLst>
                <a:path w="34189" h="18003" extrusionOk="0">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9" name="Google Shape;5849;p32"/>
            <p:cNvSpPr/>
            <p:nvPr/>
          </p:nvSpPr>
          <p:spPr>
            <a:xfrm>
              <a:off x="2337908" y="6537173"/>
              <a:ext cx="455255" cy="2545"/>
            </a:xfrm>
            <a:custGeom>
              <a:avLst/>
              <a:gdLst/>
              <a:ahLst/>
              <a:cxnLst/>
              <a:rect l="l" t="t" r="r" b="b"/>
              <a:pathLst>
                <a:path w="455255" h="2545" extrusionOk="0">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0" name="Google Shape;5850;p32"/>
            <p:cNvSpPr/>
            <p:nvPr/>
          </p:nvSpPr>
          <p:spPr>
            <a:xfrm>
              <a:off x="3431834" y="6538268"/>
              <a:ext cx="12044" cy="2387"/>
            </a:xfrm>
            <a:custGeom>
              <a:avLst/>
              <a:gdLst/>
              <a:ahLst/>
              <a:cxnLst/>
              <a:rect l="l" t="t" r="r" b="b"/>
              <a:pathLst>
                <a:path w="12044" h="2387" extrusionOk="0">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1" name="Google Shape;5851;p32"/>
            <p:cNvSpPr/>
            <p:nvPr/>
          </p:nvSpPr>
          <p:spPr>
            <a:xfrm>
              <a:off x="4079080" y="6537173"/>
              <a:ext cx="47428" cy="2545"/>
            </a:xfrm>
            <a:custGeom>
              <a:avLst/>
              <a:gdLst/>
              <a:ahLst/>
              <a:cxnLst/>
              <a:rect l="l" t="t" r="r" b="b"/>
              <a:pathLst>
                <a:path w="47428" h="2545" extrusionOk="0">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2" name="Google Shape;5852;p32"/>
            <p:cNvSpPr/>
            <p:nvPr/>
          </p:nvSpPr>
          <p:spPr>
            <a:xfrm>
              <a:off x="4163218" y="6541594"/>
              <a:ext cx="803" cy="1205"/>
            </a:xfrm>
            <a:custGeom>
              <a:avLst/>
              <a:gdLst/>
              <a:ahLst/>
              <a:cxnLst/>
              <a:rect l="l" t="t" r="r" b="b"/>
              <a:pathLst>
                <a:path w="803" h="1205" extrusionOk="0">
                  <a:moveTo>
                    <a:pt x="0" y="1206"/>
                  </a:moveTo>
                  <a:lnTo>
                    <a:pt x="804" y="0"/>
                  </a:lnTo>
                  <a:lnTo>
                    <a:pt x="8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3" name="Google Shape;5853;p32"/>
            <p:cNvSpPr/>
            <p:nvPr/>
          </p:nvSpPr>
          <p:spPr>
            <a:xfrm>
              <a:off x="4164825" y="6538781"/>
              <a:ext cx="80" cy="1607"/>
            </a:xfrm>
            <a:custGeom>
              <a:avLst/>
              <a:gdLst/>
              <a:ahLst/>
              <a:cxnLst/>
              <a:rect l="l" t="t" r="r" b="b"/>
              <a:pathLst>
                <a:path w="80" h="1607" extrusionOk="0">
                  <a:moveTo>
                    <a:pt x="0" y="0"/>
                  </a:moveTo>
                  <a:lnTo>
                    <a:pt x="0" y="0"/>
                  </a:lnTo>
                  <a:cubicBezTo>
                    <a:pt x="67" y="536"/>
                    <a:pt x="67" y="1072"/>
                    <a:pt x="0" y="1607"/>
                  </a:cubicBezTo>
                  <a:lnTo>
                    <a:pt x="0" y="1607"/>
                  </a:lnTo>
                  <a:cubicBezTo>
                    <a:pt x="108" y="1072"/>
                    <a:pt x="108" y="53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4" name="Google Shape;5854;p32"/>
            <p:cNvSpPr/>
            <p:nvPr/>
          </p:nvSpPr>
          <p:spPr>
            <a:xfrm>
              <a:off x="4126508" y="6529404"/>
              <a:ext cx="30680" cy="15672"/>
            </a:xfrm>
            <a:custGeom>
              <a:avLst/>
              <a:gdLst/>
              <a:ahLst/>
              <a:cxnLst/>
              <a:rect l="l" t="t" r="r" b="b"/>
              <a:pathLst>
                <a:path w="30680" h="15672" extrusionOk="0">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5" name="Google Shape;5855;p32"/>
            <p:cNvSpPr/>
            <p:nvPr/>
          </p:nvSpPr>
          <p:spPr>
            <a:xfrm>
              <a:off x="986878" y="6021038"/>
              <a:ext cx="16479" cy="16208"/>
            </a:xfrm>
            <a:custGeom>
              <a:avLst/>
              <a:gdLst/>
              <a:ahLst/>
              <a:cxnLst/>
              <a:rect l="l" t="t" r="r" b="b"/>
              <a:pathLst>
                <a:path w="16479" h="16208" extrusionOk="0">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6" name="Google Shape;5856;p32"/>
            <p:cNvSpPr/>
            <p:nvPr/>
          </p:nvSpPr>
          <p:spPr>
            <a:xfrm>
              <a:off x="980983" y="6030013"/>
              <a:ext cx="3215" cy="2277"/>
            </a:xfrm>
            <a:custGeom>
              <a:avLst/>
              <a:gdLst/>
              <a:ahLst/>
              <a:cxnLst/>
              <a:rect l="l" t="t" r="r" b="b"/>
              <a:pathLst>
                <a:path w="3215" h="2277" extrusionOk="0">
                  <a:moveTo>
                    <a:pt x="3215" y="2277"/>
                  </a:moveTo>
                  <a:lnTo>
                    <a:pt x="3215" y="1340"/>
                  </a:lnTo>
                  <a:cubicBezTo>
                    <a:pt x="2046" y="1179"/>
                    <a:pt x="938" y="717"/>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7" name="Google Shape;5857;p32"/>
            <p:cNvSpPr/>
            <p:nvPr/>
          </p:nvSpPr>
          <p:spPr>
            <a:xfrm>
              <a:off x="979777" y="6028674"/>
              <a:ext cx="13397" cy="13395"/>
            </a:xfrm>
            <a:custGeom>
              <a:avLst/>
              <a:gdLst/>
              <a:ahLst/>
              <a:cxnLst/>
              <a:rect l="l" t="t" r="r" b="b"/>
              <a:pathLst>
                <a:path w="13397" h="133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8" name="Google Shape;5858;p32"/>
            <p:cNvSpPr/>
            <p:nvPr/>
          </p:nvSpPr>
          <p:spPr>
            <a:xfrm>
              <a:off x="2079599" y="6464033"/>
              <a:ext cx="73285" cy="13395"/>
            </a:xfrm>
            <a:custGeom>
              <a:avLst/>
              <a:gdLst/>
              <a:ahLst/>
              <a:cxnLst/>
              <a:rect l="l" t="t" r="r" b="b"/>
              <a:pathLst>
                <a:path w="73285" h="13395" extrusionOk="0">
                  <a:moveTo>
                    <a:pt x="1742" y="0"/>
                  </a:moveTo>
                  <a:lnTo>
                    <a:pt x="71410" y="0"/>
                  </a:lnTo>
                  <a:lnTo>
                    <a:pt x="73286"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9" name="Google Shape;5859;p32"/>
            <p:cNvSpPr/>
            <p:nvPr/>
          </p:nvSpPr>
          <p:spPr>
            <a:xfrm>
              <a:off x="686936" y="6140126"/>
              <a:ext cx="14436" cy="120561"/>
            </a:xfrm>
            <a:custGeom>
              <a:avLst/>
              <a:gdLst/>
              <a:ahLst/>
              <a:cxnLst/>
              <a:rect l="l" t="t" r="r" b="b"/>
              <a:pathLst>
                <a:path w="14436" h="120561" extrusionOk="0">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0" name="Google Shape;5860;p32"/>
            <p:cNvSpPr/>
            <p:nvPr/>
          </p:nvSpPr>
          <p:spPr>
            <a:xfrm>
              <a:off x="707535" y="6259749"/>
              <a:ext cx="259246" cy="2545"/>
            </a:xfrm>
            <a:custGeom>
              <a:avLst/>
              <a:gdLst/>
              <a:ahLst/>
              <a:cxnLst/>
              <a:rect l="l" t="t" r="r" b="b"/>
              <a:pathLst>
                <a:path w="259246" h="2545" extrusionOk="0">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1" name="Google Shape;5861;p32"/>
            <p:cNvSpPr/>
            <p:nvPr/>
          </p:nvSpPr>
          <p:spPr>
            <a:xfrm>
              <a:off x="687009" y="6252917"/>
              <a:ext cx="13827" cy="14467"/>
            </a:xfrm>
            <a:custGeom>
              <a:avLst/>
              <a:gdLst/>
              <a:ahLst/>
              <a:cxnLst/>
              <a:rect l="l" t="t" r="r" b="b"/>
              <a:pathLst>
                <a:path w="13827" h="14467" extrusionOk="0">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2" name="Google Shape;5862;p32"/>
            <p:cNvSpPr/>
            <p:nvPr/>
          </p:nvSpPr>
          <p:spPr>
            <a:xfrm>
              <a:off x="1449771" y="6136107"/>
              <a:ext cx="1071" cy="2947"/>
            </a:xfrm>
            <a:custGeom>
              <a:avLst/>
              <a:gdLst/>
              <a:ahLst/>
              <a:cxnLst/>
              <a:rect l="l" t="t" r="r" b="b"/>
              <a:pathLst>
                <a:path w="1071" h="2947" extrusionOk="0">
                  <a:moveTo>
                    <a:pt x="1072" y="2947"/>
                  </a:moveTo>
                  <a:lnTo>
                    <a:pt x="1072" y="2947"/>
                  </a:lnTo>
                  <a:lnTo>
                    <a:pt x="0" y="804"/>
                  </a:lnTo>
                  <a:lnTo>
                    <a:pt x="0" y="0"/>
                  </a:lnTo>
                  <a:cubicBezTo>
                    <a:pt x="389" y="630"/>
                    <a:pt x="710" y="1299"/>
                    <a:pt x="938"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3" name="Google Shape;5863;p32"/>
            <p:cNvSpPr/>
            <p:nvPr/>
          </p:nvSpPr>
          <p:spPr>
            <a:xfrm>
              <a:off x="992237" y="4966665"/>
              <a:ext cx="59" cy="1413"/>
            </a:xfrm>
            <a:custGeom>
              <a:avLst/>
              <a:gdLst/>
              <a:ahLst/>
              <a:cxnLst/>
              <a:rect l="l" t="t" r="r" b="b"/>
              <a:pathLst>
                <a:path w="59" h="1413" extrusionOk="0">
                  <a:moveTo>
                    <a:pt x="0" y="0"/>
                  </a:moveTo>
                  <a:lnTo>
                    <a:pt x="0" y="0"/>
                  </a:lnTo>
                  <a:cubicBezTo>
                    <a:pt x="0" y="0"/>
                    <a:pt x="0" y="938"/>
                    <a:pt x="0" y="1340"/>
                  </a:cubicBezTo>
                  <a:cubicBezTo>
                    <a:pt x="0" y="1741"/>
                    <a:pt x="134" y="40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4" name="Google Shape;5864;p32"/>
            <p:cNvSpPr/>
            <p:nvPr/>
          </p:nvSpPr>
          <p:spPr>
            <a:xfrm>
              <a:off x="979241" y="4949653"/>
              <a:ext cx="12995" cy="16878"/>
            </a:xfrm>
            <a:custGeom>
              <a:avLst/>
              <a:gdLst/>
              <a:ahLst/>
              <a:cxnLst/>
              <a:rect l="l" t="t" r="r" b="b"/>
              <a:pathLst>
                <a:path w="12995" h="16878" extrusionOk="0">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5" name="Google Shape;5865;p32"/>
            <p:cNvSpPr/>
            <p:nvPr/>
          </p:nvSpPr>
          <p:spPr>
            <a:xfrm>
              <a:off x="973614" y="4959699"/>
              <a:ext cx="3617" cy="8707"/>
            </a:xfrm>
            <a:custGeom>
              <a:avLst/>
              <a:gdLst/>
              <a:ahLst/>
              <a:cxnLst/>
              <a:rect l="l" t="t" r="r" b="b"/>
              <a:pathLst>
                <a:path w="3617" h="8707" extrusionOk="0">
                  <a:moveTo>
                    <a:pt x="0" y="0"/>
                  </a:moveTo>
                  <a:lnTo>
                    <a:pt x="3617" y="8707"/>
                  </a:lnTo>
                  <a:lnTo>
                    <a:pt x="3617"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6" name="Google Shape;5866;p32"/>
            <p:cNvSpPr/>
            <p:nvPr/>
          </p:nvSpPr>
          <p:spPr>
            <a:xfrm>
              <a:off x="977232" y="4959297"/>
              <a:ext cx="2545" cy="1173460"/>
            </a:xfrm>
            <a:custGeom>
              <a:avLst/>
              <a:gdLst/>
              <a:ahLst/>
              <a:cxnLst/>
              <a:rect l="l" t="t" r="r" b="b"/>
              <a:pathLst>
                <a:path w="2545" h="1173460" extrusionOk="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7" name="Google Shape;5867;p32"/>
            <p:cNvSpPr/>
            <p:nvPr/>
          </p:nvSpPr>
          <p:spPr>
            <a:xfrm>
              <a:off x="984199" y="6031353"/>
              <a:ext cx="2679" cy="101405"/>
            </a:xfrm>
            <a:custGeom>
              <a:avLst/>
              <a:gdLst/>
              <a:ahLst/>
              <a:cxnLst/>
              <a:rect l="l" t="t" r="r" b="b"/>
              <a:pathLst>
                <a:path w="2679" h="101405" extrusionOk="0">
                  <a:moveTo>
                    <a:pt x="0" y="101405"/>
                  </a:moveTo>
                  <a:lnTo>
                    <a:pt x="2680" y="101405"/>
                  </a:lnTo>
                  <a:lnTo>
                    <a:pt x="2680" y="0"/>
                  </a:lnTo>
                  <a:lnTo>
                    <a:pt x="1340" y="0"/>
                  </a:lnTo>
                  <a:lnTo>
                    <a:pt x="0" y="0"/>
                  </a:lnTo>
                  <a:lnTo>
                    <a:pt x="0" y="1014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8" name="Google Shape;5868;p32"/>
            <p:cNvSpPr/>
            <p:nvPr/>
          </p:nvSpPr>
          <p:spPr>
            <a:xfrm>
              <a:off x="2157038" y="6478366"/>
              <a:ext cx="2679" cy="150"/>
            </a:xfrm>
            <a:custGeom>
              <a:avLst/>
              <a:gdLst/>
              <a:ahLst/>
              <a:cxnLst/>
              <a:rect l="l" t="t" r="r" b="b"/>
              <a:pathLst>
                <a:path w="2679" h="150" extrusionOk="0">
                  <a:moveTo>
                    <a:pt x="0" y="0"/>
                  </a:moveTo>
                  <a:lnTo>
                    <a:pt x="0" y="0"/>
                  </a:lnTo>
                  <a:lnTo>
                    <a:pt x="1474" y="0"/>
                  </a:lnTo>
                  <a:lnTo>
                    <a:pt x="2680" y="0"/>
                  </a:lnTo>
                  <a:cubicBezTo>
                    <a:pt x="1795" y="201"/>
                    <a:pt x="884" y="20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9" name="Google Shape;5869;p32"/>
            <p:cNvSpPr/>
            <p:nvPr/>
          </p:nvSpPr>
          <p:spPr>
            <a:xfrm>
              <a:off x="2164005" y="6471668"/>
              <a:ext cx="50" cy="1607"/>
            </a:xfrm>
            <a:custGeom>
              <a:avLst/>
              <a:gdLst/>
              <a:ahLst/>
              <a:cxnLst/>
              <a:rect l="l" t="t" r="r" b="b"/>
              <a:pathLst>
                <a:path w="50" h="1607" extrusionOk="0">
                  <a:moveTo>
                    <a:pt x="0" y="0"/>
                  </a:moveTo>
                  <a:cubicBezTo>
                    <a:pt x="0" y="0"/>
                    <a:pt x="0" y="0"/>
                    <a:pt x="0" y="0"/>
                  </a:cubicBezTo>
                  <a:cubicBezTo>
                    <a:pt x="67" y="536"/>
                    <a:pt x="67" y="1072"/>
                    <a:pt x="0" y="1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0" name="Google Shape;5870;p32"/>
            <p:cNvSpPr/>
            <p:nvPr/>
          </p:nvSpPr>
          <p:spPr>
            <a:xfrm>
              <a:off x="2151679" y="6463899"/>
              <a:ext cx="7100" cy="13395"/>
            </a:xfrm>
            <a:custGeom>
              <a:avLst/>
              <a:gdLst/>
              <a:ahLst/>
              <a:cxnLst/>
              <a:rect l="l" t="t" r="r" b="b"/>
              <a:pathLst>
                <a:path w="7100" h="13395" extrusionOk="0">
                  <a:moveTo>
                    <a:pt x="5359" y="0"/>
                  </a:moveTo>
                  <a:lnTo>
                    <a:pt x="7101" y="0"/>
                  </a:lnTo>
                  <a:lnTo>
                    <a:pt x="5895" y="0"/>
                  </a:lnTo>
                  <a:lnTo>
                    <a:pt x="1876" y="0"/>
                  </a:lnTo>
                  <a:lnTo>
                    <a:pt x="1876"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1" name="Google Shape;5871;p32"/>
            <p:cNvSpPr/>
            <p:nvPr/>
          </p:nvSpPr>
          <p:spPr>
            <a:xfrm>
              <a:off x="2081877" y="6464746"/>
              <a:ext cx="81508" cy="13244"/>
            </a:xfrm>
            <a:custGeom>
              <a:avLst/>
              <a:gdLst/>
              <a:ahLst/>
              <a:cxnLst/>
              <a:rect l="l" t="t" r="r" b="b"/>
              <a:pathLst>
                <a:path w="81508" h="13244" extrusionOk="0">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2" name="Google Shape;5872;p32"/>
            <p:cNvSpPr/>
            <p:nvPr/>
          </p:nvSpPr>
          <p:spPr>
            <a:xfrm>
              <a:off x="2075982" y="6470061"/>
              <a:ext cx="14127" cy="384321"/>
            </a:xfrm>
            <a:custGeom>
              <a:avLst/>
              <a:gdLst/>
              <a:ahLst/>
              <a:cxnLst/>
              <a:rect l="l" t="t" r="r" b="b"/>
              <a:pathLst>
                <a:path w="14127" h="384321" extrusionOk="0">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3" name="Google Shape;5873;p32"/>
            <p:cNvSpPr/>
            <p:nvPr/>
          </p:nvSpPr>
          <p:spPr>
            <a:xfrm>
              <a:off x="981519" y="6470329"/>
              <a:ext cx="456193" cy="2411"/>
            </a:xfrm>
            <a:custGeom>
              <a:avLst/>
              <a:gdLst/>
              <a:ahLst/>
              <a:cxnLst/>
              <a:rect l="l" t="t" r="r" b="b"/>
              <a:pathLst>
                <a:path w="456193" h="2411" extrusionOk="0">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4" name="Google Shape;5874;p32"/>
            <p:cNvSpPr/>
            <p:nvPr/>
          </p:nvSpPr>
          <p:spPr>
            <a:xfrm>
              <a:off x="966112" y="6474080"/>
              <a:ext cx="14603" cy="378695"/>
            </a:xfrm>
            <a:custGeom>
              <a:avLst/>
              <a:gdLst/>
              <a:ahLst/>
              <a:cxnLst/>
              <a:rect l="l" t="t" r="r" b="b"/>
              <a:pathLst>
                <a:path w="14603" h="378695" extrusionOk="0">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5" name="Google Shape;5875;p32"/>
            <p:cNvSpPr/>
            <p:nvPr/>
          </p:nvSpPr>
          <p:spPr>
            <a:xfrm>
              <a:off x="2074374" y="6464033"/>
              <a:ext cx="6966" cy="2143"/>
            </a:xfrm>
            <a:custGeom>
              <a:avLst/>
              <a:gdLst/>
              <a:ahLst/>
              <a:cxnLst/>
              <a:rect l="l" t="t" r="r" b="b"/>
              <a:pathLst>
                <a:path w="6966" h="2143" extrusionOk="0">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6" name="Google Shape;5876;p32"/>
            <p:cNvSpPr/>
            <p:nvPr/>
          </p:nvSpPr>
          <p:spPr>
            <a:xfrm>
              <a:off x="2073302" y="6476089"/>
              <a:ext cx="6296" cy="1607"/>
            </a:xfrm>
            <a:custGeom>
              <a:avLst/>
              <a:gdLst/>
              <a:ahLst/>
              <a:cxnLst/>
              <a:rect l="l" t="t" r="r" b="b"/>
              <a:pathLst>
                <a:path w="6296" h="1607" extrusionOk="0">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7" name="Google Shape;5877;p32"/>
            <p:cNvSpPr/>
            <p:nvPr/>
          </p:nvSpPr>
          <p:spPr>
            <a:xfrm>
              <a:off x="2077991" y="6465282"/>
              <a:ext cx="12921" cy="13988"/>
            </a:xfrm>
            <a:custGeom>
              <a:avLst/>
              <a:gdLst/>
              <a:ahLst/>
              <a:cxnLst/>
              <a:rect l="l" t="t" r="r" b="b"/>
              <a:pathLst>
                <a:path w="12921" h="13988" extrusionOk="0">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8" name="Google Shape;5878;p32"/>
            <p:cNvSpPr/>
            <p:nvPr/>
          </p:nvSpPr>
          <p:spPr>
            <a:xfrm>
              <a:off x="980849" y="6472472"/>
              <a:ext cx="59" cy="1205"/>
            </a:xfrm>
            <a:custGeom>
              <a:avLst/>
              <a:gdLst/>
              <a:ahLst/>
              <a:cxnLst/>
              <a:rect l="l" t="t" r="r" b="b"/>
              <a:pathLst>
                <a:path w="59" h="1205" extrusionOk="0">
                  <a:moveTo>
                    <a:pt x="0" y="1206"/>
                  </a:moveTo>
                  <a:cubicBezTo>
                    <a:pt x="0" y="1206"/>
                    <a:pt x="0" y="402"/>
                    <a:pt x="0" y="0"/>
                  </a:cubicBezTo>
                  <a:lnTo>
                    <a:pt x="0" y="0"/>
                  </a:lnTo>
                  <a:cubicBezTo>
                    <a:pt x="0" y="0"/>
                    <a:pt x="134" y="804"/>
                    <a:pt x="0"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9" name="Google Shape;5879;p32"/>
            <p:cNvSpPr/>
            <p:nvPr/>
          </p:nvSpPr>
          <p:spPr>
            <a:xfrm>
              <a:off x="971605" y="6478098"/>
              <a:ext cx="4153" cy="13395"/>
            </a:xfrm>
            <a:custGeom>
              <a:avLst/>
              <a:gdLst/>
              <a:ahLst/>
              <a:cxnLst/>
              <a:rect l="l" t="t" r="r" b="b"/>
              <a:pathLst>
                <a:path w="4153" h="13395" extrusionOk="0">
                  <a:moveTo>
                    <a:pt x="938" y="0"/>
                  </a:moveTo>
                  <a:lnTo>
                    <a:pt x="0" y="0"/>
                  </a:lnTo>
                  <a:lnTo>
                    <a:pt x="1742" y="0"/>
                  </a:lnTo>
                  <a:lnTo>
                    <a:pt x="2948" y="0"/>
                  </a:lnTo>
                  <a:lnTo>
                    <a:pt x="4153" y="0"/>
                  </a:ln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0" name="Google Shape;5880;p32"/>
            <p:cNvSpPr/>
            <p:nvPr/>
          </p:nvSpPr>
          <p:spPr>
            <a:xfrm>
              <a:off x="2824648" y="6542531"/>
              <a:ext cx="14603" cy="311449"/>
            </a:xfrm>
            <a:custGeom>
              <a:avLst/>
              <a:gdLst/>
              <a:ahLst/>
              <a:cxnLst/>
              <a:rect l="l" t="t" r="r" b="b"/>
              <a:pathLst>
                <a:path w="14603" h="311449" extrusionOk="0">
                  <a:moveTo>
                    <a:pt x="7369" y="7368"/>
                  </a:moveTo>
                  <a:cubicBezTo>
                    <a:pt x="3296" y="7368"/>
                    <a:pt x="0" y="4072"/>
                    <a:pt x="0" y="0"/>
                  </a:cubicBezTo>
                  <a:lnTo>
                    <a:pt x="0" y="311449"/>
                  </a:lnTo>
                  <a:lnTo>
                    <a:pt x="14604" y="311449"/>
                  </a:lnTo>
                  <a:lnTo>
                    <a:pt x="14604" y="73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1" name="Google Shape;5881;p32"/>
            <p:cNvSpPr/>
            <p:nvPr/>
          </p:nvSpPr>
          <p:spPr>
            <a:xfrm>
              <a:off x="2824648" y="6535030"/>
              <a:ext cx="365624" cy="14333"/>
            </a:xfrm>
            <a:custGeom>
              <a:avLst/>
              <a:gdLst/>
              <a:ahLst/>
              <a:cxnLst/>
              <a:rect l="l" t="t" r="r" b="b"/>
              <a:pathLst>
                <a:path w="365624" h="14333" extrusionOk="0">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2" name="Google Shape;5882;p32"/>
            <p:cNvSpPr/>
            <p:nvPr/>
          </p:nvSpPr>
          <p:spPr>
            <a:xfrm>
              <a:off x="3183038" y="6535030"/>
              <a:ext cx="41800" cy="14601"/>
            </a:xfrm>
            <a:custGeom>
              <a:avLst/>
              <a:gdLst/>
              <a:ahLst/>
              <a:cxnLst/>
              <a:rect l="l" t="t" r="r" b="b"/>
              <a:pathLst>
                <a:path w="41800" h="14601" extrusionOk="0">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3" name="Google Shape;5883;p32"/>
            <p:cNvSpPr/>
            <p:nvPr/>
          </p:nvSpPr>
          <p:spPr>
            <a:xfrm>
              <a:off x="306004" y="5592377"/>
              <a:ext cx="111335" cy="14601"/>
            </a:xfrm>
            <a:custGeom>
              <a:avLst/>
              <a:gdLst/>
              <a:ahLst/>
              <a:cxnLst/>
              <a:rect l="l" t="t" r="r" b="b"/>
              <a:pathLst>
                <a:path w="111335" h="14601" extrusionOk="0">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4" name="Google Shape;5884;p32"/>
            <p:cNvSpPr/>
            <p:nvPr/>
          </p:nvSpPr>
          <p:spPr>
            <a:xfrm>
              <a:off x="358121" y="5983530"/>
              <a:ext cx="14603" cy="124713"/>
            </a:xfrm>
            <a:custGeom>
              <a:avLst/>
              <a:gdLst/>
              <a:ahLst/>
              <a:cxnLst/>
              <a:rect l="l" t="t" r="r" b="b"/>
              <a:pathLst>
                <a:path w="14603" h="124713" extrusionOk="0">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5" name="Google Shape;5885;p32"/>
            <p:cNvSpPr/>
            <p:nvPr/>
          </p:nvSpPr>
          <p:spPr>
            <a:xfrm>
              <a:off x="358121" y="6100474"/>
              <a:ext cx="14603" cy="361549"/>
            </a:xfrm>
            <a:custGeom>
              <a:avLst/>
              <a:gdLst/>
              <a:ahLst/>
              <a:cxnLst/>
              <a:rect l="l" t="t" r="r" b="b"/>
              <a:pathLst>
                <a:path w="14603" h="361549" extrusionOk="0">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6" name="Google Shape;5886;p32"/>
            <p:cNvSpPr/>
            <p:nvPr/>
          </p:nvSpPr>
          <p:spPr>
            <a:xfrm>
              <a:off x="3224839" y="6540388"/>
              <a:ext cx="13397" cy="1875"/>
            </a:xfrm>
            <a:custGeom>
              <a:avLst/>
              <a:gdLst/>
              <a:ahLst/>
              <a:cxnLst/>
              <a:rect l="l" t="t" r="r" b="b"/>
              <a:pathLst>
                <a:path w="13397" h="1875" extrusionOk="0">
                  <a:moveTo>
                    <a:pt x="0" y="1875"/>
                  </a:moveTo>
                  <a:cubicBezTo>
                    <a:pt x="0" y="1875"/>
                    <a:pt x="0" y="1875"/>
                    <a:pt x="0" y="938"/>
                  </a:cubicBezTo>
                  <a:cubicBezTo>
                    <a:pt x="0" y="0"/>
                    <a:pt x="0" y="26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7" name="Google Shape;5887;p32"/>
            <p:cNvSpPr/>
            <p:nvPr/>
          </p:nvSpPr>
          <p:spPr>
            <a:xfrm>
              <a:off x="196946" y="6470195"/>
              <a:ext cx="111871" cy="14601"/>
            </a:xfrm>
            <a:custGeom>
              <a:avLst/>
              <a:gdLst/>
              <a:ahLst/>
              <a:cxnLst/>
              <a:rect l="l" t="t" r="r" b="b"/>
              <a:pathLst>
                <a:path w="111871" h="14601" extrusionOk="0">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8" name="Google Shape;5888;p32"/>
            <p:cNvSpPr/>
            <p:nvPr/>
          </p:nvSpPr>
          <p:spPr>
            <a:xfrm>
              <a:off x="146121" y="6477429"/>
              <a:ext cx="11704" cy="9376"/>
            </a:xfrm>
            <a:custGeom>
              <a:avLst/>
              <a:gdLst/>
              <a:ahLst/>
              <a:cxnLst/>
              <a:rect l="l" t="t" r="r" b="b"/>
              <a:pathLst>
                <a:path w="11704" h="9376" extrusionOk="0">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9" name="Google Shape;5889;p32"/>
            <p:cNvSpPr/>
            <p:nvPr/>
          </p:nvSpPr>
          <p:spPr>
            <a:xfrm>
              <a:off x="306004" y="6477429"/>
              <a:ext cx="10316" cy="8975"/>
            </a:xfrm>
            <a:custGeom>
              <a:avLst/>
              <a:gdLst/>
              <a:ahLst/>
              <a:cxnLst/>
              <a:rect l="l" t="t" r="r" b="b"/>
              <a:pathLst>
                <a:path w="10316" h="8975" extrusionOk="0">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0" name="Google Shape;5890;p32"/>
            <p:cNvSpPr/>
            <p:nvPr/>
          </p:nvSpPr>
          <p:spPr>
            <a:xfrm>
              <a:off x="350381" y="6462291"/>
              <a:ext cx="15108" cy="14467"/>
            </a:xfrm>
            <a:custGeom>
              <a:avLst/>
              <a:gdLst/>
              <a:ahLst/>
              <a:cxnLst/>
              <a:rect l="l" t="t" r="r" b="b"/>
              <a:pathLst>
                <a:path w="15108" h="14467" extrusionOk="0">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1" name="Google Shape;5891;p32"/>
            <p:cNvSpPr/>
            <p:nvPr/>
          </p:nvSpPr>
          <p:spPr>
            <a:xfrm>
              <a:off x="358121" y="6462291"/>
              <a:ext cx="335345" cy="14601"/>
            </a:xfrm>
            <a:custGeom>
              <a:avLst/>
              <a:gdLst/>
              <a:ahLst/>
              <a:cxnLst/>
              <a:rect l="l" t="t" r="r" b="b"/>
              <a:pathLst>
                <a:path w="335345" h="14601" extrusionOk="0">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2" name="Google Shape;5892;p32"/>
            <p:cNvSpPr/>
            <p:nvPr/>
          </p:nvSpPr>
          <p:spPr>
            <a:xfrm>
              <a:off x="1427554" y="5829346"/>
              <a:ext cx="340949" cy="14601"/>
            </a:xfrm>
            <a:custGeom>
              <a:avLst/>
              <a:gdLst/>
              <a:ahLst/>
              <a:cxnLst/>
              <a:rect l="l" t="t" r="r" b="b"/>
              <a:pathLst>
                <a:path w="340949" h="14601" extrusionOk="0">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3" name="Google Shape;5893;p32"/>
            <p:cNvSpPr/>
            <p:nvPr/>
          </p:nvSpPr>
          <p:spPr>
            <a:xfrm>
              <a:off x="4424876" y="6536235"/>
              <a:ext cx="86549" cy="14467"/>
            </a:xfrm>
            <a:custGeom>
              <a:avLst/>
              <a:gdLst/>
              <a:ahLst/>
              <a:cxnLst/>
              <a:rect l="l" t="t" r="r" b="b"/>
              <a:pathLst>
                <a:path w="86549" h="14467" extrusionOk="0">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4" name="Google Shape;5894;p32"/>
            <p:cNvSpPr/>
            <p:nvPr/>
          </p:nvSpPr>
          <p:spPr>
            <a:xfrm>
              <a:off x="4268792" y="6536503"/>
              <a:ext cx="163318" cy="14601"/>
            </a:xfrm>
            <a:custGeom>
              <a:avLst/>
              <a:gdLst/>
              <a:ahLst/>
              <a:cxnLst/>
              <a:rect l="l" t="t" r="r" b="b"/>
              <a:pathLst>
                <a:path w="163318" h="14601" extrusionOk="0">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5" name="Google Shape;5895;p32"/>
            <p:cNvSpPr/>
            <p:nvPr/>
          </p:nvSpPr>
          <p:spPr>
            <a:xfrm>
              <a:off x="581685" y="5556878"/>
              <a:ext cx="14648" cy="35096"/>
            </a:xfrm>
            <a:custGeom>
              <a:avLst/>
              <a:gdLst/>
              <a:ahLst/>
              <a:cxnLst/>
              <a:rect l="l" t="t" r="r" b="b"/>
              <a:pathLst>
                <a:path w="14648" h="35096" extrusionOk="0">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6" name="Google Shape;5896;p32"/>
            <p:cNvSpPr/>
            <p:nvPr/>
          </p:nvSpPr>
          <p:spPr>
            <a:xfrm>
              <a:off x="1383316" y="5631626"/>
              <a:ext cx="14604" cy="199863"/>
            </a:xfrm>
            <a:custGeom>
              <a:avLst/>
              <a:gdLst/>
              <a:ahLst/>
              <a:cxnLst/>
              <a:rect l="l" t="t" r="r" b="b"/>
              <a:pathLst>
                <a:path w="14604" h="199863" extrusionOk="0">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7" name="Google Shape;5897;p32"/>
            <p:cNvSpPr/>
            <p:nvPr/>
          </p:nvSpPr>
          <p:spPr>
            <a:xfrm>
              <a:off x="1383318" y="5606978"/>
              <a:ext cx="14603" cy="32015"/>
            </a:xfrm>
            <a:custGeom>
              <a:avLst/>
              <a:gdLst/>
              <a:ahLst/>
              <a:cxnLst/>
              <a:rect l="l" t="t" r="r" b="b"/>
              <a:pathLst>
                <a:path w="14603" h="32015" extrusionOk="0">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8" name="Google Shape;5898;p32"/>
            <p:cNvSpPr/>
            <p:nvPr/>
          </p:nvSpPr>
          <p:spPr>
            <a:xfrm>
              <a:off x="1772690" y="5794651"/>
              <a:ext cx="193430" cy="14601"/>
            </a:xfrm>
            <a:custGeom>
              <a:avLst/>
              <a:gdLst/>
              <a:ahLst/>
              <a:cxnLst/>
              <a:rect l="l" t="t" r="r" b="b"/>
              <a:pathLst>
                <a:path w="193430" h="14601" extrusionOk="0">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9" name="Google Shape;5899;p32"/>
            <p:cNvSpPr/>
            <p:nvPr/>
          </p:nvSpPr>
          <p:spPr>
            <a:xfrm>
              <a:off x="1957814" y="5795321"/>
              <a:ext cx="26125" cy="14601"/>
            </a:xfrm>
            <a:custGeom>
              <a:avLst/>
              <a:gdLst/>
              <a:ahLst/>
              <a:cxnLst/>
              <a:rect l="l" t="t" r="r" b="b"/>
              <a:pathLst>
                <a:path w="26125" h="14601" extrusionOk="0">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0" name="Google Shape;5900;p32"/>
            <p:cNvSpPr/>
            <p:nvPr/>
          </p:nvSpPr>
          <p:spPr>
            <a:xfrm>
              <a:off x="1976704" y="5795321"/>
              <a:ext cx="14603" cy="58003"/>
            </a:xfrm>
            <a:custGeom>
              <a:avLst/>
              <a:gdLst/>
              <a:ahLst/>
              <a:cxnLst/>
              <a:rect l="l" t="t" r="r" b="b"/>
              <a:pathLst>
                <a:path w="14603" h="58003" extrusionOk="0">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1" name="Google Shape;5901;p32"/>
            <p:cNvSpPr/>
            <p:nvPr/>
          </p:nvSpPr>
          <p:spPr>
            <a:xfrm>
              <a:off x="1976704" y="5845957"/>
              <a:ext cx="14603" cy="617138"/>
            </a:xfrm>
            <a:custGeom>
              <a:avLst/>
              <a:gdLst/>
              <a:ahLst/>
              <a:cxnLst/>
              <a:rect l="l" t="t" r="r" b="b"/>
              <a:pathLst>
                <a:path w="14603" h="617138" extrusionOk="0">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2" name="Google Shape;5902;p32"/>
            <p:cNvSpPr/>
            <p:nvPr/>
          </p:nvSpPr>
          <p:spPr>
            <a:xfrm>
              <a:off x="694531" y="6256340"/>
              <a:ext cx="13592" cy="213185"/>
            </a:xfrm>
            <a:custGeom>
              <a:avLst/>
              <a:gdLst/>
              <a:ahLst/>
              <a:cxnLst/>
              <a:rect l="l" t="t" r="r" b="b"/>
              <a:pathLst>
                <a:path w="13592" h="213185" extrusionOk="0">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3" name="Google Shape;5903;p32"/>
            <p:cNvSpPr/>
            <p:nvPr/>
          </p:nvSpPr>
          <p:spPr>
            <a:xfrm>
              <a:off x="708071" y="6478098"/>
              <a:ext cx="2813" cy="150"/>
            </a:xfrm>
            <a:custGeom>
              <a:avLst/>
              <a:gdLst/>
              <a:ahLst/>
              <a:cxnLst/>
              <a:rect l="l" t="t" r="r" b="b"/>
              <a:pathLst>
                <a:path w="2813" h="150" extrusionOk="0">
                  <a:moveTo>
                    <a:pt x="0" y="0"/>
                  </a:moveTo>
                  <a:lnTo>
                    <a:pt x="2814" y="0"/>
                  </a:lnTo>
                  <a:cubicBezTo>
                    <a:pt x="1886" y="201"/>
                    <a:pt x="927" y="20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4" name="Google Shape;5904;p32"/>
            <p:cNvSpPr/>
            <p:nvPr/>
          </p:nvSpPr>
          <p:spPr>
            <a:xfrm>
              <a:off x="704989" y="6463497"/>
              <a:ext cx="5895" cy="1607"/>
            </a:xfrm>
            <a:custGeom>
              <a:avLst/>
              <a:gdLst/>
              <a:ahLst/>
              <a:cxnLst/>
              <a:rect l="l" t="t" r="r" b="b"/>
              <a:pathLst>
                <a:path w="5895" h="1607" extrusionOk="0">
                  <a:moveTo>
                    <a:pt x="0" y="0"/>
                  </a:moveTo>
                  <a:cubicBezTo>
                    <a:pt x="602" y="469"/>
                    <a:pt x="1142" y="1005"/>
                    <a:pt x="1608" y="1607"/>
                  </a:cubicBezTo>
                  <a:cubicBezTo>
                    <a:pt x="2820" y="616"/>
                    <a:pt x="4328" y="54"/>
                    <a:pt x="5895"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5" name="Google Shape;5905;p32"/>
            <p:cNvSpPr/>
            <p:nvPr/>
          </p:nvSpPr>
          <p:spPr>
            <a:xfrm>
              <a:off x="706597" y="6463497"/>
              <a:ext cx="265945" cy="14082"/>
            </a:xfrm>
            <a:custGeom>
              <a:avLst/>
              <a:gdLst/>
              <a:ahLst/>
              <a:cxnLst/>
              <a:rect l="l" t="t" r="r" b="b"/>
              <a:pathLst>
                <a:path w="265945" h="14082" extrusionOk="0">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6" name="Google Shape;5906;p32"/>
            <p:cNvSpPr/>
            <p:nvPr/>
          </p:nvSpPr>
          <p:spPr>
            <a:xfrm>
              <a:off x="693467" y="5990898"/>
              <a:ext cx="14201" cy="142128"/>
            </a:xfrm>
            <a:custGeom>
              <a:avLst/>
              <a:gdLst/>
              <a:ahLst/>
              <a:cxnLst/>
              <a:rect l="l" t="t" r="r" b="b"/>
              <a:pathLst>
                <a:path w="14201" h="142128" extrusionOk="0">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7" name="Google Shape;5907;p32"/>
            <p:cNvSpPr/>
            <p:nvPr/>
          </p:nvSpPr>
          <p:spPr>
            <a:xfrm>
              <a:off x="700702" y="4945232"/>
              <a:ext cx="179127" cy="14467"/>
            </a:xfrm>
            <a:custGeom>
              <a:avLst/>
              <a:gdLst/>
              <a:ahLst/>
              <a:cxnLst/>
              <a:rect l="l" t="t" r="r" b="b"/>
              <a:pathLst>
                <a:path w="179127" h="14467" extrusionOk="0">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8" name="Google Shape;5908;p32"/>
            <p:cNvSpPr/>
            <p:nvPr/>
          </p:nvSpPr>
          <p:spPr>
            <a:xfrm>
              <a:off x="872595" y="4945885"/>
              <a:ext cx="112904" cy="14618"/>
            </a:xfrm>
            <a:custGeom>
              <a:avLst/>
              <a:gdLst/>
              <a:ahLst/>
              <a:cxnLst/>
              <a:rect l="l" t="t" r="r" b="b"/>
              <a:pathLst>
                <a:path w="112904" h="14618" extrusionOk="0">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9" name="Google Shape;5909;p32"/>
            <p:cNvSpPr/>
            <p:nvPr/>
          </p:nvSpPr>
          <p:spPr>
            <a:xfrm>
              <a:off x="1006171" y="6128203"/>
              <a:ext cx="140676" cy="4554"/>
            </a:xfrm>
            <a:custGeom>
              <a:avLst/>
              <a:gdLst/>
              <a:ahLst/>
              <a:cxnLst/>
              <a:rect l="l" t="t" r="r" b="b"/>
              <a:pathLst>
                <a:path w="140676" h="4554" extrusionOk="0">
                  <a:moveTo>
                    <a:pt x="0" y="4555"/>
                  </a:moveTo>
                  <a:lnTo>
                    <a:pt x="133978" y="4555"/>
                  </a:lnTo>
                  <a:cubicBezTo>
                    <a:pt x="135040" y="1782"/>
                    <a:pt x="137712" y="-26"/>
                    <a:pt x="140676" y="0"/>
                  </a:cubicBezTo>
                  <a:lnTo>
                    <a:pt x="0" y="0"/>
                  </a:lnTo>
                  <a:lnTo>
                    <a:pt x="0" y="4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0" name="Google Shape;5910;p32"/>
            <p:cNvSpPr/>
            <p:nvPr/>
          </p:nvSpPr>
          <p:spPr>
            <a:xfrm>
              <a:off x="1208879" y="6122577"/>
              <a:ext cx="13712" cy="10180"/>
            </a:xfrm>
            <a:custGeom>
              <a:avLst/>
              <a:gdLst/>
              <a:ahLst/>
              <a:cxnLst/>
              <a:rect l="l" t="t" r="r" b="b"/>
              <a:pathLst>
                <a:path w="13712" h="10180" extrusionOk="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1" name="Google Shape;5911;p32"/>
            <p:cNvSpPr/>
            <p:nvPr/>
          </p:nvSpPr>
          <p:spPr>
            <a:xfrm>
              <a:off x="252949" y="5775094"/>
              <a:ext cx="60825" cy="14467"/>
            </a:xfrm>
            <a:custGeom>
              <a:avLst/>
              <a:gdLst/>
              <a:ahLst/>
              <a:cxnLst/>
              <a:rect l="l" t="t" r="r" b="b"/>
              <a:pathLst>
                <a:path w="60825" h="14467" extrusionOk="0">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2" name="Google Shape;5912;p32"/>
            <p:cNvSpPr/>
            <p:nvPr/>
          </p:nvSpPr>
          <p:spPr>
            <a:xfrm>
              <a:off x="306004" y="5775094"/>
              <a:ext cx="387463" cy="14467"/>
            </a:xfrm>
            <a:custGeom>
              <a:avLst/>
              <a:gdLst/>
              <a:ahLst/>
              <a:cxnLst/>
              <a:rect l="l" t="t" r="r" b="b"/>
              <a:pathLst>
                <a:path w="387463" h="14467" extrusionOk="0">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3" name="Google Shape;5913;p32"/>
            <p:cNvSpPr/>
            <p:nvPr/>
          </p:nvSpPr>
          <p:spPr>
            <a:xfrm>
              <a:off x="992773" y="5775094"/>
              <a:ext cx="153672" cy="14467"/>
            </a:xfrm>
            <a:custGeom>
              <a:avLst/>
              <a:gdLst/>
              <a:ahLst/>
              <a:cxnLst/>
              <a:rect l="l" t="t" r="r" b="b"/>
              <a:pathLst>
                <a:path w="153672" h="14467" extrusionOk="0">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4" name="Google Shape;5914;p32"/>
            <p:cNvSpPr/>
            <p:nvPr/>
          </p:nvSpPr>
          <p:spPr>
            <a:xfrm>
              <a:off x="2323388" y="6539049"/>
              <a:ext cx="14519" cy="8305"/>
            </a:xfrm>
            <a:custGeom>
              <a:avLst/>
              <a:gdLst/>
              <a:ahLst/>
              <a:cxnLst/>
              <a:rect l="l" t="t" r="r" b="b"/>
              <a:pathLst>
                <a:path w="14519" h="8305" extrusionOk="0">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5" name="Google Shape;5915;p32"/>
            <p:cNvSpPr/>
            <p:nvPr/>
          </p:nvSpPr>
          <p:spPr>
            <a:xfrm>
              <a:off x="4195706" y="5943343"/>
              <a:ext cx="14742" cy="11654"/>
            </a:xfrm>
            <a:custGeom>
              <a:avLst/>
              <a:gdLst/>
              <a:ahLst/>
              <a:cxnLst/>
              <a:rect l="l" t="t" r="r" b="b"/>
              <a:pathLst>
                <a:path w="14742" h="11654" extrusionOk="0">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6" name="Google Shape;5916;p32"/>
            <p:cNvSpPr/>
            <p:nvPr/>
          </p:nvSpPr>
          <p:spPr>
            <a:xfrm>
              <a:off x="4195302" y="5946638"/>
              <a:ext cx="14742" cy="600716"/>
            </a:xfrm>
            <a:custGeom>
              <a:avLst/>
              <a:gdLst/>
              <a:ahLst/>
              <a:cxnLst/>
              <a:rect l="l" t="t" r="r" b="b"/>
              <a:pathLst>
                <a:path w="14742" h="600716" extrusionOk="0">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7" name="Google Shape;5917;p32"/>
            <p:cNvSpPr/>
            <p:nvPr/>
          </p:nvSpPr>
          <p:spPr>
            <a:xfrm>
              <a:off x="3239309" y="6530074"/>
              <a:ext cx="184085" cy="14601"/>
            </a:xfrm>
            <a:custGeom>
              <a:avLst/>
              <a:gdLst/>
              <a:ahLst/>
              <a:cxnLst/>
              <a:rect l="l" t="t" r="r" b="b"/>
              <a:pathLst>
                <a:path w="184085" h="14601" extrusionOk="0">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8" name="Google Shape;5918;p32"/>
            <p:cNvSpPr/>
            <p:nvPr/>
          </p:nvSpPr>
          <p:spPr>
            <a:xfrm>
              <a:off x="3416561" y="6531011"/>
              <a:ext cx="14322" cy="14601"/>
            </a:xfrm>
            <a:custGeom>
              <a:avLst/>
              <a:gdLst/>
              <a:ahLst/>
              <a:cxnLst/>
              <a:rect l="l" t="t" r="r" b="b"/>
              <a:pathLst>
                <a:path w="14322" h="14601" extrusionOk="0">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9" name="Google Shape;5919;p32"/>
            <p:cNvSpPr/>
            <p:nvPr/>
          </p:nvSpPr>
          <p:spPr>
            <a:xfrm>
              <a:off x="4174338" y="5851479"/>
              <a:ext cx="10801" cy="8408"/>
            </a:xfrm>
            <a:custGeom>
              <a:avLst/>
              <a:gdLst/>
              <a:ahLst/>
              <a:cxnLst/>
              <a:rect l="l" t="t" r="r" b="b"/>
              <a:pathLst>
                <a:path w="10801" h="8408" extrusionOk="0">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0" name="Google Shape;5920;p32"/>
            <p:cNvSpPr/>
            <p:nvPr/>
          </p:nvSpPr>
          <p:spPr>
            <a:xfrm>
              <a:off x="4174874" y="5853221"/>
              <a:ext cx="9572" cy="109144"/>
            </a:xfrm>
            <a:custGeom>
              <a:avLst/>
              <a:gdLst/>
              <a:ahLst/>
              <a:cxnLst/>
              <a:rect l="l" t="t" r="r" b="b"/>
              <a:pathLst>
                <a:path w="9572" h="109144" extrusionOk="0">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1" name="Google Shape;5921;p32"/>
            <p:cNvSpPr/>
            <p:nvPr/>
          </p:nvSpPr>
          <p:spPr>
            <a:xfrm>
              <a:off x="4150222" y="5951333"/>
              <a:ext cx="14603" cy="586107"/>
            </a:xfrm>
            <a:custGeom>
              <a:avLst/>
              <a:gdLst/>
              <a:ahLst/>
              <a:cxnLst/>
              <a:rect l="l" t="t" r="r" b="b"/>
              <a:pathLst>
                <a:path w="14603" h="586107" extrusionOk="0">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2" name="Google Shape;5922;p32"/>
            <p:cNvSpPr/>
            <p:nvPr/>
          </p:nvSpPr>
          <p:spPr>
            <a:xfrm>
              <a:off x="4149552" y="6531279"/>
              <a:ext cx="14653" cy="14577"/>
            </a:xfrm>
            <a:custGeom>
              <a:avLst/>
              <a:gdLst/>
              <a:ahLst/>
              <a:cxnLst/>
              <a:rect l="l" t="t" r="r" b="b"/>
              <a:pathLst>
                <a:path w="14653" h="14577" extrusionOk="0">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3" name="Google Shape;5923;p32"/>
            <p:cNvSpPr/>
            <p:nvPr/>
          </p:nvSpPr>
          <p:spPr>
            <a:xfrm>
              <a:off x="687030" y="6132758"/>
              <a:ext cx="13672" cy="14601"/>
            </a:xfrm>
            <a:custGeom>
              <a:avLst/>
              <a:gdLst/>
              <a:ahLst/>
              <a:cxnLst/>
              <a:rect l="l" t="t" r="r" b="b"/>
              <a:pathLst>
                <a:path w="13672" h="14601" extrusionOk="0">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4" name="Google Shape;5924;p32"/>
            <p:cNvSpPr/>
            <p:nvPr/>
          </p:nvSpPr>
          <p:spPr>
            <a:xfrm>
              <a:off x="966782" y="6471133"/>
              <a:ext cx="14603" cy="7233"/>
            </a:xfrm>
            <a:custGeom>
              <a:avLst/>
              <a:gdLst/>
              <a:ahLst/>
              <a:cxnLst/>
              <a:rect l="l" t="t" r="r" b="b"/>
              <a:pathLst>
                <a:path w="14603" h="7233" extrusionOk="0">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5" name="Google Shape;5925;p32"/>
            <p:cNvSpPr/>
            <p:nvPr/>
          </p:nvSpPr>
          <p:spPr>
            <a:xfrm>
              <a:off x="978036" y="4962105"/>
              <a:ext cx="14516" cy="820221"/>
            </a:xfrm>
            <a:custGeom>
              <a:avLst/>
              <a:gdLst/>
              <a:ahLst/>
              <a:cxnLst/>
              <a:rect l="l" t="t" r="r" b="b"/>
              <a:pathLst>
                <a:path w="14516" h="820221" extrusionOk="0">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6" name="Google Shape;5926;p32"/>
            <p:cNvSpPr/>
            <p:nvPr/>
          </p:nvSpPr>
          <p:spPr>
            <a:xfrm>
              <a:off x="978304" y="5775094"/>
              <a:ext cx="14336" cy="255991"/>
            </a:xfrm>
            <a:custGeom>
              <a:avLst/>
              <a:gdLst/>
              <a:ahLst/>
              <a:cxnLst/>
              <a:rect l="l" t="t" r="r" b="b"/>
              <a:pathLst>
                <a:path w="14336" h="255991" extrusionOk="0">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7" name="Google Shape;5927;p32"/>
            <p:cNvSpPr/>
            <p:nvPr/>
          </p:nvSpPr>
          <p:spPr>
            <a:xfrm>
              <a:off x="1437043" y="6137714"/>
              <a:ext cx="14519" cy="332614"/>
            </a:xfrm>
            <a:custGeom>
              <a:avLst/>
              <a:gdLst/>
              <a:ahLst/>
              <a:cxnLst/>
              <a:rect l="l" t="t" r="r" b="b"/>
              <a:pathLst>
                <a:path w="14519" h="332614" extrusionOk="0">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8" name="Google Shape;5928;p32"/>
            <p:cNvSpPr/>
            <p:nvPr/>
          </p:nvSpPr>
          <p:spPr>
            <a:xfrm>
              <a:off x="1437713" y="6473410"/>
              <a:ext cx="8842" cy="4788"/>
            </a:xfrm>
            <a:custGeom>
              <a:avLst/>
              <a:gdLst/>
              <a:ahLst/>
              <a:cxnLst/>
              <a:rect l="l" t="t" r="r" b="b"/>
              <a:pathLst>
                <a:path w="8842" h="4788" extrusionOk="0">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9" name="Google Shape;5929;p32"/>
            <p:cNvSpPr/>
            <p:nvPr/>
          </p:nvSpPr>
          <p:spPr>
            <a:xfrm>
              <a:off x="1436942" y="6469927"/>
              <a:ext cx="100" cy="2545"/>
            </a:xfrm>
            <a:custGeom>
              <a:avLst/>
              <a:gdLst/>
              <a:ahLst/>
              <a:cxnLst/>
              <a:rect l="l" t="t" r="r" b="b"/>
              <a:pathLst>
                <a:path w="100" h="2545" extrusionOk="0">
                  <a:moveTo>
                    <a:pt x="101" y="938"/>
                  </a:moveTo>
                  <a:cubicBezTo>
                    <a:pt x="33" y="1474"/>
                    <a:pt x="33" y="2009"/>
                    <a:pt x="101" y="2545"/>
                  </a:cubicBezTo>
                  <a:lnTo>
                    <a:pt x="101" y="2545"/>
                  </a:lnTo>
                  <a:cubicBezTo>
                    <a:pt x="-34" y="1701"/>
                    <a:pt x="-34" y="844"/>
                    <a:pt x="1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0" name="Google Shape;5930;p32"/>
            <p:cNvSpPr/>
            <p:nvPr/>
          </p:nvSpPr>
          <p:spPr>
            <a:xfrm>
              <a:off x="628756" y="5592377"/>
              <a:ext cx="64711" cy="14601"/>
            </a:xfrm>
            <a:custGeom>
              <a:avLst/>
              <a:gdLst/>
              <a:ahLst/>
              <a:cxnLst/>
              <a:rect l="l" t="t" r="r" b="b"/>
              <a:pathLst>
                <a:path w="64711" h="14601" extrusionOk="0">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1" name="Google Shape;5931;p32"/>
            <p:cNvSpPr/>
            <p:nvPr/>
          </p:nvSpPr>
          <p:spPr>
            <a:xfrm>
              <a:off x="3224779" y="6539049"/>
              <a:ext cx="60" cy="2379"/>
            </a:xfrm>
            <a:custGeom>
              <a:avLst/>
              <a:gdLst/>
              <a:ahLst/>
              <a:cxnLst/>
              <a:rect l="l" t="t" r="r" b="b"/>
              <a:pathLst>
                <a:path w="60" h="2379" extrusionOk="0">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2" name="Google Shape;5932;p32"/>
            <p:cNvSpPr/>
            <p:nvPr/>
          </p:nvSpPr>
          <p:spPr>
            <a:xfrm>
              <a:off x="3239175" y="6539049"/>
              <a:ext cx="60" cy="2277"/>
            </a:xfrm>
            <a:custGeom>
              <a:avLst/>
              <a:gdLst/>
              <a:ahLst/>
              <a:cxnLst/>
              <a:rect l="l" t="t" r="r" b="b"/>
              <a:pathLst>
                <a:path w="60" h="2277" extrusionOk="0">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3" name="Google Shape;5933;p32"/>
            <p:cNvSpPr/>
            <p:nvPr/>
          </p:nvSpPr>
          <p:spPr>
            <a:xfrm>
              <a:off x="153538" y="6470195"/>
              <a:ext cx="20632" cy="14612"/>
            </a:xfrm>
            <a:custGeom>
              <a:avLst/>
              <a:gdLst/>
              <a:ahLst/>
              <a:cxnLst/>
              <a:rect l="l" t="t" r="r" b="b"/>
              <a:pathLst>
                <a:path w="20632" h="14612" extrusionOk="0">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4" name="Google Shape;5934;p32"/>
            <p:cNvSpPr/>
            <p:nvPr/>
          </p:nvSpPr>
          <p:spPr>
            <a:xfrm>
              <a:off x="166936" y="6470195"/>
              <a:ext cx="37379" cy="14601"/>
            </a:xfrm>
            <a:custGeom>
              <a:avLst/>
              <a:gdLst/>
              <a:ahLst/>
              <a:cxnLst/>
              <a:rect l="l" t="t" r="r" b="b"/>
              <a:pathLst>
                <a:path w="37379" h="14601" extrusionOk="0">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5" name="Google Shape;5935;p32"/>
            <p:cNvSpPr/>
            <p:nvPr/>
          </p:nvSpPr>
          <p:spPr>
            <a:xfrm>
              <a:off x="146169" y="5598807"/>
              <a:ext cx="14469" cy="885989"/>
            </a:xfrm>
            <a:custGeom>
              <a:avLst/>
              <a:gdLst/>
              <a:ahLst/>
              <a:cxnLst/>
              <a:rect l="l" t="t" r="r" b="b"/>
              <a:pathLst>
                <a:path w="14469" h="885989" extrusionOk="0">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6" name="Google Shape;5936;p32"/>
            <p:cNvSpPr/>
            <p:nvPr/>
          </p:nvSpPr>
          <p:spPr>
            <a:xfrm>
              <a:off x="146169" y="5435697"/>
              <a:ext cx="14650" cy="170410"/>
            </a:xfrm>
            <a:custGeom>
              <a:avLst/>
              <a:gdLst/>
              <a:ahLst/>
              <a:cxnLst/>
              <a:rect l="l" t="t" r="r" b="b"/>
              <a:pathLst>
                <a:path w="14650" h="170410" extrusionOk="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7" name="Google Shape;5937;p32"/>
            <p:cNvSpPr/>
            <p:nvPr/>
          </p:nvSpPr>
          <p:spPr>
            <a:xfrm>
              <a:off x="316321" y="6480912"/>
              <a:ext cx="14603" cy="372399"/>
            </a:xfrm>
            <a:custGeom>
              <a:avLst/>
              <a:gdLst/>
              <a:ahLst/>
              <a:cxnLst/>
              <a:rect l="l" t="t" r="r" b="b"/>
              <a:pathLst>
                <a:path w="14603" h="372399" extrusionOk="0">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8" name="Google Shape;5938;p32"/>
            <p:cNvSpPr/>
            <p:nvPr/>
          </p:nvSpPr>
          <p:spPr>
            <a:xfrm>
              <a:off x="306004" y="6121238"/>
              <a:ext cx="14603" cy="363558"/>
            </a:xfrm>
            <a:custGeom>
              <a:avLst/>
              <a:gdLst/>
              <a:ahLst/>
              <a:cxnLst/>
              <a:rect l="l" t="t" r="r" b="b"/>
              <a:pathLst>
                <a:path w="14603" h="363558" extrusionOk="0">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9" name="Google Shape;5939;p32"/>
            <p:cNvSpPr/>
            <p:nvPr/>
          </p:nvSpPr>
          <p:spPr>
            <a:xfrm>
              <a:off x="693467" y="6470865"/>
              <a:ext cx="14603" cy="382848"/>
            </a:xfrm>
            <a:custGeom>
              <a:avLst/>
              <a:gdLst/>
              <a:ahLst/>
              <a:cxnLst/>
              <a:rect l="l" t="t" r="r" b="b"/>
              <a:pathLst>
                <a:path w="14603" h="382848" extrusionOk="0">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0" name="Google Shape;5940;p32"/>
            <p:cNvSpPr/>
            <p:nvPr/>
          </p:nvSpPr>
          <p:spPr>
            <a:xfrm>
              <a:off x="4560595" y="6539256"/>
              <a:ext cx="14570" cy="314724"/>
            </a:xfrm>
            <a:custGeom>
              <a:avLst/>
              <a:gdLst/>
              <a:ahLst/>
              <a:cxnLst/>
              <a:rect l="l" t="t" r="r" b="b"/>
              <a:pathLst>
                <a:path w="14570" h="314724" extrusionOk="0">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1" name="Google Shape;5941;p32"/>
            <p:cNvSpPr/>
            <p:nvPr/>
          </p:nvSpPr>
          <p:spPr>
            <a:xfrm>
              <a:off x="1761268" y="5829882"/>
              <a:ext cx="7368" cy="14601"/>
            </a:xfrm>
            <a:custGeom>
              <a:avLst/>
              <a:gdLst/>
              <a:ahLst/>
              <a:cxnLst/>
              <a:rect l="l" t="t" r="r" b="b"/>
              <a:pathLst>
                <a:path w="7368" h="14601" extrusionOk="0">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2" name="Google Shape;5942;p32"/>
            <p:cNvSpPr/>
            <p:nvPr/>
          </p:nvSpPr>
          <p:spPr>
            <a:xfrm>
              <a:off x="693467" y="6470329"/>
              <a:ext cx="14603" cy="7367"/>
            </a:xfrm>
            <a:custGeom>
              <a:avLst/>
              <a:gdLst/>
              <a:ahLst/>
              <a:cxnLst/>
              <a:rect l="l" t="t" r="r" b="b"/>
              <a:pathLst>
                <a:path w="14603" h="7367" extrusionOk="0">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3" name="Google Shape;5943;p32"/>
            <p:cNvSpPr/>
            <p:nvPr/>
          </p:nvSpPr>
          <p:spPr>
            <a:xfrm>
              <a:off x="693467" y="6462024"/>
              <a:ext cx="14603" cy="15672"/>
            </a:xfrm>
            <a:custGeom>
              <a:avLst/>
              <a:gdLst/>
              <a:ahLst/>
              <a:cxnLst/>
              <a:rect l="l" t="t" r="r" b="b"/>
              <a:pathLst>
                <a:path w="14603" h="15672" extrusionOk="0">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4" name="Google Shape;5944;p32"/>
            <p:cNvSpPr/>
            <p:nvPr/>
          </p:nvSpPr>
          <p:spPr>
            <a:xfrm>
              <a:off x="1004831" y="6129007"/>
              <a:ext cx="1339" cy="3750"/>
            </a:xfrm>
            <a:custGeom>
              <a:avLst/>
              <a:gdLst/>
              <a:ahLst/>
              <a:cxnLst/>
              <a:rect l="l" t="t" r="r" b="b"/>
              <a:pathLst>
                <a:path w="1339" h="3750" extrusionOk="0">
                  <a:moveTo>
                    <a:pt x="0" y="3751"/>
                  </a:moveTo>
                  <a:lnTo>
                    <a:pt x="1340" y="3751"/>
                  </a:lnTo>
                  <a:lnTo>
                    <a:pt x="1340" y="0"/>
                  </a:lnTo>
                  <a:cubicBezTo>
                    <a:pt x="1330" y="1366"/>
                    <a:pt x="859" y="2692"/>
                    <a:pt x="0" y="37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5" name="Google Shape;5945;p32"/>
            <p:cNvSpPr/>
            <p:nvPr/>
          </p:nvSpPr>
          <p:spPr>
            <a:xfrm>
              <a:off x="991433" y="6129007"/>
              <a:ext cx="1205" cy="3750"/>
            </a:xfrm>
            <a:custGeom>
              <a:avLst/>
              <a:gdLst/>
              <a:ahLst/>
              <a:cxnLst/>
              <a:rect l="l" t="t" r="r" b="b"/>
              <a:pathLst>
                <a:path w="1205" h="3750" extrusionOk="0">
                  <a:moveTo>
                    <a:pt x="0" y="0"/>
                  </a:moveTo>
                  <a:lnTo>
                    <a:pt x="0" y="3751"/>
                  </a:lnTo>
                  <a:lnTo>
                    <a:pt x="1206" y="3751"/>
                  </a:lnTo>
                  <a:cubicBezTo>
                    <a:pt x="451" y="2639"/>
                    <a:pt x="32" y="134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6" name="Google Shape;5946;p32"/>
            <p:cNvSpPr/>
            <p:nvPr/>
          </p:nvSpPr>
          <p:spPr>
            <a:xfrm>
              <a:off x="693467" y="5782327"/>
              <a:ext cx="14603" cy="215804"/>
            </a:xfrm>
            <a:custGeom>
              <a:avLst/>
              <a:gdLst/>
              <a:ahLst/>
              <a:cxnLst/>
              <a:rect l="l" t="t" r="r" b="b"/>
              <a:pathLst>
                <a:path w="14603" h="215804" extrusionOk="0">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7" name="Google Shape;5947;p32"/>
            <p:cNvSpPr/>
            <p:nvPr/>
          </p:nvSpPr>
          <p:spPr>
            <a:xfrm>
              <a:off x="1139747" y="6128203"/>
              <a:ext cx="14201" cy="4554"/>
            </a:xfrm>
            <a:custGeom>
              <a:avLst/>
              <a:gdLst/>
              <a:ahLst/>
              <a:cxnLst/>
              <a:rect l="l" t="t" r="r" b="b"/>
              <a:pathLst>
                <a:path w="14201" h="4554" extrusionOk="0">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8" name="Google Shape;5948;p32"/>
            <p:cNvSpPr/>
            <p:nvPr/>
          </p:nvSpPr>
          <p:spPr>
            <a:xfrm>
              <a:off x="1147249" y="6128203"/>
              <a:ext cx="75295" cy="4554"/>
            </a:xfrm>
            <a:custGeom>
              <a:avLst/>
              <a:gdLst/>
              <a:ahLst/>
              <a:cxnLst/>
              <a:rect l="l" t="t" r="r" b="b"/>
              <a:pathLst>
                <a:path w="75295" h="4554" extrusionOk="0">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9" name="Google Shape;5949;p32"/>
            <p:cNvSpPr/>
            <p:nvPr/>
          </p:nvSpPr>
          <p:spPr>
            <a:xfrm>
              <a:off x="1138809" y="5775094"/>
              <a:ext cx="14737" cy="14467"/>
            </a:xfrm>
            <a:custGeom>
              <a:avLst/>
              <a:gdLst/>
              <a:ahLst/>
              <a:cxnLst/>
              <a:rect l="l" t="t" r="r" b="b"/>
              <a:pathLst>
                <a:path w="14737" h="14467" extrusionOk="0">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0" name="Google Shape;5950;p32"/>
            <p:cNvSpPr/>
            <p:nvPr/>
          </p:nvSpPr>
          <p:spPr>
            <a:xfrm>
              <a:off x="1146713" y="5776031"/>
              <a:ext cx="50375" cy="13529"/>
            </a:xfrm>
            <a:custGeom>
              <a:avLst/>
              <a:gdLst/>
              <a:ahLst/>
              <a:cxnLst/>
              <a:rect l="l" t="t" r="r" b="b"/>
              <a:pathLst>
                <a:path w="50375" h="13529" extrusionOk="0">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1" name="Google Shape;5951;p32"/>
            <p:cNvSpPr/>
            <p:nvPr/>
          </p:nvSpPr>
          <p:spPr>
            <a:xfrm>
              <a:off x="2323974" y="6538379"/>
              <a:ext cx="14469" cy="8037"/>
            </a:xfrm>
            <a:custGeom>
              <a:avLst/>
              <a:gdLst/>
              <a:ahLst/>
              <a:cxnLst/>
              <a:rect l="l" t="t" r="r" b="b"/>
              <a:pathLst>
                <a:path w="14469" h="8037" extrusionOk="0">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2" name="Google Shape;5952;p32"/>
            <p:cNvSpPr/>
            <p:nvPr/>
          </p:nvSpPr>
          <p:spPr>
            <a:xfrm>
              <a:off x="966782" y="6262294"/>
              <a:ext cx="14603" cy="215804"/>
            </a:xfrm>
            <a:custGeom>
              <a:avLst/>
              <a:gdLst/>
              <a:ahLst/>
              <a:cxnLst/>
              <a:rect l="l" t="t" r="r" b="b"/>
              <a:pathLst>
                <a:path w="14603" h="215804" extrusionOk="0">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3" name="Google Shape;5953;p32"/>
            <p:cNvSpPr/>
            <p:nvPr/>
          </p:nvSpPr>
          <p:spPr>
            <a:xfrm>
              <a:off x="966782" y="6253721"/>
              <a:ext cx="14603" cy="15806"/>
            </a:xfrm>
            <a:custGeom>
              <a:avLst/>
              <a:gdLst/>
              <a:ahLst/>
              <a:cxnLst/>
              <a:rect l="l" t="t" r="r" b="b"/>
              <a:pathLst>
                <a:path w="14603" h="15806" extrusionOk="0">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4" name="Google Shape;5954;p32"/>
            <p:cNvSpPr/>
            <p:nvPr/>
          </p:nvSpPr>
          <p:spPr>
            <a:xfrm>
              <a:off x="1436942" y="6463095"/>
              <a:ext cx="337991" cy="14065"/>
            </a:xfrm>
            <a:custGeom>
              <a:avLst/>
              <a:gdLst/>
              <a:ahLst/>
              <a:cxnLst/>
              <a:rect l="l" t="t" r="r" b="b"/>
              <a:pathLst>
                <a:path w="337991" h="14065" extrusionOk="0">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5" name="Google Shape;5955;p32"/>
            <p:cNvSpPr/>
            <p:nvPr/>
          </p:nvSpPr>
          <p:spPr>
            <a:xfrm>
              <a:off x="1767699" y="6463095"/>
              <a:ext cx="11254" cy="14601"/>
            </a:xfrm>
            <a:custGeom>
              <a:avLst/>
              <a:gdLst/>
              <a:ahLst/>
              <a:cxnLst/>
              <a:rect l="l" t="t" r="r" b="b"/>
              <a:pathLst>
                <a:path w="11254" h="14601" extrusionOk="0">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6" name="Google Shape;5956;p32"/>
            <p:cNvSpPr/>
            <p:nvPr/>
          </p:nvSpPr>
          <p:spPr>
            <a:xfrm>
              <a:off x="1771719" y="6463095"/>
              <a:ext cx="212220" cy="14601"/>
            </a:xfrm>
            <a:custGeom>
              <a:avLst/>
              <a:gdLst/>
              <a:ahLst/>
              <a:cxnLst/>
              <a:rect l="l" t="t" r="r" b="b"/>
              <a:pathLst>
                <a:path w="212220" h="14601" extrusionOk="0">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7" name="Google Shape;5957;p32"/>
            <p:cNvSpPr/>
            <p:nvPr/>
          </p:nvSpPr>
          <p:spPr>
            <a:xfrm>
              <a:off x="1976704" y="6463095"/>
              <a:ext cx="103966" cy="14601"/>
            </a:xfrm>
            <a:custGeom>
              <a:avLst/>
              <a:gdLst/>
              <a:ahLst/>
              <a:cxnLst/>
              <a:rect l="l" t="t" r="r" b="b"/>
              <a:pathLst>
                <a:path w="103966" h="14601" extrusionOk="0">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8" name="Google Shape;5958;p32"/>
            <p:cNvSpPr/>
            <p:nvPr/>
          </p:nvSpPr>
          <p:spPr>
            <a:xfrm>
              <a:off x="410105" y="5592377"/>
              <a:ext cx="55064" cy="14601"/>
            </a:xfrm>
            <a:custGeom>
              <a:avLst/>
              <a:gdLst/>
              <a:ahLst/>
              <a:cxnLst/>
              <a:rect l="l" t="t" r="r" b="b"/>
              <a:pathLst>
                <a:path w="55064" h="14601" extrusionOk="0">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9" name="Google Shape;5959;p32"/>
            <p:cNvSpPr/>
            <p:nvPr/>
          </p:nvSpPr>
          <p:spPr>
            <a:xfrm>
              <a:off x="3224779" y="6538647"/>
              <a:ext cx="60" cy="2009"/>
            </a:xfrm>
            <a:custGeom>
              <a:avLst/>
              <a:gdLst/>
              <a:ahLst/>
              <a:cxnLst/>
              <a:rect l="l" t="t" r="r" b="b"/>
              <a:pathLst>
                <a:path w="60" h="2009" extrusionOk="0">
                  <a:moveTo>
                    <a:pt x="60" y="402"/>
                  </a:moveTo>
                  <a:cubicBezTo>
                    <a:pt x="-20" y="938"/>
                    <a:pt x="-20" y="1474"/>
                    <a:pt x="60" y="2009"/>
                  </a:cubicBezTo>
                  <a:lnTo>
                    <a:pt x="60" y="2009"/>
                  </a:lnTo>
                  <a:cubicBezTo>
                    <a:pt x="-20" y="1339"/>
                    <a:pt x="-20" y="670"/>
                    <a:pt x="6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0" name="Google Shape;5960;p32"/>
            <p:cNvSpPr/>
            <p:nvPr/>
          </p:nvSpPr>
          <p:spPr>
            <a:xfrm>
              <a:off x="3239041" y="6538379"/>
              <a:ext cx="100" cy="2277"/>
            </a:xfrm>
            <a:custGeom>
              <a:avLst/>
              <a:gdLst/>
              <a:ahLst/>
              <a:cxnLst/>
              <a:rect l="l" t="t" r="r" b="b"/>
              <a:pathLst>
                <a:path w="100" h="2277" extrusionOk="0">
                  <a:moveTo>
                    <a:pt x="0" y="2277"/>
                  </a:moveTo>
                  <a:cubicBezTo>
                    <a:pt x="81" y="1742"/>
                    <a:pt x="81" y="1206"/>
                    <a:pt x="0" y="670"/>
                  </a:cubicBezTo>
                  <a:lnTo>
                    <a:pt x="0" y="0"/>
                  </a:lnTo>
                  <a:cubicBezTo>
                    <a:pt x="134" y="656"/>
                    <a:pt x="134" y="1353"/>
                    <a:pt x="0" y="2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1" name="Google Shape;5961;p32"/>
            <p:cNvSpPr/>
            <p:nvPr/>
          </p:nvSpPr>
          <p:spPr>
            <a:xfrm>
              <a:off x="2792896" y="6540388"/>
              <a:ext cx="14469" cy="313324"/>
            </a:xfrm>
            <a:custGeom>
              <a:avLst/>
              <a:gdLst/>
              <a:ahLst/>
              <a:cxnLst/>
              <a:rect l="l" t="t" r="r" b="b"/>
              <a:pathLst>
                <a:path w="14469" h="313324" extrusionOk="0">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2" name="Google Shape;5962;p32"/>
            <p:cNvSpPr/>
            <p:nvPr/>
          </p:nvSpPr>
          <p:spPr>
            <a:xfrm>
              <a:off x="316321" y="6479170"/>
              <a:ext cx="14603" cy="8975"/>
            </a:xfrm>
            <a:custGeom>
              <a:avLst/>
              <a:gdLst/>
              <a:ahLst/>
              <a:cxnLst/>
              <a:rect l="l" t="t" r="r" b="b"/>
              <a:pathLst>
                <a:path w="14603" h="8975" extrusionOk="0">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3" name="Google Shape;5963;p32"/>
            <p:cNvSpPr/>
            <p:nvPr/>
          </p:nvSpPr>
          <p:spPr>
            <a:xfrm>
              <a:off x="316691" y="6463035"/>
              <a:ext cx="14280" cy="23368"/>
            </a:xfrm>
            <a:custGeom>
              <a:avLst/>
              <a:gdLst/>
              <a:ahLst/>
              <a:cxnLst/>
              <a:rect l="l" t="t" r="r" b="b"/>
              <a:pathLst>
                <a:path w="14280" h="23368" extrusionOk="0">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4" name="Google Shape;5964;p32"/>
            <p:cNvSpPr/>
            <p:nvPr/>
          </p:nvSpPr>
          <p:spPr>
            <a:xfrm>
              <a:off x="1761134" y="5829882"/>
              <a:ext cx="8842" cy="14601"/>
            </a:xfrm>
            <a:custGeom>
              <a:avLst/>
              <a:gdLst/>
              <a:ahLst/>
              <a:cxnLst/>
              <a:rect l="l" t="t" r="r" b="b"/>
              <a:pathLst>
                <a:path w="8842" h="14601" extrusionOk="0">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5" name="Google Shape;5965;p32"/>
            <p:cNvSpPr/>
            <p:nvPr/>
          </p:nvSpPr>
          <p:spPr>
            <a:xfrm>
              <a:off x="1762608" y="5830686"/>
              <a:ext cx="19560" cy="14601"/>
            </a:xfrm>
            <a:custGeom>
              <a:avLst/>
              <a:gdLst/>
              <a:ahLst/>
              <a:cxnLst/>
              <a:rect l="l" t="t" r="r" b="b"/>
              <a:pathLst>
                <a:path w="19560" h="14601" extrusionOk="0">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6" name="Google Shape;5966;p32"/>
            <p:cNvSpPr/>
            <p:nvPr/>
          </p:nvSpPr>
          <p:spPr>
            <a:xfrm>
              <a:off x="991433" y="6025983"/>
              <a:ext cx="14603" cy="81858"/>
            </a:xfrm>
            <a:custGeom>
              <a:avLst/>
              <a:gdLst/>
              <a:ahLst/>
              <a:cxnLst/>
              <a:rect l="l" t="t" r="r" b="b"/>
              <a:pathLst>
                <a:path w="14603" h="81858" extrusionOk="0">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7" name="Google Shape;5967;p32"/>
            <p:cNvSpPr/>
            <p:nvPr/>
          </p:nvSpPr>
          <p:spPr>
            <a:xfrm>
              <a:off x="693467" y="4945232"/>
              <a:ext cx="14603" cy="654378"/>
            </a:xfrm>
            <a:custGeom>
              <a:avLst/>
              <a:gdLst/>
              <a:ahLst/>
              <a:cxnLst/>
              <a:rect l="l" t="t" r="r" b="b"/>
              <a:pathLst>
                <a:path w="14603" h="654378" extrusionOk="0">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8" name="Google Shape;5968;p32"/>
            <p:cNvSpPr/>
            <p:nvPr/>
          </p:nvSpPr>
          <p:spPr>
            <a:xfrm>
              <a:off x="693467" y="5592377"/>
              <a:ext cx="14603" cy="197184"/>
            </a:xfrm>
            <a:custGeom>
              <a:avLst/>
              <a:gdLst/>
              <a:ahLst/>
              <a:cxnLst/>
              <a:rect l="l" t="t" r="r" b="b"/>
              <a:pathLst>
                <a:path w="14603" h="197184" extrusionOk="0">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9" name="Google Shape;5969;p32"/>
            <p:cNvSpPr/>
            <p:nvPr/>
          </p:nvSpPr>
          <p:spPr>
            <a:xfrm>
              <a:off x="3505522" y="6540388"/>
              <a:ext cx="14469" cy="313324"/>
            </a:xfrm>
            <a:custGeom>
              <a:avLst/>
              <a:gdLst/>
              <a:ahLst/>
              <a:cxnLst/>
              <a:rect l="l" t="t" r="r" b="b"/>
              <a:pathLst>
                <a:path w="14469" h="313324" extrusionOk="0">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0" name="Google Shape;5970;p32"/>
            <p:cNvSpPr/>
            <p:nvPr/>
          </p:nvSpPr>
          <p:spPr>
            <a:xfrm>
              <a:off x="2323974" y="6537441"/>
              <a:ext cx="14469" cy="8305"/>
            </a:xfrm>
            <a:custGeom>
              <a:avLst/>
              <a:gdLst/>
              <a:ahLst/>
              <a:cxnLst/>
              <a:rect l="l" t="t" r="r" b="b"/>
              <a:pathLst>
                <a:path w="14469" h="8305" extrusionOk="0">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1" name="Google Shape;5971;p32"/>
            <p:cNvSpPr/>
            <p:nvPr/>
          </p:nvSpPr>
          <p:spPr>
            <a:xfrm>
              <a:off x="693467" y="6132758"/>
              <a:ext cx="284568" cy="14601"/>
            </a:xfrm>
            <a:custGeom>
              <a:avLst/>
              <a:gdLst/>
              <a:ahLst/>
              <a:cxnLst/>
              <a:rect l="l" t="t" r="r" b="b"/>
              <a:pathLst>
                <a:path w="284568" h="14601" extrusionOk="0">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2" name="Google Shape;5972;p32"/>
            <p:cNvSpPr/>
            <p:nvPr/>
          </p:nvSpPr>
          <p:spPr>
            <a:xfrm>
              <a:off x="1146445" y="6146823"/>
              <a:ext cx="7502" cy="1205"/>
            </a:xfrm>
            <a:custGeom>
              <a:avLst/>
              <a:gdLst/>
              <a:ahLst/>
              <a:cxnLst/>
              <a:rect l="l" t="t" r="r" b="b"/>
              <a:pathLst>
                <a:path w="7502" h="1205" extrusionOk="0">
                  <a:moveTo>
                    <a:pt x="0" y="1206"/>
                  </a:moveTo>
                  <a:lnTo>
                    <a:pt x="7503" y="1206"/>
                  </a:lnTo>
                  <a:cubicBezTo>
                    <a:pt x="6170" y="1139"/>
                    <a:pt x="4878" y="723"/>
                    <a:pt x="3751" y="0"/>
                  </a:cubicBezTo>
                  <a:cubicBezTo>
                    <a:pt x="2643" y="750"/>
                    <a:pt x="1341" y="1179"/>
                    <a:pt x="0" y="1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3" name="Google Shape;5973;p32"/>
            <p:cNvSpPr/>
            <p:nvPr/>
          </p:nvSpPr>
          <p:spPr>
            <a:xfrm>
              <a:off x="1146445" y="6132758"/>
              <a:ext cx="7502" cy="1205"/>
            </a:xfrm>
            <a:custGeom>
              <a:avLst/>
              <a:gdLst/>
              <a:ahLst/>
              <a:cxnLst/>
              <a:rect l="l" t="t" r="r" b="b"/>
              <a:pathLst>
                <a:path w="7502" h="1205" extrusionOk="0">
                  <a:moveTo>
                    <a:pt x="0" y="0"/>
                  </a:moveTo>
                  <a:cubicBezTo>
                    <a:pt x="1341" y="27"/>
                    <a:pt x="2643" y="455"/>
                    <a:pt x="3751" y="1206"/>
                  </a:cubicBezTo>
                  <a:cubicBezTo>
                    <a:pt x="4878" y="482"/>
                    <a:pt x="6170" y="67"/>
                    <a:pt x="7503"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4" name="Google Shape;5974;p32"/>
            <p:cNvSpPr/>
            <p:nvPr/>
          </p:nvSpPr>
          <p:spPr>
            <a:xfrm>
              <a:off x="3225509" y="6540656"/>
              <a:ext cx="14469" cy="313056"/>
            </a:xfrm>
            <a:custGeom>
              <a:avLst/>
              <a:gdLst/>
              <a:ahLst/>
              <a:cxnLst/>
              <a:rect l="l" t="t" r="r" b="b"/>
              <a:pathLst>
                <a:path w="14469" h="313056" extrusionOk="0">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5" name="Google Shape;5975;p32"/>
            <p:cNvSpPr/>
            <p:nvPr/>
          </p:nvSpPr>
          <p:spPr>
            <a:xfrm>
              <a:off x="457935" y="5592377"/>
              <a:ext cx="129958" cy="14601"/>
            </a:xfrm>
            <a:custGeom>
              <a:avLst/>
              <a:gdLst/>
              <a:ahLst/>
              <a:cxnLst/>
              <a:rect l="l" t="t" r="r" b="b"/>
              <a:pathLst>
                <a:path w="129958" h="14601" extrusionOk="0">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6" name="Google Shape;5976;p32"/>
            <p:cNvSpPr/>
            <p:nvPr/>
          </p:nvSpPr>
          <p:spPr>
            <a:xfrm>
              <a:off x="580524" y="5592377"/>
              <a:ext cx="54796" cy="14601"/>
            </a:xfrm>
            <a:custGeom>
              <a:avLst/>
              <a:gdLst/>
              <a:ahLst/>
              <a:cxnLst/>
              <a:rect l="l" t="t" r="r" b="b"/>
              <a:pathLst>
                <a:path w="54796" h="14601" extrusionOk="0">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7" name="Google Shape;5977;p32"/>
            <p:cNvSpPr/>
            <p:nvPr/>
          </p:nvSpPr>
          <p:spPr>
            <a:xfrm>
              <a:off x="3224437" y="6537441"/>
              <a:ext cx="14570" cy="8305"/>
            </a:xfrm>
            <a:custGeom>
              <a:avLst/>
              <a:gdLst/>
              <a:ahLst/>
              <a:cxnLst/>
              <a:rect l="l" t="t" r="r" b="b"/>
              <a:pathLst>
                <a:path w="14570" h="8305" extrusionOk="0">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8" name="Google Shape;5978;p32"/>
            <p:cNvSpPr/>
            <p:nvPr/>
          </p:nvSpPr>
          <p:spPr>
            <a:xfrm>
              <a:off x="3224973" y="6449723"/>
              <a:ext cx="14529" cy="94416"/>
            </a:xfrm>
            <a:custGeom>
              <a:avLst/>
              <a:gdLst/>
              <a:ahLst/>
              <a:cxnLst/>
              <a:rect l="l" t="t" r="r" b="b"/>
              <a:pathLst>
                <a:path w="14529" h="94416" extrusionOk="0">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9" name="Google Shape;5979;p32"/>
            <p:cNvSpPr/>
            <p:nvPr/>
          </p:nvSpPr>
          <p:spPr>
            <a:xfrm>
              <a:off x="2792896" y="6539049"/>
              <a:ext cx="14469" cy="8573"/>
            </a:xfrm>
            <a:custGeom>
              <a:avLst/>
              <a:gdLst/>
              <a:ahLst/>
              <a:cxnLst/>
              <a:rect l="l" t="t" r="r" b="b"/>
              <a:pathLst>
                <a:path w="14469" h="8573" extrusionOk="0">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0" name="Google Shape;5980;p32"/>
            <p:cNvSpPr/>
            <p:nvPr/>
          </p:nvSpPr>
          <p:spPr>
            <a:xfrm>
              <a:off x="4064476" y="6540388"/>
              <a:ext cx="14603" cy="313324"/>
            </a:xfrm>
            <a:custGeom>
              <a:avLst/>
              <a:gdLst/>
              <a:ahLst/>
              <a:cxnLst/>
              <a:rect l="l" t="t" r="r" b="b"/>
              <a:pathLst>
                <a:path w="14603" h="313324" extrusionOk="0">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1" name="Google Shape;5981;p32"/>
            <p:cNvSpPr/>
            <p:nvPr/>
          </p:nvSpPr>
          <p:spPr>
            <a:xfrm>
              <a:off x="991567" y="6126864"/>
              <a:ext cx="3349" cy="5894"/>
            </a:xfrm>
            <a:custGeom>
              <a:avLst/>
              <a:gdLst/>
              <a:ahLst/>
              <a:cxnLst/>
              <a:rect l="l" t="t" r="r" b="b"/>
              <a:pathLst>
                <a:path w="3349" h="5894" extrusionOk="0">
                  <a:moveTo>
                    <a:pt x="3349" y="5894"/>
                  </a:moveTo>
                  <a:cubicBezTo>
                    <a:pt x="1267" y="4662"/>
                    <a:pt x="-5" y="2425"/>
                    <a:pt x="0" y="0"/>
                  </a:cubicBezTo>
                  <a:lnTo>
                    <a:pt x="0" y="2143"/>
                  </a:lnTo>
                  <a:cubicBezTo>
                    <a:pt x="32" y="3483"/>
                    <a:pt x="452" y="4782"/>
                    <a:pt x="1206" y="58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2" name="Google Shape;5982;p32"/>
            <p:cNvSpPr/>
            <p:nvPr/>
          </p:nvSpPr>
          <p:spPr>
            <a:xfrm>
              <a:off x="1002687" y="6126864"/>
              <a:ext cx="3483" cy="5894"/>
            </a:xfrm>
            <a:custGeom>
              <a:avLst/>
              <a:gdLst/>
              <a:ahLst/>
              <a:cxnLst/>
              <a:rect l="l" t="t" r="r" b="b"/>
              <a:pathLst>
                <a:path w="3483" h="5894" extrusionOk="0">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3" name="Google Shape;5983;p32"/>
            <p:cNvSpPr/>
            <p:nvPr/>
          </p:nvSpPr>
          <p:spPr>
            <a:xfrm>
              <a:off x="991425" y="6100474"/>
              <a:ext cx="14745" cy="32283"/>
            </a:xfrm>
            <a:custGeom>
              <a:avLst/>
              <a:gdLst/>
              <a:ahLst/>
              <a:cxnLst/>
              <a:rect l="l" t="t" r="r" b="b"/>
              <a:pathLst>
                <a:path w="14745" h="32283" extrusionOk="0">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4" name="Google Shape;5984;p32"/>
            <p:cNvSpPr/>
            <p:nvPr/>
          </p:nvSpPr>
          <p:spPr>
            <a:xfrm>
              <a:off x="3505522" y="6500201"/>
              <a:ext cx="14469" cy="47420"/>
            </a:xfrm>
            <a:custGeom>
              <a:avLst/>
              <a:gdLst/>
              <a:ahLst/>
              <a:cxnLst/>
              <a:rect l="l" t="t" r="r" b="b"/>
              <a:pathLst>
                <a:path w="14469" h="47420" extrusionOk="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5" name="Google Shape;5985;p32"/>
            <p:cNvSpPr/>
            <p:nvPr/>
          </p:nvSpPr>
          <p:spPr>
            <a:xfrm>
              <a:off x="999070" y="6132758"/>
              <a:ext cx="151126" cy="14601"/>
            </a:xfrm>
            <a:custGeom>
              <a:avLst/>
              <a:gdLst/>
              <a:ahLst/>
              <a:cxnLst/>
              <a:rect l="l" t="t" r="r" b="b"/>
              <a:pathLst>
                <a:path w="151126" h="14601" extrusionOk="0">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6" name="Google Shape;5986;p32"/>
            <p:cNvSpPr/>
            <p:nvPr/>
          </p:nvSpPr>
          <p:spPr>
            <a:xfrm>
              <a:off x="2792896" y="6538379"/>
              <a:ext cx="14469" cy="7903"/>
            </a:xfrm>
            <a:custGeom>
              <a:avLst/>
              <a:gdLst/>
              <a:ahLst/>
              <a:cxnLst/>
              <a:rect l="l" t="t" r="r" b="b"/>
              <a:pathLst>
                <a:path w="14469" h="7903" extrusionOk="0">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7" name="Google Shape;5987;p32"/>
            <p:cNvSpPr/>
            <p:nvPr/>
          </p:nvSpPr>
          <p:spPr>
            <a:xfrm>
              <a:off x="4064476" y="6539049"/>
              <a:ext cx="14603" cy="8573"/>
            </a:xfrm>
            <a:custGeom>
              <a:avLst/>
              <a:gdLst/>
              <a:ahLst/>
              <a:cxnLst/>
              <a:rect l="l" t="t" r="r" b="b"/>
              <a:pathLst>
                <a:path w="14603" h="8573" extrusionOk="0">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8" name="Google Shape;5988;p32"/>
            <p:cNvSpPr/>
            <p:nvPr/>
          </p:nvSpPr>
          <p:spPr>
            <a:xfrm>
              <a:off x="2214514" y="6463631"/>
              <a:ext cx="14469" cy="76757"/>
            </a:xfrm>
            <a:custGeom>
              <a:avLst/>
              <a:gdLst/>
              <a:ahLst/>
              <a:cxnLst/>
              <a:rect l="l" t="t" r="r" b="b"/>
              <a:pathLst>
                <a:path w="14469" h="76757" extrusionOk="0">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9" name="Google Shape;5989;p32"/>
            <p:cNvSpPr/>
            <p:nvPr/>
          </p:nvSpPr>
          <p:spPr>
            <a:xfrm>
              <a:off x="2214514" y="6533155"/>
              <a:ext cx="14469" cy="320558"/>
            </a:xfrm>
            <a:custGeom>
              <a:avLst/>
              <a:gdLst/>
              <a:ahLst/>
              <a:cxnLst/>
              <a:rect l="l" t="t" r="r" b="b"/>
              <a:pathLst>
                <a:path w="14469" h="320558" extrusionOk="0">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0" name="Google Shape;5990;p32"/>
            <p:cNvSpPr/>
            <p:nvPr/>
          </p:nvSpPr>
          <p:spPr>
            <a:xfrm>
              <a:off x="3507934" y="6498728"/>
              <a:ext cx="12058" cy="9109"/>
            </a:xfrm>
            <a:custGeom>
              <a:avLst/>
              <a:gdLst/>
              <a:ahLst/>
              <a:cxnLst/>
              <a:rect l="l" t="t" r="r" b="b"/>
              <a:pathLst>
                <a:path w="12058" h="9109" extrusionOk="0">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1" name="Google Shape;5991;p32"/>
            <p:cNvSpPr/>
            <p:nvPr/>
          </p:nvSpPr>
          <p:spPr>
            <a:xfrm>
              <a:off x="3506286" y="5905473"/>
              <a:ext cx="13809" cy="593254"/>
            </a:xfrm>
            <a:custGeom>
              <a:avLst/>
              <a:gdLst/>
              <a:ahLst/>
              <a:cxnLst/>
              <a:rect l="l" t="t" r="r" b="b"/>
              <a:pathLst>
                <a:path w="13809" h="593254" extrusionOk="0">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2" name="Google Shape;5992;p32"/>
            <p:cNvSpPr/>
            <p:nvPr/>
          </p:nvSpPr>
          <p:spPr>
            <a:xfrm>
              <a:off x="970769" y="6132758"/>
              <a:ext cx="14501" cy="15271"/>
            </a:xfrm>
            <a:custGeom>
              <a:avLst/>
              <a:gdLst/>
              <a:ahLst/>
              <a:cxnLst/>
              <a:rect l="l" t="t" r="r" b="b"/>
              <a:pathLst>
                <a:path w="14501" h="15271" extrusionOk="0">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3" name="Google Shape;5993;p32"/>
            <p:cNvSpPr/>
            <p:nvPr/>
          </p:nvSpPr>
          <p:spPr>
            <a:xfrm>
              <a:off x="978170" y="6132758"/>
              <a:ext cx="28001" cy="14601"/>
            </a:xfrm>
            <a:custGeom>
              <a:avLst/>
              <a:gdLst/>
              <a:ahLst/>
              <a:cxnLst/>
              <a:rect l="l" t="t" r="r" b="b"/>
              <a:pathLst>
                <a:path w="28001" h="14601" extrusionOk="0">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4" name="Google Shape;5994;p32"/>
            <p:cNvSpPr/>
            <p:nvPr/>
          </p:nvSpPr>
          <p:spPr>
            <a:xfrm>
              <a:off x="1146713" y="6132758"/>
              <a:ext cx="68998" cy="14601"/>
            </a:xfrm>
            <a:custGeom>
              <a:avLst/>
              <a:gdLst/>
              <a:ahLst/>
              <a:cxnLst/>
              <a:rect l="l" t="t" r="r" b="b"/>
              <a:pathLst>
                <a:path w="68998" h="14601" extrusionOk="0">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5" name="Google Shape;5995;p32"/>
            <p:cNvSpPr/>
            <p:nvPr/>
          </p:nvSpPr>
          <p:spPr>
            <a:xfrm>
              <a:off x="1208477" y="6132758"/>
              <a:ext cx="15273" cy="14601"/>
            </a:xfrm>
            <a:custGeom>
              <a:avLst/>
              <a:gdLst/>
              <a:ahLst/>
              <a:cxnLst/>
              <a:rect l="l" t="t" r="r" b="b"/>
              <a:pathLst>
                <a:path w="15273" h="14601" extrusionOk="0">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6" name="Google Shape;5996;p32"/>
            <p:cNvSpPr/>
            <p:nvPr/>
          </p:nvSpPr>
          <p:spPr>
            <a:xfrm>
              <a:off x="1216516" y="6132758"/>
              <a:ext cx="174036" cy="14601"/>
            </a:xfrm>
            <a:custGeom>
              <a:avLst/>
              <a:gdLst/>
              <a:ahLst/>
              <a:cxnLst/>
              <a:rect l="l" t="t" r="r" b="b"/>
              <a:pathLst>
                <a:path w="174036" h="14601" extrusionOk="0">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7" name="Google Shape;5997;p32"/>
            <p:cNvSpPr/>
            <p:nvPr/>
          </p:nvSpPr>
          <p:spPr>
            <a:xfrm>
              <a:off x="2792896" y="6537441"/>
              <a:ext cx="14469" cy="8305"/>
            </a:xfrm>
            <a:custGeom>
              <a:avLst/>
              <a:gdLst/>
              <a:ahLst/>
              <a:cxnLst/>
              <a:rect l="l" t="t" r="r" b="b"/>
              <a:pathLst>
                <a:path w="14469" h="8305" extrusionOk="0">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8" name="Google Shape;5998;p32"/>
            <p:cNvSpPr/>
            <p:nvPr/>
          </p:nvSpPr>
          <p:spPr>
            <a:xfrm>
              <a:off x="2793163" y="6449069"/>
              <a:ext cx="14469" cy="95605"/>
            </a:xfrm>
            <a:custGeom>
              <a:avLst/>
              <a:gdLst/>
              <a:ahLst/>
              <a:cxnLst/>
              <a:rect l="l" t="t" r="r" b="b"/>
              <a:pathLst>
                <a:path w="14469" h="95605" extrusionOk="0">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9" name="Google Shape;5999;p32"/>
            <p:cNvSpPr/>
            <p:nvPr/>
          </p:nvSpPr>
          <p:spPr>
            <a:xfrm>
              <a:off x="4064476" y="6538379"/>
              <a:ext cx="14603" cy="8037"/>
            </a:xfrm>
            <a:custGeom>
              <a:avLst/>
              <a:gdLst/>
              <a:ahLst/>
              <a:cxnLst/>
              <a:rect l="l" t="t" r="r" b="b"/>
              <a:pathLst>
                <a:path w="14603" h="8037" extrusionOk="0">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0" name="Google Shape;6000;p32"/>
            <p:cNvSpPr/>
            <p:nvPr/>
          </p:nvSpPr>
          <p:spPr>
            <a:xfrm>
              <a:off x="1383318" y="6132758"/>
              <a:ext cx="47428" cy="14601"/>
            </a:xfrm>
            <a:custGeom>
              <a:avLst/>
              <a:gdLst/>
              <a:ahLst/>
              <a:cxnLst/>
              <a:rect l="l" t="t" r="r" b="b"/>
              <a:pathLst>
                <a:path w="47428" h="14601" extrusionOk="0">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1" name="Google Shape;6001;p32"/>
            <p:cNvSpPr/>
            <p:nvPr/>
          </p:nvSpPr>
          <p:spPr>
            <a:xfrm>
              <a:off x="4064476" y="6537441"/>
              <a:ext cx="14603" cy="8305"/>
            </a:xfrm>
            <a:custGeom>
              <a:avLst/>
              <a:gdLst/>
              <a:ahLst/>
              <a:cxnLst/>
              <a:rect l="l" t="t" r="r" b="b"/>
              <a:pathLst>
                <a:path w="14603" h="8305" extrusionOk="0">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2" name="Google Shape;6002;p32"/>
            <p:cNvSpPr/>
            <p:nvPr/>
          </p:nvSpPr>
          <p:spPr>
            <a:xfrm>
              <a:off x="4064476" y="5888421"/>
              <a:ext cx="14603" cy="656253"/>
            </a:xfrm>
            <a:custGeom>
              <a:avLst/>
              <a:gdLst/>
              <a:ahLst/>
              <a:cxnLst/>
              <a:rect l="l" t="t" r="r" b="b"/>
              <a:pathLst>
                <a:path w="14603" h="656253" extrusionOk="0">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3" name="Google Shape;6003;p32"/>
            <p:cNvSpPr/>
            <p:nvPr/>
          </p:nvSpPr>
          <p:spPr>
            <a:xfrm>
              <a:off x="1424047" y="6132758"/>
              <a:ext cx="10718" cy="14601"/>
            </a:xfrm>
            <a:custGeom>
              <a:avLst/>
              <a:gdLst/>
              <a:ahLst/>
              <a:cxnLst/>
              <a:rect l="l" t="t" r="r" b="b"/>
              <a:pathLst>
                <a:path w="10718" h="14601" extrusionOk="0">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4" name="Google Shape;6004;p32"/>
            <p:cNvSpPr/>
            <p:nvPr/>
          </p:nvSpPr>
          <p:spPr>
            <a:xfrm>
              <a:off x="1427530" y="6134632"/>
              <a:ext cx="23020" cy="12726"/>
            </a:xfrm>
            <a:custGeom>
              <a:avLst/>
              <a:gdLst/>
              <a:ahLst/>
              <a:cxnLst/>
              <a:rect l="l" t="t" r="r" b="b"/>
              <a:pathLst>
                <a:path w="23020" h="12726" extrusionOk="0">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5" name="Google Shape;6005;p32"/>
            <p:cNvSpPr/>
            <p:nvPr/>
          </p:nvSpPr>
          <p:spPr>
            <a:xfrm>
              <a:off x="3416025" y="6491360"/>
              <a:ext cx="103966" cy="14601"/>
            </a:xfrm>
            <a:custGeom>
              <a:avLst/>
              <a:gdLst/>
              <a:ahLst/>
              <a:cxnLst/>
              <a:rect l="l" t="t" r="r" b="b"/>
              <a:pathLst>
                <a:path w="103966" h="14601" extrusionOk="0">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6" name="Google Shape;6006;p32"/>
            <p:cNvSpPr/>
            <p:nvPr/>
          </p:nvSpPr>
          <p:spPr>
            <a:xfrm>
              <a:off x="4201790" y="6539039"/>
              <a:ext cx="2568" cy="314674"/>
            </a:xfrm>
            <a:custGeom>
              <a:avLst/>
              <a:gdLst/>
              <a:ahLst/>
              <a:cxnLst/>
              <a:rect l="l" t="t" r="r" b="b"/>
              <a:pathLst>
                <a:path w="2568" h="314674" extrusionOk="0">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7" name="Google Shape;6007;p32"/>
            <p:cNvSpPr/>
            <p:nvPr/>
          </p:nvSpPr>
          <p:spPr>
            <a:xfrm>
              <a:off x="2323438" y="5846091"/>
              <a:ext cx="14469" cy="698584"/>
            </a:xfrm>
            <a:custGeom>
              <a:avLst/>
              <a:gdLst/>
              <a:ahLst/>
              <a:cxnLst/>
              <a:rect l="l" t="t" r="r" b="b"/>
              <a:pathLst>
                <a:path w="14469" h="698584" extrusionOk="0">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8" name="Google Shape;6008;p32"/>
            <p:cNvSpPr/>
            <p:nvPr/>
          </p:nvSpPr>
          <p:spPr>
            <a:xfrm>
              <a:off x="4166517" y="5852951"/>
              <a:ext cx="13582" cy="109296"/>
            </a:xfrm>
            <a:custGeom>
              <a:avLst/>
              <a:gdLst/>
              <a:ahLst/>
              <a:cxnLst/>
              <a:rect l="l" t="t" r="r" b="b"/>
              <a:pathLst>
                <a:path w="13582" h="109296" extrusionOk="0">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9" name="Google Shape;6009;p32"/>
            <p:cNvSpPr/>
            <p:nvPr/>
          </p:nvSpPr>
          <p:spPr>
            <a:xfrm>
              <a:off x="306571" y="6105146"/>
              <a:ext cx="14707" cy="23459"/>
            </a:xfrm>
            <a:custGeom>
              <a:avLst/>
              <a:gdLst/>
              <a:ahLst/>
              <a:cxnLst/>
              <a:rect l="l" t="t" r="r" b="b"/>
              <a:pathLst>
                <a:path w="14707" h="23459" extrusionOk="0">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6010" name="Google Shape;6010;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11" name="Google Shape;6011;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12" name="Google Shape;601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lt1"/>
                </a:solidFill>
                <a:latin typeface="Avenir"/>
                <a:ea typeface="Avenir"/>
                <a:cs typeface="Avenir"/>
                <a:sym typeface="Avenir"/>
              </a:defRPr>
            </a:lvl1pPr>
            <a:lvl2pPr marL="0" lvl="1" indent="0" algn="r">
              <a:spcBef>
                <a:spcPts val="0"/>
              </a:spcBef>
              <a:buNone/>
              <a:defRPr sz="1000">
                <a:solidFill>
                  <a:schemeClr val="lt1"/>
                </a:solidFill>
                <a:latin typeface="Avenir"/>
                <a:ea typeface="Avenir"/>
                <a:cs typeface="Avenir"/>
                <a:sym typeface="Avenir"/>
              </a:defRPr>
            </a:lvl2pPr>
            <a:lvl3pPr marL="0" lvl="2" indent="0" algn="r">
              <a:spcBef>
                <a:spcPts val="0"/>
              </a:spcBef>
              <a:buNone/>
              <a:defRPr sz="1000">
                <a:solidFill>
                  <a:schemeClr val="lt1"/>
                </a:solidFill>
                <a:latin typeface="Avenir"/>
                <a:ea typeface="Avenir"/>
                <a:cs typeface="Avenir"/>
                <a:sym typeface="Avenir"/>
              </a:defRPr>
            </a:lvl3pPr>
            <a:lvl4pPr marL="0" lvl="3" indent="0" algn="r">
              <a:spcBef>
                <a:spcPts val="0"/>
              </a:spcBef>
              <a:buNone/>
              <a:defRPr sz="1000">
                <a:solidFill>
                  <a:schemeClr val="lt1"/>
                </a:solidFill>
                <a:latin typeface="Avenir"/>
                <a:ea typeface="Avenir"/>
                <a:cs typeface="Avenir"/>
                <a:sym typeface="Avenir"/>
              </a:defRPr>
            </a:lvl4pPr>
            <a:lvl5pPr marL="0" lvl="4" indent="0" algn="r">
              <a:spcBef>
                <a:spcPts val="0"/>
              </a:spcBef>
              <a:buNone/>
              <a:defRPr sz="1000">
                <a:solidFill>
                  <a:schemeClr val="lt1"/>
                </a:solidFill>
                <a:latin typeface="Avenir"/>
                <a:ea typeface="Avenir"/>
                <a:cs typeface="Avenir"/>
                <a:sym typeface="Avenir"/>
              </a:defRPr>
            </a:lvl5pPr>
            <a:lvl6pPr marL="0" lvl="5" indent="0" algn="r">
              <a:spcBef>
                <a:spcPts val="0"/>
              </a:spcBef>
              <a:buNone/>
              <a:defRPr sz="1000">
                <a:solidFill>
                  <a:schemeClr val="lt1"/>
                </a:solidFill>
                <a:latin typeface="Avenir"/>
                <a:ea typeface="Avenir"/>
                <a:cs typeface="Avenir"/>
                <a:sym typeface="Avenir"/>
              </a:defRPr>
            </a:lvl6pPr>
            <a:lvl7pPr marL="0" lvl="6" indent="0" algn="r">
              <a:spcBef>
                <a:spcPts val="0"/>
              </a:spcBef>
              <a:buNone/>
              <a:defRPr sz="1000">
                <a:solidFill>
                  <a:schemeClr val="lt1"/>
                </a:solidFill>
                <a:latin typeface="Avenir"/>
                <a:ea typeface="Avenir"/>
                <a:cs typeface="Avenir"/>
                <a:sym typeface="Avenir"/>
              </a:defRPr>
            </a:lvl7pPr>
            <a:lvl8pPr marL="0" lvl="7" indent="0" algn="r">
              <a:spcBef>
                <a:spcPts val="0"/>
              </a:spcBef>
              <a:buNone/>
              <a:defRPr sz="1000">
                <a:solidFill>
                  <a:schemeClr val="lt1"/>
                </a:solidFill>
                <a:latin typeface="Avenir"/>
                <a:ea typeface="Avenir"/>
                <a:cs typeface="Avenir"/>
                <a:sym typeface="Avenir"/>
              </a:defRPr>
            </a:lvl8pPr>
            <a:lvl9pPr marL="0" lvl="8" indent="0" algn="r">
              <a:spcBef>
                <a:spcPts val="0"/>
              </a:spcBef>
              <a:buNone/>
              <a:defRPr sz="1000">
                <a:solidFill>
                  <a:schemeClr val="lt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3840">
          <p15:clr>
            <a:srgbClr val="FBAE40"/>
          </p15:clr>
        </p15:guide>
        <p15:guide id="2" pos="576">
          <p15:clr>
            <a:srgbClr val="FBAE40"/>
          </p15:clr>
        </p15:guide>
        <p15:guide id="3" pos="70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4_Comparison">
  <p:cSld name="14_Comparison">
    <p:spTree>
      <p:nvGrpSpPr>
        <p:cNvPr id="1" name="Shape 6013"/>
        <p:cNvGrpSpPr/>
        <p:nvPr/>
      </p:nvGrpSpPr>
      <p:grpSpPr>
        <a:xfrm>
          <a:off x="0" y="0"/>
          <a:ext cx="0" cy="0"/>
          <a:chOff x="0" y="0"/>
          <a:chExt cx="0" cy="0"/>
        </a:xfrm>
      </p:grpSpPr>
      <p:sp>
        <p:nvSpPr>
          <p:cNvPr id="6014" name="Google Shape;6014;p33"/>
          <p:cNvSpPr txBox="1">
            <a:spLocks noGrp="1"/>
          </p:cNvSpPr>
          <p:nvPr>
            <p:ph type="title"/>
          </p:nvPr>
        </p:nvSpPr>
        <p:spPr>
          <a:xfrm>
            <a:off x="1572768" y="704088"/>
            <a:ext cx="9052560" cy="6400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15" name="Google Shape;6015;p33"/>
          <p:cNvSpPr txBox="1">
            <a:spLocks noGrp="1"/>
          </p:cNvSpPr>
          <p:nvPr>
            <p:ph type="body" idx="1"/>
          </p:nvPr>
        </p:nvSpPr>
        <p:spPr>
          <a:xfrm>
            <a:off x="923544" y="2002536"/>
            <a:ext cx="4901184" cy="39319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7F7F7F"/>
              </a:buClr>
              <a:buSzPts val="1400"/>
              <a:buNone/>
              <a:defRPr sz="1400" b="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16" name="Google Shape;6016;p33"/>
          <p:cNvSpPr txBox="1">
            <a:spLocks noGrp="1"/>
          </p:cNvSpPr>
          <p:nvPr>
            <p:ph type="body" idx="2"/>
          </p:nvPr>
        </p:nvSpPr>
        <p:spPr>
          <a:xfrm>
            <a:off x="923544" y="2670048"/>
            <a:ext cx="4901184" cy="320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17" name="Google Shape;6017;p33"/>
          <p:cNvSpPr txBox="1">
            <a:spLocks noGrp="1"/>
          </p:cNvSpPr>
          <p:nvPr>
            <p:ph type="body" idx="3"/>
          </p:nvPr>
        </p:nvSpPr>
        <p:spPr>
          <a:xfrm>
            <a:off x="6364224" y="2002536"/>
            <a:ext cx="5166360" cy="39319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7F7F7F"/>
              </a:buClr>
              <a:buSzPts val="1400"/>
              <a:buNone/>
              <a:defRPr sz="1400" b="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18" name="Google Shape;6018;p33"/>
          <p:cNvSpPr txBox="1">
            <a:spLocks noGrp="1"/>
          </p:cNvSpPr>
          <p:nvPr>
            <p:ph type="body" idx="4"/>
          </p:nvPr>
        </p:nvSpPr>
        <p:spPr>
          <a:xfrm>
            <a:off x="6364224" y="2532888"/>
            <a:ext cx="5166360" cy="36941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19" name="Google Shape;6019;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20" name="Google Shape;6020;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21" name="Google Shape;6021;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22" name="Google Shape;6022;p33"/>
          <p:cNvSpPr txBox="1">
            <a:spLocks noGrp="1"/>
          </p:cNvSpPr>
          <p:nvPr>
            <p:ph type="body" idx="5"/>
          </p:nvPr>
        </p:nvSpPr>
        <p:spPr>
          <a:xfrm>
            <a:off x="1572768" y="1389888"/>
            <a:ext cx="9052560" cy="395859"/>
          </a:xfrm>
          <a:prstGeom prst="rect">
            <a:avLst/>
          </a:prstGeom>
          <a:noFill/>
          <a:ln>
            <a:noFill/>
          </a:ln>
        </p:spPr>
        <p:txBody>
          <a:bodyPr spcFirstLastPara="1" wrap="square" lIns="91425" tIns="45700" rIns="91425" bIns="45700" anchor="t" anchorCtr="0">
            <a:noAutofit/>
          </a:bodyPr>
          <a:lstStyle>
            <a:lvl1pPr marL="457200" lvl="0" indent="-228600" algn="ctr">
              <a:lnSpc>
                <a:spcPct val="144444"/>
              </a:lnSpc>
              <a:spcBef>
                <a:spcPts val="0"/>
              </a:spcBef>
              <a:spcAft>
                <a:spcPts val="0"/>
              </a:spcAft>
              <a:buClr>
                <a:schemeClr val="dk1"/>
              </a:buClr>
              <a:buSzPts val="1800"/>
              <a:buNone/>
              <a:defRPr sz="1800" b="0">
                <a:solidFill>
                  <a:schemeClr val="dk1"/>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5_Timeline">
  <p:cSld name="15_Timeline">
    <p:spTree>
      <p:nvGrpSpPr>
        <p:cNvPr id="1" name="Shape 6023"/>
        <p:cNvGrpSpPr/>
        <p:nvPr/>
      </p:nvGrpSpPr>
      <p:grpSpPr>
        <a:xfrm>
          <a:off x="0" y="0"/>
          <a:ext cx="0" cy="0"/>
          <a:chOff x="0" y="0"/>
          <a:chExt cx="0" cy="0"/>
        </a:xfrm>
      </p:grpSpPr>
      <p:sp>
        <p:nvSpPr>
          <p:cNvPr id="6024" name="Google Shape;602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800"/>
              <a:buFont typeface="Arial"/>
              <a:buNone/>
              <a:defRPr sz="3800" cap="none">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25" name="Google Shape;6025;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26" name="Google Shape;6026;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dk1"/>
                </a:solidFill>
                <a:latin typeface="Avenir"/>
                <a:ea typeface="Avenir"/>
                <a:cs typeface="Avenir"/>
                <a:sym typeface="Avenir"/>
              </a:defRPr>
            </a:lvl1pPr>
            <a:lvl2pPr marL="0" lvl="1" indent="0" algn="r">
              <a:spcBef>
                <a:spcPts val="0"/>
              </a:spcBef>
              <a:buNone/>
              <a:defRPr sz="1000">
                <a:solidFill>
                  <a:schemeClr val="dk1"/>
                </a:solidFill>
                <a:latin typeface="Avenir"/>
                <a:ea typeface="Avenir"/>
                <a:cs typeface="Avenir"/>
                <a:sym typeface="Avenir"/>
              </a:defRPr>
            </a:lvl2pPr>
            <a:lvl3pPr marL="0" lvl="2" indent="0" algn="r">
              <a:spcBef>
                <a:spcPts val="0"/>
              </a:spcBef>
              <a:buNone/>
              <a:defRPr sz="1000">
                <a:solidFill>
                  <a:schemeClr val="dk1"/>
                </a:solidFill>
                <a:latin typeface="Avenir"/>
                <a:ea typeface="Avenir"/>
                <a:cs typeface="Avenir"/>
                <a:sym typeface="Avenir"/>
              </a:defRPr>
            </a:lvl3pPr>
            <a:lvl4pPr marL="0" lvl="3" indent="0" algn="r">
              <a:spcBef>
                <a:spcPts val="0"/>
              </a:spcBef>
              <a:buNone/>
              <a:defRPr sz="1000">
                <a:solidFill>
                  <a:schemeClr val="dk1"/>
                </a:solidFill>
                <a:latin typeface="Avenir"/>
                <a:ea typeface="Avenir"/>
                <a:cs typeface="Avenir"/>
                <a:sym typeface="Avenir"/>
              </a:defRPr>
            </a:lvl4pPr>
            <a:lvl5pPr marL="0" lvl="4" indent="0" algn="r">
              <a:spcBef>
                <a:spcPts val="0"/>
              </a:spcBef>
              <a:buNone/>
              <a:defRPr sz="1000">
                <a:solidFill>
                  <a:schemeClr val="dk1"/>
                </a:solidFill>
                <a:latin typeface="Avenir"/>
                <a:ea typeface="Avenir"/>
                <a:cs typeface="Avenir"/>
                <a:sym typeface="Avenir"/>
              </a:defRPr>
            </a:lvl5pPr>
            <a:lvl6pPr marL="0" lvl="5" indent="0" algn="r">
              <a:spcBef>
                <a:spcPts val="0"/>
              </a:spcBef>
              <a:buNone/>
              <a:defRPr sz="1000">
                <a:solidFill>
                  <a:schemeClr val="dk1"/>
                </a:solidFill>
                <a:latin typeface="Avenir"/>
                <a:ea typeface="Avenir"/>
                <a:cs typeface="Avenir"/>
                <a:sym typeface="Avenir"/>
              </a:defRPr>
            </a:lvl6pPr>
            <a:lvl7pPr marL="0" lvl="6" indent="0" algn="r">
              <a:spcBef>
                <a:spcPts val="0"/>
              </a:spcBef>
              <a:buNone/>
              <a:defRPr sz="1000">
                <a:solidFill>
                  <a:schemeClr val="dk1"/>
                </a:solidFill>
                <a:latin typeface="Avenir"/>
                <a:ea typeface="Avenir"/>
                <a:cs typeface="Avenir"/>
                <a:sym typeface="Avenir"/>
              </a:defRPr>
            </a:lvl7pPr>
            <a:lvl8pPr marL="0" lvl="7" indent="0" algn="r">
              <a:spcBef>
                <a:spcPts val="0"/>
              </a:spcBef>
              <a:buNone/>
              <a:defRPr sz="1000">
                <a:solidFill>
                  <a:schemeClr val="dk1"/>
                </a:solidFill>
                <a:latin typeface="Avenir"/>
                <a:ea typeface="Avenir"/>
                <a:cs typeface="Avenir"/>
                <a:sym typeface="Avenir"/>
              </a:defRPr>
            </a:lvl8pPr>
            <a:lvl9pPr marL="0" lvl="8" indent="0" algn="r">
              <a:spcBef>
                <a:spcPts val="0"/>
              </a:spcBef>
              <a:buNone/>
              <a:defRPr sz="1000">
                <a:solidFill>
                  <a:schemeClr val="dk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6027" name="Google Shape;6027;p34"/>
          <p:cNvSpPr txBox="1">
            <a:spLocks noGrp="1"/>
          </p:cNvSpPr>
          <p:nvPr>
            <p:ph type="body" idx="1"/>
          </p:nvPr>
        </p:nvSpPr>
        <p:spPr>
          <a:xfrm>
            <a:off x="914399" y="3422952"/>
            <a:ext cx="731520"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dk1"/>
              </a:buClr>
              <a:buSzPts val="1400"/>
              <a:buNone/>
              <a:defRPr sz="14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28" name="Google Shape;6028;p34"/>
          <p:cNvSpPr txBox="1">
            <a:spLocks noGrp="1"/>
          </p:cNvSpPr>
          <p:nvPr>
            <p:ph type="body" idx="2"/>
          </p:nvPr>
        </p:nvSpPr>
        <p:spPr>
          <a:xfrm>
            <a:off x="196596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29" name="Google Shape;6029;p34"/>
          <p:cNvSpPr txBox="1">
            <a:spLocks noGrp="1"/>
          </p:cNvSpPr>
          <p:nvPr>
            <p:ph type="body" idx="3"/>
          </p:nvPr>
        </p:nvSpPr>
        <p:spPr>
          <a:xfrm>
            <a:off x="275388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0" name="Google Shape;6030;p34"/>
          <p:cNvSpPr txBox="1">
            <a:spLocks noGrp="1"/>
          </p:cNvSpPr>
          <p:nvPr>
            <p:ph type="body" idx="4"/>
          </p:nvPr>
        </p:nvSpPr>
        <p:spPr>
          <a:xfrm>
            <a:off x="354180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1" name="Google Shape;6031;p34"/>
          <p:cNvSpPr txBox="1">
            <a:spLocks noGrp="1"/>
          </p:cNvSpPr>
          <p:nvPr>
            <p:ph type="body" idx="5"/>
          </p:nvPr>
        </p:nvSpPr>
        <p:spPr>
          <a:xfrm>
            <a:off x="432972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2" name="Google Shape;6032;p34"/>
          <p:cNvSpPr txBox="1">
            <a:spLocks noGrp="1"/>
          </p:cNvSpPr>
          <p:nvPr>
            <p:ph type="body" idx="6"/>
          </p:nvPr>
        </p:nvSpPr>
        <p:spPr>
          <a:xfrm>
            <a:off x="914400" y="4224228"/>
            <a:ext cx="731520"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dk1"/>
              </a:buClr>
              <a:buSzPts val="1400"/>
              <a:buNone/>
              <a:defRPr sz="14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3" name="Google Shape;6033;p34"/>
          <p:cNvSpPr txBox="1">
            <a:spLocks noGrp="1"/>
          </p:cNvSpPr>
          <p:nvPr>
            <p:ph type="body" idx="7"/>
          </p:nvPr>
        </p:nvSpPr>
        <p:spPr>
          <a:xfrm>
            <a:off x="511764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4" name="Google Shape;6034;p34"/>
          <p:cNvSpPr txBox="1">
            <a:spLocks noGrp="1"/>
          </p:cNvSpPr>
          <p:nvPr>
            <p:ph type="body" idx="8"/>
          </p:nvPr>
        </p:nvSpPr>
        <p:spPr>
          <a:xfrm>
            <a:off x="590556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5" name="Google Shape;6035;p34"/>
          <p:cNvSpPr txBox="1">
            <a:spLocks noGrp="1"/>
          </p:cNvSpPr>
          <p:nvPr>
            <p:ph type="body" idx="9"/>
          </p:nvPr>
        </p:nvSpPr>
        <p:spPr>
          <a:xfrm>
            <a:off x="669348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6" name="Google Shape;6036;p34"/>
          <p:cNvSpPr txBox="1">
            <a:spLocks noGrp="1"/>
          </p:cNvSpPr>
          <p:nvPr>
            <p:ph type="body" idx="13"/>
          </p:nvPr>
        </p:nvSpPr>
        <p:spPr>
          <a:xfrm>
            <a:off x="905724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7" name="Google Shape;6037;p34"/>
          <p:cNvSpPr txBox="1">
            <a:spLocks noGrp="1"/>
          </p:cNvSpPr>
          <p:nvPr>
            <p:ph type="body" idx="14"/>
          </p:nvPr>
        </p:nvSpPr>
        <p:spPr>
          <a:xfrm>
            <a:off x="748140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8" name="Google Shape;6038;p34"/>
          <p:cNvSpPr txBox="1">
            <a:spLocks noGrp="1"/>
          </p:cNvSpPr>
          <p:nvPr>
            <p:ph type="body" idx="15"/>
          </p:nvPr>
        </p:nvSpPr>
        <p:spPr>
          <a:xfrm>
            <a:off x="826932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39" name="Google Shape;6039;p34"/>
          <p:cNvSpPr txBox="1">
            <a:spLocks noGrp="1"/>
          </p:cNvSpPr>
          <p:nvPr>
            <p:ph type="body" idx="16"/>
          </p:nvPr>
        </p:nvSpPr>
        <p:spPr>
          <a:xfrm>
            <a:off x="9845160"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0" name="Google Shape;6040;p34"/>
          <p:cNvSpPr txBox="1">
            <a:spLocks noGrp="1"/>
          </p:cNvSpPr>
          <p:nvPr>
            <p:ph type="body" idx="17"/>
          </p:nvPr>
        </p:nvSpPr>
        <p:spPr>
          <a:xfrm>
            <a:off x="10633085" y="3570392"/>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1" name="Google Shape;6041;p34"/>
          <p:cNvSpPr txBox="1">
            <a:spLocks noGrp="1"/>
          </p:cNvSpPr>
          <p:nvPr>
            <p:ph type="body" idx="18"/>
          </p:nvPr>
        </p:nvSpPr>
        <p:spPr>
          <a:xfrm>
            <a:off x="1969915"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2" name="Google Shape;6042;p34"/>
          <p:cNvSpPr txBox="1">
            <a:spLocks noGrp="1"/>
          </p:cNvSpPr>
          <p:nvPr>
            <p:ph type="body" idx="19"/>
          </p:nvPr>
        </p:nvSpPr>
        <p:spPr>
          <a:xfrm>
            <a:off x="2757602"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3" name="Google Shape;6043;p34"/>
          <p:cNvSpPr txBox="1">
            <a:spLocks noGrp="1"/>
          </p:cNvSpPr>
          <p:nvPr>
            <p:ph type="body" idx="20"/>
          </p:nvPr>
        </p:nvSpPr>
        <p:spPr>
          <a:xfrm>
            <a:off x="3545289"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4" name="Google Shape;6044;p34"/>
          <p:cNvSpPr txBox="1">
            <a:spLocks noGrp="1"/>
          </p:cNvSpPr>
          <p:nvPr>
            <p:ph type="body" idx="21"/>
          </p:nvPr>
        </p:nvSpPr>
        <p:spPr>
          <a:xfrm>
            <a:off x="4332976"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5" name="Google Shape;6045;p34"/>
          <p:cNvSpPr txBox="1">
            <a:spLocks noGrp="1"/>
          </p:cNvSpPr>
          <p:nvPr>
            <p:ph type="body" idx="22"/>
          </p:nvPr>
        </p:nvSpPr>
        <p:spPr>
          <a:xfrm>
            <a:off x="5120663"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6" name="Google Shape;6046;p34"/>
          <p:cNvSpPr txBox="1">
            <a:spLocks noGrp="1"/>
          </p:cNvSpPr>
          <p:nvPr>
            <p:ph type="body" idx="23"/>
          </p:nvPr>
        </p:nvSpPr>
        <p:spPr>
          <a:xfrm>
            <a:off x="5908350"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7" name="Google Shape;6047;p34"/>
          <p:cNvSpPr txBox="1">
            <a:spLocks noGrp="1"/>
          </p:cNvSpPr>
          <p:nvPr>
            <p:ph type="body" idx="24"/>
          </p:nvPr>
        </p:nvSpPr>
        <p:spPr>
          <a:xfrm>
            <a:off x="6696037"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8" name="Google Shape;6048;p34"/>
          <p:cNvSpPr txBox="1">
            <a:spLocks noGrp="1"/>
          </p:cNvSpPr>
          <p:nvPr>
            <p:ph type="body" idx="25"/>
          </p:nvPr>
        </p:nvSpPr>
        <p:spPr>
          <a:xfrm>
            <a:off x="9059098"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49" name="Google Shape;6049;p34"/>
          <p:cNvSpPr txBox="1">
            <a:spLocks noGrp="1"/>
          </p:cNvSpPr>
          <p:nvPr>
            <p:ph type="body" idx="26"/>
          </p:nvPr>
        </p:nvSpPr>
        <p:spPr>
          <a:xfrm>
            <a:off x="7483724"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0" name="Google Shape;6050;p34"/>
          <p:cNvSpPr txBox="1">
            <a:spLocks noGrp="1"/>
          </p:cNvSpPr>
          <p:nvPr>
            <p:ph type="body" idx="27"/>
          </p:nvPr>
        </p:nvSpPr>
        <p:spPr>
          <a:xfrm>
            <a:off x="8271411"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1" name="Google Shape;6051;p34"/>
          <p:cNvSpPr txBox="1">
            <a:spLocks noGrp="1"/>
          </p:cNvSpPr>
          <p:nvPr>
            <p:ph type="body" idx="28"/>
          </p:nvPr>
        </p:nvSpPr>
        <p:spPr>
          <a:xfrm>
            <a:off x="9846785"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2" name="Google Shape;6052;p34"/>
          <p:cNvSpPr txBox="1">
            <a:spLocks noGrp="1"/>
          </p:cNvSpPr>
          <p:nvPr>
            <p:ph type="body" idx="29"/>
          </p:nvPr>
        </p:nvSpPr>
        <p:spPr>
          <a:xfrm>
            <a:off x="10634472" y="4357456"/>
            <a:ext cx="64008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000"/>
              <a:buNone/>
              <a:defRPr sz="10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6053" name="Google Shape;6053;p34"/>
          <p:cNvCxnSpPr/>
          <p:nvPr/>
        </p:nvCxnSpPr>
        <p:spPr>
          <a:xfrm>
            <a:off x="940445" y="4069080"/>
            <a:ext cx="10332720" cy="0"/>
          </a:xfrm>
          <a:prstGeom prst="straightConnector1">
            <a:avLst/>
          </a:prstGeom>
          <a:noFill/>
          <a:ln w="25400" cap="flat" cmpd="sng">
            <a:solidFill>
              <a:schemeClr val="dk1"/>
            </a:solidFill>
            <a:prstDash val="solid"/>
            <a:miter lim="800000"/>
            <a:headEnd type="none" w="sm" len="sm"/>
            <a:tailEnd type="none" w="sm" len="sm"/>
          </a:ln>
        </p:spPr>
      </p:cxnSp>
      <p:sp>
        <p:nvSpPr>
          <p:cNvPr id="6054" name="Google Shape;6054;p34"/>
          <p:cNvSpPr txBox="1">
            <a:spLocks noGrp="1"/>
          </p:cNvSpPr>
          <p:nvPr>
            <p:ph type="body" idx="30"/>
          </p:nvPr>
        </p:nvSpPr>
        <p:spPr>
          <a:xfrm>
            <a:off x="5360988" y="2055840"/>
            <a:ext cx="1793875" cy="696885"/>
          </a:xfrm>
          <a:prstGeom prst="rect">
            <a:avLst/>
          </a:prstGeom>
          <a:solidFill>
            <a:srgbClr val="DFEFEE"/>
          </a:solidFill>
          <a:ln w="22225" cap="flat" cmpd="sng">
            <a:solidFill>
              <a:schemeClr val="dk1"/>
            </a:solidFill>
            <a:prstDash val="solid"/>
            <a:round/>
            <a:headEnd type="none" w="sm" len="sm"/>
            <a:tailEnd type="none" w="sm" len="sm"/>
          </a:ln>
        </p:spPr>
        <p:txBody>
          <a:bodyPr spcFirstLastPara="1" wrap="square" lIns="91425" tIns="36000" rIns="91425" bIns="45700" anchor="t" anchorCtr="0">
            <a:normAutofit/>
          </a:bodyPr>
          <a:lstStyle>
            <a:lvl1pPr marL="457200" lvl="0" indent="-228600" algn="ctr">
              <a:lnSpc>
                <a:spcPct val="200000"/>
              </a:lnSpc>
              <a:spcBef>
                <a:spcPts val="1000"/>
              </a:spcBef>
              <a:spcAft>
                <a:spcPts val="0"/>
              </a:spcAft>
              <a:buClr>
                <a:srgbClr val="3F3F3F"/>
              </a:buClr>
              <a:buSzPts val="1200"/>
              <a:buNone/>
              <a:defRPr sz="1200">
                <a:solidFill>
                  <a:srgbClr val="3F3F3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5" name="Google Shape;6055;p34"/>
          <p:cNvSpPr txBox="1">
            <a:spLocks noGrp="1"/>
          </p:cNvSpPr>
          <p:nvPr>
            <p:ph type="body" idx="31"/>
          </p:nvPr>
        </p:nvSpPr>
        <p:spPr>
          <a:xfrm>
            <a:off x="5412717" y="2466901"/>
            <a:ext cx="1690417" cy="22467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3F3F3F"/>
              </a:buClr>
              <a:buSzPts val="1100"/>
              <a:buNone/>
              <a:defRPr sz="1100">
                <a:solidFill>
                  <a:srgbClr val="3F3F3F"/>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56" name="Google Shape;605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01"/>
        <p:cNvGrpSpPr/>
        <p:nvPr/>
      </p:nvGrpSpPr>
      <p:grpSpPr>
        <a:xfrm>
          <a:off x="0" y="0"/>
          <a:ext cx="0" cy="0"/>
          <a:chOff x="0" y="0"/>
          <a:chExt cx="0" cy="0"/>
        </a:xfrm>
      </p:grpSpPr>
      <p:sp>
        <p:nvSpPr>
          <p:cNvPr id="402" name="Google Shape;402;p1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3" name="Google Shape;403;p1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04" name="Google Shape;404;p1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05" name="Google Shape;405;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6" name="Google Shape;406;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7" name="Google Shape;407;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6_Financials" type="obj">
  <p:cSld name="OBJECT">
    <p:spTree>
      <p:nvGrpSpPr>
        <p:cNvPr id="1" name="Shape 6057"/>
        <p:cNvGrpSpPr/>
        <p:nvPr/>
      </p:nvGrpSpPr>
      <p:grpSpPr>
        <a:xfrm>
          <a:off x="0" y="0"/>
          <a:ext cx="0" cy="0"/>
          <a:chOff x="0" y="0"/>
          <a:chExt cx="0" cy="0"/>
        </a:xfrm>
      </p:grpSpPr>
      <p:sp>
        <p:nvSpPr>
          <p:cNvPr id="6058" name="Google Shape;6058;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59" name="Google Shape;6059;p35"/>
          <p:cNvSpPr txBox="1">
            <a:spLocks noGrp="1"/>
          </p:cNvSpPr>
          <p:nvPr>
            <p:ph type="body" idx="1"/>
          </p:nvPr>
        </p:nvSpPr>
        <p:spPr>
          <a:xfrm>
            <a:off x="915924" y="1825625"/>
            <a:ext cx="1036015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60" name="Google Shape;6060;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61" name="Google Shape;6061;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62" name="Google Shape;6062;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7_Team 4up">
  <p:cSld name="17_Team 4up">
    <p:spTree>
      <p:nvGrpSpPr>
        <p:cNvPr id="1" name="Shape 6063"/>
        <p:cNvGrpSpPr/>
        <p:nvPr/>
      </p:nvGrpSpPr>
      <p:grpSpPr>
        <a:xfrm>
          <a:off x="0" y="0"/>
          <a:ext cx="0" cy="0"/>
          <a:chOff x="0" y="0"/>
          <a:chExt cx="0" cy="0"/>
        </a:xfrm>
      </p:grpSpPr>
      <p:sp>
        <p:nvSpPr>
          <p:cNvPr id="6064" name="Google Shape;6064;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65" name="Google Shape;6065;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66" name="Google Shape;6066;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67" name="Google Shape;6067;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68" name="Google Shape;6068;p36"/>
          <p:cNvSpPr/>
          <p:nvPr/>
        </p:nvSpPr>
        <p:spPr>
          <a:xfrm>
            <a:off x="941832" y="2313432"/>
            <a:ext cx="2103120" cy="1929384"/>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69" name="Google Shape;6069;p36"/>
          <p:cNvSpPr txBox="1">
            <a:spLocks noGrp="1"/>
          </p:cNvSpPr>
          <p:nvPr>
            <p:ph type="body" idx="1"/>
          </p:nvPr>
        </p:nvSpPr>
        <p:spPr>
          <a:xfrm>
            <a:off x="941832" y="4496637"/>
            <a:ext cx="210312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0" name="Google Shape;6070;p36"/>
          <p:cNvSpPr txBox="1">
            <a:spLocks noGrp="1"/>
          </p:cNvSpPr>
          <p:nvPr>
            <p:ph type="body" idx="2"/>
          </p:nvPr>
        </p:nvSpPr>
        <p:spPr>
          <a:xfrm>
            <a:off x="941832" y="4776530"/>
            <a:ext cx="2103120" cy="4572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1" name="Google Shape;6071;p36"/>
          <p:cNvSpPr>
            <a:spLocks noGrp="1"/>
          </p:cNvSpPr>
          <p:nvPr>
            <p:ph type="pic" idx="3"/>
          </p:nvPr>
        </p:nvSpPr>
        <p:spPr>
          <a:xfrm>
            <a:off x="1078992" y="2432304"/>
            <a:ext cx="1828800" cy="1682496"/>
          </a:xfrm>
          <a:prstGeom prst="rect">
            <a:avLst/>
          </a:prstGeom>
          <a:solidFill>
            <a:schemeClr val="accent6"/>
          </a:solidFill>
          <a:ln>
            <a:noFill/>
          </a:ln>
        </p:spPr>
      </p:sp>
      <p:sp>
        <p:nvSpPr>
          <p:cNvPr id="6072" name="Google Shape;6072;p36"/>
          <p:cNvSpPr/>
          <p:nvPr/>
        </p:nvSpPr>
        <p:spPr>
          <a:xfrm>
            <a:off x="3689990" y="2313432"/>
            <a:ext cx="2103120" cy="1929384"/>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73" name="Google Shape;6073;p36"/>
          <p:cNvSpPr txBox="1">
            <a:spLocks noGrp="1"/>
          </p:cNvSpPr>
          <p:nvPr>
            <p:ph type="body" idx="4"/>
          </p:nvPr>
        </p:nvSpPr>
        <p:spPr>
          <a:xfrm>
            <a:off x="3694176" y="4498909"/>
            <a:ext cx="210312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4" name="Google Shape;6074;p36"/>
          <p:cNvSpPr txBox="1">
            <a:spLocks noGrp="1"/>
          </p:cNvSpPr>
          <p:nvPr>
            <p:ph type="body" idx="5"/>
          </p:nvPr>
        </p:nvSpPr>
        <p:spPr>
          <a:xfrm>
            <a:off x="3694176" y="4778802"/>
            <a:ext cx="2103120" cy="4572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5" name="Google Shape;6075;p36"/>
          <p:cNvSpPr>
            <a:spLocks noGrp="1"/>
          </p:cNvSpPr>
          <p:nvPr>
            <p:ph type="pic" idx="6"/>
          </p:nvPr>
        </p:nvSpPr>
        <p:spPr>
          <a:xfrm>
            <a:off x="3827150" y="2432304"/>
            <a:ext cx="1828800" cy="1682496"/>
          </a:xfrm>
          <a:prstGeom prst="rect">
            <a:avLst/>
          </a:prstGeom>
          <a:solidFill>
            <a:schemeClr val="accent6"/>
          </a:solidFill>
          <a:ln>
            <a:noFill/>
          </a:ln>
        </p:spPr>
      </p:sp>
      <p:sp>
        <p:nvSpPr>
          <p:cNvPr id="6076" name="Google Shape;6076;p36"/>
          <p:cNvSpPr/>
          <p:nvPr/>
        </p:nvSpPr>
        <p:spPr>
          <a:xfrm>
            <a:off x="6441704" y="2313432"/>
            <a:ext cx="2103120" cy="1929384"/>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77" name="Google Shape;6077;p36"/>
          <p:cNvSpPr txBox="1">
            <a:spLocks noGrp="1"/>
          </p:cNvSpPr>
          <p:nvPr>
            <p:ph type="body" idx="7"/>
          </p:nvPr>
        </p:nvSpPr>
        <p:spPr>
          <a:xfrm>
            <a:off x="6446520" y="4494357"/>
            <a:ext cx="210312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8" name="Google Shape;6078;p36"/>
          <p:cNvSpPr txBox="1">
            <a:spLocks noGrp="1"/>
          </p:cNvSpPr>
          <p:nvPr>
            <p:ph type="body" idx="8"/>
          </p:nvPr>
        </p:nvSpPr>
        <p:spPr>
          <a:xfrm>
            <a:off x="6446520" y="4774250"/>
            <a:ext cx="2103120" cy="4572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79" name="Google Shape;6079;p36"/>
          <p:cNvSpPr>
            <a:spLocks noGrp="1"/>
          </p:cNvSpPr>
          <p:nvPr>
            <p:ph type="pic" idx="9"/>
          </p:nvPr>
        </p:nvSpPr>
        <p:spPr>
          <a:xfrm>
            <a:off x="6578864" y="2432304"/>
            <a:ext cx="1828800" cy="1682496"/>
          </a:xfrm>
          <a:prstGeom prst="rect">
            <a:avLst/>
          </a:prstGeom>
          <a:solidFill>
            <a:schemeClr val="accent6"/>
          </a:solidFill>
          <a:ln>
            <a:noFill/>
          </a:ln>
        </p:spPr>
      </p:sp>
      <p:sp>
        <p:nvSpPr>
          <p:cNvPr id="6080" name="Google Shape;6080;p36"/>
          <p:cNvSpPr/>
          <p:nvPr/>
        </p:nvSpPr>
        <p:spPr>
          <a:xfrm>
            <a:off x="9165352" y="2313432"/>
            <a:ext cx="2103120" cy="1929384"/>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81" name="Google Shape;6081;p36"/>
          <p:cNvSpPr txBox="1">
            <a:spLocks noGrp="1"/>
          </p:cNvSpPr>
          <p:nvPr>
            <p:ph type="body" idx="13"/>
          </p:nvPr>
        </p:nvSpPr>
        <p:spPr>
          <a:xfrm>
            <a:off x="9162288" y="4496629"/>
            <a:ext cx="210312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82" name="Google Shape;6082;p36"/>
          <p:cNvSpPr txBox="1">
            <a:spLocks noGrp="1"/>
          </p:cNvSpPr>
          <p:nvPr>
            <p:ph type="body" idx="14"/>
          </p:nvPr>
        </p:nvSpPr>
        <p:spPr>
          <a:xfrm>
            <a:off x="9162288" y="4776522"/>
            <a:ext cx="2103120" cy="4572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83" name="Google Shape;6083;p36"/>
          <p:cNvSpPr>
            <a:spLocks noGrp="1"/>
          </p:cNvSpPr>
          <p:nvPr>
            <p:ph type="pic" idx="15"/>
          </p:nvPr>
        </p:nvSpPr>
        <p:spPr>
          <a:xfrm>
            <a:off x="9302512" y="2432304"/>
            <a:ext cx="1828800" cy="1682496"/>
          </a:xfrm>
          <a:prstGeom prst="rect">
            <a:avLst/>
          </a:prstGeom>
          <a:solidFill>
            <a:schemeClr val="accent6"/>
          </a:solid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8_Team 8up">
  <p:cSld name="18_Team 8up">
    <p:spTree>
      <p:nvGrpSpPr>
        <p:cNvPr id="1" name="Shape 6084"/>
        <p:cNvGrpSpPr/>
        <p:nvPr/>
      </p:nvGrpSpPr>
      <p:grpSpPr>
        <a:xfrm>
          <a:off x="0" y="0"/>
          <a:ext cx="0" cy="0"/>
          <a:chOff x="0" y="0"/>
          <a:chExt cx="0" cy="0"/>
        </a:xfrm>
      </p:grpSpPr>
      <p:sp>
        <p:nvSpPr>
          <p:cNvPr id="6085" name="Google Shape;6085;p37"/>
          <p:cNvSpPr/>
          <p:nvPr/>
        </p:nvSpPr>
        <p:spPr>
          <a:xfrm>
            <a:off x="941832" y="1799082"/>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86" name="Google Shape;6086;p37"/>
          <p:cNvSpPr>
            <a:spLocks noGrp="1"/>
          </p:cNvSpPr>
          <p:nvPr>
            <p:ph type="pic" idx="2"/>
          </p:nvPr>
        </p:nvSpPr>
        <p:spPr>
          <a:xfrm>
            <a:off x="1056132" y="1913382"/>
            <a:ext cx="1691640" cy="1325880"/>
          </a:xfrm>
          <a:prstGeom prst="rect">
            <a:avLst/>
          </a:prstGeom>
          <a:solidFill>
            <a:schemeClr val="accent6"/>
          </a:solidFill>
          <a:ln>
            <a:noFill/>
          </a:ln>
        </p:spPr>
      </p:sp>
      <p:sp>
        <p:nvSpPr>
          <p:cNvPr id="6087" name="Google Shape;6087;p37"/>
          <p:cNvSpPr/>
          <p:nvPr/>
        </p:nvSpPr>
        <p:spPr>
          <a:xfrm>
            <a:off x="3740155" y="1799082"/>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88" name="Google Shape;6088;p37"/>
          <p:cNvSpPr>
            <a:spLocks noGrp="1"/>
          </p:cNvSpPr>
          <p:nvPr>
            <p:ph type="pic" idx="3"/>
          </p:nvPr>
        </p:nvSpPr>
        <p:spPr>
          <a:xfrm>
            <a:off x="3854455" y="1913382"/>
            <a:ext cx="1691640" cy="1325880"/>
          </a:xfrm>
          <a:prstGeom prst="rect">
            <a:avLst/>
          </a:prstGeom>
          <a:solidFill>
            <a:schemeClr val="accent6"/>
          </a:solidFill>
          <a:ln>
            <a:noFill/>
          </a:ln>
        </p:spPr>
      </p:sp>
      <p:sp>
        <p:nvSpPr>
          <p:cNvPr id="6089" name="Google Shape;6089;p37"/>
          <p:cNvSpPr/>
          <p:nvPr/>
        </p:nvSpPr>
        <p:spPr>
          <a:xfrm>
            <a:off x="6538478" y="1799082"/>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90" name="Google Shape;6090;p37"/>
          <p:cNvSpPr>
            <a:spLocks noGrp="1"/>
          </p:cNvSpPr>
          <p:nvPr>
            <p:ph type="pic" idx="4"/>
          </p:nvPr>
        </p:nvSpPr>
        <p:spPr>
          <a:xfrm>
            <a:off x="6652778" y="1913382"/>
            <a:ext cx="1691640" cy="1325880"/>
          </a:xfrm>
          <a:prstGeom prst="rect">
            <a:avLst/>
          </a:prstGeom>
          <a:solidFill>
            <a:schemeClr val="accent6"/>
          </a:solidFill>
          <a:ln>
            <a:noFill/>
          </a:ln>
        </p:spPr>
      </p:sp>
      <p:sp>
        <p:nvSpPr>
          <p:cNvPr id="6091" name="Google Shape;6091;p37"/>
          <p:cNvSpPr/>
          <p:nvPr/>
        </p:nvSpPr>
        <p:spPr>
          <a:xfrm>
            <a:off x="9336802" y="1799082"/>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092" name="Google Shape;6092;p37"/>
          <p:cNvSpPr>
            <a:spLocks noGrp="1"/>
          </p:cNvSpPr>
          <p:nvPr>
            <p:ph type="pic" idx="5"/>
          </p:nvPr>
        </p:nvSpPr>
        <p:spPr>
          <a:xfrm>
            <a:off x="9451102" y="1913382"/>
            <a:ext cx="1691640" cy="1325880"/>
          </a:xfrm>
          <a:prstGeom prst="rect">
            <a:avLst/>
          </a:prstGeom>
          <a:solidFill>
            <a:schemeClr val="accent6"/>
          </a:solidFill>
          <a:ln>
            <a:noFill/>
          </a:ln>
        </p:spPr>
      </p:sp>
      <p:sp>
        <p:nvSpPr>
          <p:cNvPr id="6093" name="Google Shape;6093;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94" name="Google Shape;6094;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95" name="Google Shape;6095;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96" name="Google Shape;6096;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97" name="Google Shape;6097;p37"/>
          <p:cNvSpPr txBox="1">
            <a:spLocks noGrp="1"/>
          </p:cNvSpPr>
          <p:nvPr>
            <p:ph type="body" idx="1"/>
          </p:nvPr>
        </p:nvSpPr>
        <p:spPr>
          <a:xfrm>
            <a:off x="941832" y="3443293"/>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98" name="Google Shape;6098;p37"/>
          <p:cNvSpPr txBox="1">
            <a:spLocks noGrp="1"/>
          </p:cNvSpPr>
          <p:nvPr>
            <p:ph type="body" idx="6"/>
          </p:nvPr>
        </p:nvSpPr>
        <p:spPr>
          <a:xfrm>
            <a:off x="941832" y="3691331"/>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99" name="Google Shape;6099;p37"/>
          <p:cNvSpPr txBox="1">
            <a:spLocks noGrp="1"/>
          </p:cNvSpPr>
          <p:nvPr>
            <p:ph type="body" idx="7"/>
          </p:nvPr>
        </p:nvSpPr>
        <p:spPr>
          <a:xfrm>
            <a:off x="3739896" y="3447288"/>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0" name="Google Shape;6100;p37"/>
          <p:cNvSpPr txBox="1">
            <a:spLocks noGrp="1"/>
          </p:cNvSpPr>
          <p:nvPr>
            <p:ph type="body" idx="8"/>
          </p:nvPr>
        </p:nvSpPr>
        <p:spPr>
          <a:xfrm>
            <a:off x="3739896" y="369536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1" name="Google Shape;6101;p37"/>
          <p:cNvSpPr txBox="1">
            <a:spLocks noGrp="1"/>
          </p:cNvSpPr>
          <p:nvPr>
            <p:ph type="body" idx="9"/>
          </p:nvPr>
        </p:nvSpPr>
        <p:spPr>
          <a:xfrm>
            <a:off x="6537960" y="3447288"/>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2" name="Google Shape;6102;p37"/>
          <p:cNvSpPr txBox="1">
            <a:spLocks noGrp="1"/>
          </p:cNvSpPr>
          <p:nvPr>
            <p:ph type="body" idx="13"/>
          </p:nvPr>
        </p:nvSpPr>
        <p:spPr>
          <a:xfrm>
            <a:off x="6537960" y="369536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3" name="Google Shape;6103;p37"/>
          <p:cNvSpPr txBox="1">
            <a:spLocks noGrp="1"/>
          </p:cNvSpPr>
          <p:nvPr>
            <p:ph type="body" idx="14"/>
          </p:nvPr>
        </p:nvSpPr>
        <p:spPr>
          <a:xfrm>
            <a:off x="9336024" y="3447288"/>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4" name="Google Shape;6104;p37"/>
          <p:cNvSpPr txBox="1">
            <a:spLocks noGrp="1"/>
          </p:cNvSpPr>
          <p:nvPr>
            <p:ph type="body" idx="15"/>
          </p:nvPr>
        </p:nvSpPr>
        <p:spPr>
          <a:xfrm>
            <a:off x="9336024" y="369536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5" name="Google Shape;6105;p37"/>
          <p:cNvSpPr txBox="1">
            <a:spLocks noGrp="1"/>
          </p:cNvSpPr>
          <p:nvPr>
            <p:ph type="body" idx="16"/>
          </p:nvPr>
        </p:nvSpPr>
        <p:spPr>
          <a:xfrm>
            <a:off x="941832" y="5745281"/>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6" name="Google Shape;6106;p37"/>
          <p:cNvSpPr txBox="1">
            <a:spLocks noGrp="1"/>
          </p:cNvSpPr>
          <p:nvPr>
            <p:ph type="body" idx="17"/>
          </p:nvPr>
        </p:nvSpPr>
        <p:spPr>
          <a:xfrm>
            <a:off x="941832" y="5987343"/>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7" name="Google Shape;6107;p37"/>
          <p:cNvSpPr txBox="1">
            <a:spLocks noGrp="1"/>
          </p:cNvSpPr>
          <p:nvPr>
            <p:ph type="body" idx="18"/>
          </p:nvPr>
        </p:nvSpPr>
        <p:spPr>
          <a:xfrm>
            <a:off x="3739896" y="574123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8" name="Google Shape;6108;p37"/>
          <p:cNvSpPr txBox="1">
            <a:spLocks noGrp="1"/>
          </p:cNvSpPr>
          <p:nvPr>
            <p:ph type="body" idx="19"/>
          </p:nvPr>
        </p:nvSpPr>
        <p:spPr>
          <a:xfrm>
            <a:off x="3739896" y="5989320"/>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09" name="Google Shape;6109;p37"/>
          <p:cNvSpPr txBox="1">
            <a:spLocks noGrp="1"/>
          </p:cNvSpPr>
          <p:nvPr>
            <p:ph type="body" idx="20"/>
          </p:nvPr>
        </p:nvSpPr>
        <p:spPr>
          <a:xfrm>
            <a:off x="6537960" y="574123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10" name="Google Shape;6110;p37"/>
          <p:cNvSpPr txBox="1">
            <a:spLocks noGrp="1"/>
          </p:cNvSpPr>
          <p:nvPr>
            <p:ph type="body" idx="21"/>
          </p:nvPr>
        </p:nvSpPr>
        <p:spPr>
          <a:xfrm>
            <a:off x="6537960" y="5989320"/>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11" name="Google Shape;6111;p37"/>
          <p:cNvSpPr txBox="1">
            <a:spLocks noGrp="1"/>
          </p:cNvSpPr>
          <p:nvPr>
            <p:ph type="body" idx="22"/>
          </p:nvPr>
        </p:nvSpPr>
        <p:spPr>
          <a:xfrm>
            <a:off x="9336024" y="5741239"/>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400"/>
              <a:buNone/>
              <a:defRPr sz="1400">
                <a:latin typeface="Arial"/>
                <a:ea typeface="Arial"/>
                <a:cs typeface="Arial"/>
                <a:sym typeface="Arial"/>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12" name="Google Shape;6112;p37"/>
          <p:cNvSpPr txBox="1">
            <a:spLocks noGrp="1"/>
          </p:cNvSpPr>
          <p:nvPr>
            <p:ph type="body" idx="23"/>
          </p:nvPr>
        </p:nvSpPr>
        <p:spPr>
          <a:xfrm>
            <a:off x="9336024" y="5989320"/>
            <a:ext cx="1920240" cy="228600"/>
          </a:xfrm>
          <a:prstGeom prst="rect">
            <a:avLst/>
          </a:prstGeom>
          <a:noFill/>
          <a:ln>
            <a:noFill/>
          </a:ln>
        </p:spPr>
        <p:txBody>
          <a:bodyPr spcFirstLastPara="1" wrap="square" lIns="91425" tIns="45700" rIns="91425" bIns="45700" anchor="t" anchorCtr="0">
            <a:noAutofit/>
          </a:bodyPr>
          <a:lstStyle>
            <a:lvl1pPr marL="457200" lvl="0" indent="-228600" algn="ctr">
              <a:lnSpc>
                <a:spcPct val="133333"/>
              </a:lnSpc>
              <a:spcBef>
                <a:spcPts val="0"/>
              </a:spcBef>
              <a:spcAft>
                <a:spcPts val="0"/>
              </a:spcAft>
              <a:buClr>
                <a:schemeClr val="dk1"/>
              </a:buClr>
              <a:buSzPts val="1200"/>
              <a:buNone/>
              <a:defRPr sz="1200">
                <a:latin typeface="Avenir"/>
                <a:ea typeface="Avenir"/>
                <a:cs typeface="Avenir"/>
                <a:sym typeface="Avenir"/>
              </a:defRPr>
            </a:lvl1pPr>
            <a:lvl2pPr marL="914400" lvl="1" indent="-228600" algn="l">
              <a:lnSpc>
                <a:spcPct val="90000"/>
              </a:lnSpc>
              <a:spcBef>
                <a:spcPts val="500"/>
              </a:spcBef>
              <a:spcAft>
                <a:spcPts val="0"/>
              </a:spcAft>
              <a:buClr>
                <a:schemeClr val="dk1"/>
              </a:buClr>
              <a:buSzPts val="1600"/>
              <a:buNone/>
              <a:defRPr sz="1600">
                <a:latin typeface="Arial"/>
                <a:ea typeface="Arial"/>
                <a:cs typeface="Arial"/>
                <a:sym typeface="Arial"/>
              </a:defRPr>
            </a:lvl2pPr>
            <a:lvl3pPr marL="1371600" lvl="2" indent="-228600" algn="l">
              <a:lnSpc>
                <a:spcPct val="90000"/>
              </a:lnSpc>
              <a:spcBef>
                <a:spcPts val="500"/>
              </a:spcBef>
              <a:spcAft>
                <a:spcPts val="0"/>
              </a:spcAft>
              <a:buClr>
                <a:schemeClr val="dk1"/>
              </a:buClr>
              <a:buSzPts val="1600"/>
              <a:buNone/>
              <a:defRPr sz="1600">
                <a:latin typeface="Arial"/>
                <a:ea typeface="Arial"/>
                <a:cs typeface="Arial"/>
                <a:sym typeface="Arial"/>
              </a:defRPr>
            </a:lvl3pPr>
            <a:lvl4pPr marL="1828800" lvl="3" indent="-228600" algn="l">
              <a:lnSpc>
                <a:spcPct val="90000"/>
              </a:lnSpc>
              <a:spcBef>
                <a:spcPts val="500"/>
              </a:spcBef>
              <a:spcAft>
                <a:spcPts val="0"/>
              </a:spcAft>
              <a:buClr>
                <a:schemeClr val="dk1"/>
              </a:buClr>
              <a:buSzPts val="1600"/>
              <a:buNone/>
              <a:defRPr sz="1600">
                <a:latin typeface="Arial"/>
                <a:ea typeface="Arial"/>
                <a:cs typeface="Arial"/>
                <a:sym typeface="Arial"/>
              </a:defRPr>
            </a:lvl4pPr>
            <a:lvl5pPr marL="2286000" lvl="4" indent="-228600" algn="l">
              <a:lnSpc>
                <a:spcPct val="90000"/>
              </a:lnSpc>
              <a:spcBef>
                <a:spcPts val="500"/>
              </a:spcBef>
              <a:spcAft>
                <a:spcPts val="0"/>
              </a:spcAft>
              <a:buClr>
                <a:schemeClr val="dk1"/>
              </a:buClr>
              <a:buSzPts val="1600"/>
              <a:buNone/>
              <a:defRPr sz="16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13" name="Google Shape;6113;p37"/>
          <p:cNvSpPr/>
          <p:nvPr/>
        </p:nvSpPr>
        <p:spPr>
          <a:xfrm>
            <a:off x="941832" y="4113657"/>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114" name="Google Shape;6114;p37"/>
          <p:cNvSpPr>
            <a:spLocks noGrp="1"/>
          </p:cNvSpPr>
          <p:nvPr>
            <p:ph type="pic" idx="24"/>
          </p:nvPr>
        </p:nvSpPr>
        <p:spPr>
          <a:xfrm>
            <a:off x="1056132" y="4227957"/>
            <a:ext cx="1691640" cy="1325880"/>
          </a:xfrm>
          <a:prstGeom prst="rect">
            <a:avLst/>
          </a:prstGeom>
          <a:solidFill>
            <a:schemeClr val="accent6"/>
          </a:solidFill>
          <a:ln>
            <a:noFill/>
          </a:ln>
        </p:spPr>
      </p:sp>
      <p:sp>
        <p:nvSpPr>
          <p:cNvPr id="6115" name="Google Shape;6115;p37"/>
          <p:cNvSpPr/>
          <p:nvPr/>
        </p:nvSpPr>
        <p:spPr>
          <a:xfrm>
            <a:off x="3739896" y="4113657"/>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116" name="Google Shape;6116;p37"/>
          <p:cNvSpPr>
            <a:spLocks noGrp="1"/>
          </p:cNvSpPr>
          <p:nvPr>
            <p:ph type="pic" idx="25"/>
          </p:nvPr>
        </p:nvSpPr>
        <p:spPr>
          <a:xfrm>
            <a:off x="3854196" y="4227957"/>
            <a:ext cx="1691640" cy="1325880"/>
          </a:xfrm>
          <a:prstGeom prst="rect">
            <a:avLst/>
          </a:prstGeom>
          <a:solidFill>
            <a:schemeClr val="accent6"/>
          </a:solidFill>
          <a:ln>
            <a:noFill/>
          </a:ln>
        </p:spPr>
      </p:sp>
      <p:sp>
        <p:nvSpPr>
          <p:cNvPr id="6117" name="Google Shape;6117;p37"/>
          <p:cNvSpPr/>
          <p:nvPr/>
        </p:nvSpPr>
        <p:spPr>
          <a:xfrm>
            <a:off x="6537960" y="4113657"/>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118" name="Google Shape;6118;p37"/>
          <p:cNvSpPr>
            <a:spLocks noGrp="1"/>
          </p:cNvSpPr>
          <p:nvPr>
            <p:ph type="pic" idx="26"/>
          </p:nvPr>
        </p:nvSpPr>
        <p:spPr>
          <a:xfrm>
            <a:off x="6652260" y="4227957"/>
            <a:ext cx="1691640" cy="1325880"/>
          </a:xfrm>
          <a:prstGeom prst="rect">
            <a:avLst/>
          </a:prstGeom>
          <a:solidFill>
            <a:schemeClr val="accent6"/>
          </a:solidFill>
          <a:ln>
            <a:noFill/>
          </a:ln>
        </p:spPr>
      </p:sp>
      <p:sp>
        <p:nvSpPr>
          <p:cNvPr id="6119" name="Google Shape;6119;p37"/>
          <p:cNvSpPr/>
          <p:nvPr/>
        </p:nvSpPr>
        <p:spPr>
          <a:xfrm>
            <a:off x="9336024" y="4113657"/>
            <a:ext cx="1920240" cy="1554480"/>
          </a:xfrm>
          <a:prstGeom prst="rect">
            <a:avLst/>
          </a:prstGeom>
          <a:no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120" name="Google Shape;6120;p37"/>
          <p:cNvSpPr>
            <a:spLocks noGrp="1"/>
          </p:cNvSpPr>
          <p:nvPr>
            <p:ph type="pic" idx="27"/>
          </p:nvPr>
        </p:nvSpPr>
        <p:spPr>
          <a:xfrm>
            <a:off x="9450324" y="4227957"/>
            <a:ext cx="1691640" cy="1325880"/>
          </a:xfrm>
          <a:prstGeom prst="rect">
            <a:avLst/>
          </a:prstGeom>
          <a:solidFill>
            <a:schemeClr val="accent6"/>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9_Funding">
  <p:cSld name="19_Funding">
    <p:spTree>
      <p:nvGrpSpPr>
        <p:cNvPr id="1" name="Shape 6121"/>
        <p:cNvGrpSpPr/>
        <p:nvPr/>
      </p:nvGrpSpPr>
      <p:grpSpPr>
        <a:xfrm>
          <a:off x="0" y="0"/>
          <a:ext cx="0" cy="0"/>
          <a:chOff x="0" y="0"/>
          <a:chExt cx="0" cy="0"/>
        </a:xfrm>
      </p:grpSpPr>
      <p:sp>
        <p:nvSpPr>
          <p:cNvPr id="6122" name="Google Shape;6122;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23" name="Google Shape;6123;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24" name="Google Shape;6124;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25" name="Google Shape;6125;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126" name="Google Shape;6126;p38"/>
          <p:cNvSpPr txBox="1">
            <a:spLocks noGrp="1"/>
          </p:cNvSpPr>
          <p:nvPr>
            <p:ph type="body" idx="1"/>
          </p:nvPr>
        </p:nvSpPr>
        <p:spPr>
          <a:xfrm>
            <a:off x="1028700" y="2004810"/>
            <a:ext cx="1828800" cy="173736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27" name="Google Shape;6127;p38"/>
          <p:cNvSpPr txBox="1">
            <a:spLocks noGrp="1"/>
          </p:cNvSpPr>
          <p:nvPr>
            <p:ph type="body" idx="2"/>
          </p:nvPr>
        </p:nvSpPr>
        <p:spPr>
          <a:xfrm>
            <a:off x="3794126" y="2004810"/>
            <a:ext cx="1828800" cy="173736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28" name="Google Shape;6128;p38"/>
          <p:cNvSpPr txBox="1">
            <a:spLocks noGrp="1"/>
          </p:cNvSpPr>
          <p:nvPr>
            <p:ph type="body" idx="3"/>
          </p:nvPr>
        </p:nvSpPr>
        <p:spPr>
          <a:xfrm>
            <a:off x="9324977" y="2004810"/>
            <a:ext cx="1828800" cy="173736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29" name="Google Shape;6129;p38"/>
          <p:cNvSpPr txBox="1">
            <a:spLocks noGrp="1"/>
          </p:cNvSpPr>
          <p:nvPr>
            <p:ph type="body" idx="4"/>
          </p:nvPr>
        </p:nvSpPr>
        <p:spPr>
          <a:xfrm>
            <a:off x="6559552" y="2004810"/>
            <a:ext cx="1828800" cy="173736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0" name="Google Shape;6130;p38"/>
          <p:cNvSpPr txBox="1">
            <a:spLocks noGrp="1"/>
          </p:cNvSpPr>
          <p:nvPr>
            <p:ph type="body" idx="5"/>
          </p:nvPr>
        </p:nvSpPr>
        <p:spPr>
          <a:xfrm>
            <a:off x="914400" y="3886200"/>
            <a:ext cx="2057400" cy="54864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atin typeface="Arial"/>
                <a:ea typeface="Arial"/>
                <a:cs typeface="Arial"/>
                <a:sym typeface="Arial"/>
              </a:defRPr>
            </a:lvl2pPr>
            <a:lvl3pPr marL="1371600" lvl="2" indent="-228600" algn="l">
              <a:lnSpc>
                <a:spcPct val="90000"/>
              </a:lnSpc>
              <a:spcBef>
                <a:spcPts val="500"/>
              </a:spcBef>
              <a:spcAft>
                <a:spcPts val="0"/>
              </a:spcAft>
              <a:buClr>
                <a:schemeClr val="dk1"/>
              </a:buClr>
              <a:buSzPts val="1800"/>
              <a:buNone/>
              <a:defRPr sz="1800">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sz="1800">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sz="18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1" name="Google Shape;6131;p38"/>
          <p:cNvSpPr txBox="1">
            <a:spLocks noGrp="1"/>
          </p:cNvSpPr>
          <p:nvPr>
            <p:ph type="body" idx="6"/>
          </p:nvPr>
        </p:nvSpPr>
        <p:spPr>
          <a:xfrm>
            <a:off x="914400" y="4919472"/>
            <a:ext cx="2057400" cy="91440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2" name="Google Shape;6132;p38"/>
          <p:cNvSpPr txBox="1">
            <a:spLocks noGrp="1"/>
          </p:cNvSpPr>
          <p:nvPr>
            <p:ph type="body" idx="7"/>
          </p:nvPr>
        </p:nvSpPr>
        <p:spPr>
          <a:xfrm>
            <a:off x="3679826" y="3886200"/>
            <a:ext cx="2057400" cy="54864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atin typeface="Arial"/>
                <a:ea typeface="Arial"/>
                <a:cs typeface="Arial"/>
                <a:sym typeface="Arial"/>
              </a:defRPr>
            </a:lvl2pPr>
            <a:lvl3pPr marL="1371600" lvl="2" indent="-228600" algn="l">
              <a:lnSpc>
                <a:spcPct val="90000"/>
              </a:lnSpc>
              <a:spcBef>
                <a:spcPts val="500"/>
              </a:spcBef>
              <a:spcAft>
                <a:spcPts val="0"/>
              </a:spcAft>
              <a:buClr>
                <a:schemeClr val="dk1"/>
              </a:buClr>
              <a:buSzPts val="1800"/>
              <a:buNone/>
              <a:defRPr sz="1800">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sz="1800">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sz="18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3" name="Google Shape;6133;p38"/>
          <p:cNvSpPr txBox="1">
            <a:spLocks noGrp="1"/>
          </p:cNvSpPr>
          <p:nvPr>
            <p:ph type="body" idx="8"/>
          </p:nvPr>
        </p:nvSpPr>
        <p:spPr>
          <a:xfrm>
            <a:off x="3679826" y="4919472"/>
            <a:ext cx="2057400" cy="91440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4" name="Google Shape;6134;p38"/>
          <p:cNvSpPr txBox="1">
            <a:spLocks noGrp="1"/>
          </p:cNvSpPr>
          <p:nvPr>
            <p:ph type="body" idx="9"/>
          </p:nvPr>
        </p:nvSpPr>
        <p:spPr>
          <a:xfrm>
            <a:off x="9210677" y="3886200"/>
            <a:ext cx="2057400" cy="54864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atin typeface="Arial"/>
                <a:ea typeface="Arial"/>
                <a:cs typeface="Arial"/>
                <a:sym typeface="Arial"/>
              </a:defRPr>
            </a:lvl2pPr>
            <a:lvl3pPr marL="1371600" lvl="2" indent="-228600" algn="l">
              <a:lnSpc>
                <a:spcPct val="90000"/>
              </a:lnSpc>
              <a:spcBef>
                <a:spcPts val="500"/>
              </a:spcBef>
              <a:spcAft>
                <a:spcPts val="0"/>
              </a:spcAft>
              <a:buClr>
                <a:schemeClr val="dk1"/>
              </a:buClr>
              <a:buSzPts val="1800"/>
              <a:buNone/>
              <a:defRPr sz="1800">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sz="1800">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sz="18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5" name="Google Shape;6135;p38"/>
          <p:cNvSpPr txBox="1">
            <a:spLocks noGrp="1"/>
          </p:cNvSpPr>
          <p:nvPr>
            <p:ph type="body" idx="13"/>
          </p:nvPr>
        </p:nvSpPr>
        <p:spPr>
          <a:xfrm>
            <a:off x="9210677" y="4919472"/>
            <a:ext cx="2057400" cy="91440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6" name="Google Shape;6136;p38"/>
          <p:cNvSpPr txBox="1">
            <a:spLocks noGrp="1"/>
          </p:cNvSpPr>
          <p:nvPr>
            <p:ph type="body" idx="14"/>
          </p:nvPr>
        </p:nvSpPr>
        <p:spPr>
          <a:xfrm>
            <a:off x="6445252" y="3886200"/>
            <a:ext cx="2057400" cy="54864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1800"/>
              <a:buNone/>
              <a:defRPr sz="1800">
                <a:latin typeface="Arial"/>
                <a:ea typeface="Arial"/>
                <a:cs typeface="Arial"/>
                <a:sym typeface="Arial"/>
              </a:defRPr>
            </a:lvl2pPr>
            <a:lvl3pPr marL="1371600" lvl="2" indent="-228600" algn="l">
              <a:lnSpc>
                <a:spcPct val="90000"/>
              </a:lnSpc>
              <a:spcBef>
                <a:spcPts val="500"/>
              </a:spcBef>
              <a:spcAft>
                <a:spcPts val="0"/>
              </a:spcAft>
              <a:buClr>
                <a:schemeClr val="dk1"/>
              </a:buClr>
              <a:buSzPts val="1800"/>
              <a:buNone/>
              <a:defRPr sz="1800">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sz="1800">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sz="18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7" name="Google Shape;6137;p38"/>
          <p:cNvSpPr txBox="1">
            <a:spLocks noGrp="1"/>
          </p:cNvSpPr>
          <p:nvPr>
            <p:ph type="body" idx="15"/>
          </p:nvPr>
        </p:nvSpPr>
        <p:spPr>
          <a:xfrm>
            <a:off x="6445252" y="4919472"/>
            <a:ext cx="2057400" cy="914400"/>
          </a:xfrm>
          <a:prstGeom prst="rect">
            <a:avLst/>
          </a:prstGeom>
          <a:noFill/>
          <a:ln>
            <a:noFill/>
          </a:ln>
        </p:spPr>
        <p:txBody>
          <a:bodyPr spcFirstLastPara="1" wrap="square" lIns="91425" tIns="45700" rIns="91425" bIns="45700" anchor="t" anchorCtr="0">
            <a:noAutofit/>
          </a:bodyPr>
          <a:lstStyle>
            <a:lvl1pPr marL="457200" lvl="0" indent="-228600" algn="ctr">
              <a:lnSpc>
                <a:spcPct val="142857"/>
              </a:lnSpc>
              <a:spcBef>
                <a:spcPts val="0"/>
              </a:spcBef>
              <a:spcAft>
                <a:spcPts val="0"/>
              </a:spcAft>
              <a:buClr>
                <a:schemeClr val="dk1"/>
              </a:buClr>
              <a:buSzPts val="1400"/>
              <a:buNone/>
              <a:defRPr sz="14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8" name="Google Shape;6138;p38"/>
          <p:cNvSpPr txBox="1">
            <a:spLocks noGrp="1"/>
          </p:cNvSpPr>
          <p:nvPr>
            <p:ph type="body" idx="16"/>
          </p:nvPr>
        </p:nvSpPr>
        <p:spPr>
          <a:xfrm>
            <a:off x="914400" y="4544568"/>
            <a:ext cx="205740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125000"/>
              </a:lnSpc>
              <a:spcBef>
                <a:spcPts val="0"/>
              </a:spcBef>
              <a:spcAft>
                <a:spcPts val="0"/>
              </a:spcAft>
              <a:buClr>
                <a:schemeClr val="dk1"/>
              </a:buClr>
              <a:buSzPts val="1600"/>
              <a:buNone/>
              <a:defRPr sz="16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39" name="Google Shape;6139;p38"/>
          <p:cNvSpPr txBox="1">
            <a:spLocks noGrp="1"/>
          </p:cNvSpPr>
          <p:nvPr>
            <p:ph type="body" idx="17"/>
          </p:nvPr>
        </p:nvSpPr>
        <p:spPr>
          <a:xfrm>
            <a:off x="3679826" y="4544568"/>
            <a:ext cx="205740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125000"/>
              </a:lnSpc>
              <a:spcBef>
                <a:spcPts val="0"/>
              </a:spcBef>
              <a:spcAft>
                <a:spcPts val="0"/>
              </a:spcAft>
              <a:buClr>
                <a:schemeClr val="dk1"/>
              </a:buClr>
              <a:buSzPts val="1600"/>
              <a:buNone/>
              <a:defRPr sz="16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40" name="Google Shape;6140;p38"/>
          <p:cNvSpPr txBox="1">
            <a:spLocks noGrp="1"/>
          </p:cNvSpPr>
          <p:nvPr>
            <p:ph type="body" idx="18"/>
          </p:nvPr>
        </p:nvSpPr>
        <p:spPr>
          <a:xfrm>
            <a:off x="9210677" y="4544568"/>
            <a:ext cx="205740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125000"/>
              </a:lnSpc>
              <a:spcBef>
                <a:spcPts val="0"/>
              </a:spcBef>
              <a:spcAft>
                <a:spcPts val="0"/>
              </a:spcAft>
              <a:buClr>
                <a:schemeClr val="dk1"/>
              </a:buClr>
              <a:buSzPts val="1600"/>
              <a:buNone/>
              <a:defRPr sz="16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41" name="Google Shape;6141;p38"/>
          <p:cNvSpPr txBox="1">
            <a:spLocks noGrp="1"/>
          </p:cNvSpPr>
          <p:nvPr>
            <p:ph type="body" idx="19"/>
          </p:nvPr>
        </p:nvSpPr>
        <p:spPr>
          <a:xfrm>
            <a:off x="6445252" y="4544568"/>
            <a:ext cx="2057400" cy="274320"/>
          </a:xfrm>
          <a:prstGeom prst="rect">
            <a:avLst/>
          </a:prstGeom>
          <a:noFill/>
          <a:ln>
            <a:noFill/>
          </a:ln>
        </p:spPr>
        <p:txBody>
          <a:bodyPr spcFirstLastPara="1" wrap="square" lIns="91425" tIns="45700" rIns="91425" bIns="45700" anchor="t" anchorCtr="0">
            <a:noAutofit/>
          </a:bodyPr>
          <a:lstStyle>
            <a:lvl1pPr marL="457200" lvl="0" indent="-228600" algn="ctr">
              <a:lnSpc>
                <a:spcPct val="125000"/>
              </a:lnSpc>
              <a:spcBef>
                <a:spcPts val="0"/>
              </a:spcBef>
              <a:spcAft>
                <a:spcPts val="0"/>
              </a:spcAft>
              <a:buClr>
                <a:schemeClr val="dk1"/>
              </a:buClr>
              <a:buSzPts val="1600"/>
              <a:buNone/>
              <a:defRPr sz="1600">
                <a:solidFill>
                  <a:schemeClr val="dk1"/>
                </a:solidFill>
              </a:defRPr>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About Us">
  <p:cSld name="2_About Us">
    <p:spTree>
      <p:nvGrpSpPr>
        <p:cNvPr id="1" name="Shape 408"/>
        <p:cNvGrpSpPr/>
        <p:nvPr/>
      </p:nvGrpSpPr>
      <p:grpSpPr>
        <a:xfrm>
          <a:off x="0" y="0"/>
          <a:ext cx="0" cy="0"/>
          <a:chOff x="0" y="0"/>
          <a:chExt cx="0" cy="0"/>
        </a:xfrm>
      </p:grpSpPr>
      <p:sp>
        <p:nvSpPr>
          <p:cNvPr id="409" name="Google Shape;409;p18"/>
          <p:cNvSpPr txBox="1">
            <a:spLocks noGrp="1"/>
          </p:cNvSpPr>
          <p:nvPr>
            <p:ph type="title"/>
          </p:nvPr>
        </p:nvSpPr>
        <p:spPr>
          <a:xfrm>
            <a:off x="838200" y="1289304"/>
            <a:ext cx="41148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0" name="Google Shape;410;p18"/>
          <p:cNvSpPr txBox="1">
            <a:spLocks noGrp="1"/>
          </p:cNvSpPr>
          <p:nvPr>
            <p:ph type="dt" idx="10"/>
          </p:nvPr>
        </p:nvSpPr>
        <p:spPr>
          <a:xfrm>
            <a:off x="838200" y="6356350"/>
            <a:ext cx="1371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1" name="Google Shape;411;p18"/>
          <p:cNvSpPr txBox="1">
            <a:spLocks noGrp="1"/>
          </p:cNvSpPr>
          <p:nvPr>
            <p:ph type="ftr" idx="11"/>
          </p:nvPr>
        </p:nvSpPr>
        <p:spPr>
          <a:xfrm>
            <a:off x="3867912" y="6356350"/>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2" name="Google Shape;412;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13" name="Google Shape;413;p18"/>
          <p:cNvSpPr txBox="1">
            <a:spLocks noGrp="1"/>
          </p:cNvSpPr>
          <p:nvPr>
            <p:ph type="body" idx="1"/>
          </p:nvPr>
        </p:nvSpPr>
        <p:spPr>
          <a:xfrm>
            <a:off x="838200" y="2816352"/>
            <a:ext cx="4114800" cy="2779776"/>
          </a:xfrm>
          <a:prstGeom prst="rect">
            <a:avLst/>
          </a:prstGeom>
          <a:noFill/>
          <a:ln>
            <a:noFill/>
          </a:ln>
        </p:spPr>
        <p:txBody>
          <a:bodyPr spcFirstLastPara="1" wrap="square" lIns="91425" tIns="45700" rIns="91425" bIns="45700" anchor="t" anchorCtr="0">
            <a:normAutofit/>
          </a:bodyPr>
          <a:lstStyle>
            <a:lvl1pPr marL="457200" lvl="0" indent="-228600" algn="l">
              <a:lnSpc>
                <a:spcPct val="171428"/>
              </a:lnSpc>
              <a:spcBef>
                <a:spcPts val="1000"/>
              </a:spcBef>
              <a:spcAft>
                <a:spcPts val="0"/>
              </a:spcAft>
              <a:buClr>
                <a:schemeClr val="dk1"/>
              </a:buClr>
              <a:buSzPts val="1400"/>
              <a:buNone/>
              <a:defRPr sz="1400"/>
            </a:lvl1pPr>
            <a:lvl2pPr marL="914400" lvl="1" indent="-228600" algn="l">
              <a:lnSpc>
                <a:spcPct val="171428"/>
              </a:lnSpc>
              <a:spcBef>
                <a:spcPts val="500"/>
              </a:spcBef>
              <a:spcAft>
                <a:spcPts val="0"/>
              </a:spcAft>
              <a:buClr>
                <a:schemeClr val="dk1"/>
              </a:buClr>
              <a:buSzPts val="1400"/>
              <a:buNone/>
              <a:defRPr sz="1400"/>
            </a:lvl2pPr>
            <a:lvl3pPr marL="1371600" lvl="2" indent="-228600" algn="l">
              <a:lnSpc>
                <a:spcPct val="171428"/>
              </a:lnSpc>
              <a:spcBef>
                <a:spcPts val="500"/>
              </a:spcBef>
              <a:spcAft>
                <a:spcPts val="0"/>
              </a:spcAft>
              <a:buClr>
                <a:schemeClr val="dk1"/>
              </a:buClr>
              <a:buSzPts val="1400"/>
              <a:buNone/>
              <a:defRPr sz="1400"/>
            </a:lvl3pPr>
            <a:lvl4pPr marL="1828800" lvl="3" indent="-228600" algn="l">
              <a:lnSpc>
                <a:spcPct val="171428"/>
              </a:lnSpc>
              <a:spcBef>
                <a:spcPts val="500"/>
              </a:spcBef>
              <a:spcAft>
                <a:spcPts val="0"/>
              </a:spcAft>
              <a:buClr>
                <a:schemeClr val="dk1"/>
              </a:buClr>
              <a:buSzPts val="1400"/>
              <a:buNone/>
              <a:defRPr sz="1400"/>
            </a:lvl4pPr>
            <a:lvl5pPr marL="2286000" lvl="4" indent="-228600" algn="l">
              <a:lnSpc>
                <a:spcPct val="171428"/>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grpSp>
        <p:nvGrpSpPr>
          <p:cNvPr id="414" name="Google Shape;414;p18" descr="abstract colorful illustration of buildings"/>
          <p:cNvGrpSpPr/>
          <p:nvPr/>
        </p:nvGrpSpPr>
        <p:grpSpPr>
          <a:xfrm>
            <a:off x="5441509" y="457478"/>
            <a:ext cx="6763997" cy="6416038"/>
            <a:chOff x="5441509" y="457478"/>
            <a:chExt cx="6763997" cy="6416038"/>
          </a:xfrm>
        </p:grpSpPr>
        <p:sp>
          <p:nvSpPr>
            <p:cNvPr id="415" name="Google Shape;415;p18"/>
            <p:cNvSpPr/>
            <p:nvPr/>
          </p:nvSpPr>
          <p:spPr>
            <a:xfrm>
              <a:off x="11083741" y="5709480"/>
              <a:ext cx="325733" cy="1147542"/>
            </a:xfrm>
            <a:custGeom>
              <a:avLst/>
              <a:gdLst/>
              <a:ahLst/>
              <a:cxnLst/>
              <a:rect l="l" t="t" r="r" b="b"/>
              <a:pathLst>
                <a:path w="325733" h="1147542" extrusionOk="0">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6" name="Google Shape;416;p18"/>
            <p:cNvSpPr/>
            <p:nvPr/>
          </p:nvSpPr>
          <p:spPr>
            <a:xfrm>
              <a:off x="11705097" y="694605"/>
              <a:ext cx="499533" cy="1279114"/>
            </a:xfrm>
            <a:custGeom>
              <a:avLst/>
              <a:gdLst/>
              <a:ahLst/>
              <a:cxnLst/>
              <a:rect l="l" t="t" r="r" b="b"/>
              <a:pathLst>
                <a:path w="499533" h="1279114" extrusionOk="0">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7" name="Google Shape;417;p18"/>
            <p:cNvSpPr/>
            <p:nvPr/>
          </p:nvSpPr>
          <p:spPr>
            <a:xfrm>
              <a:off x="12003968" y="1286744"/>
              <a:ext cx="8496" cy="11245"/>
            </a:xfrm>
            <a:custGeom>
              <a:avLst/>
              <a:gdLst/>
              <a:ahLst/>
              <a:cxnLst/>
              <a:rect l="l" t="t" r="r" b="b"/>
              <a:pathLst>
                <a:path w="8496" h="11245" extrusionOk="0">
                  <a:moveTo>
                    <a:pt x="875" y="0"/>
                  </a:moveTo>
                  <a:lnTo>
                    <a:pt x="0" y="11246"/>
                  </a:lnTo>
                  <a:lnTo>
                    <a:pt x="8496" y="7122"/>
                  </a:lnTo>
                  <a:lnTo>
                    <a:pt x="875"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8" name="Google Shape;418;p18"/>
            <p:cNvSpPr/>
            <p:nvPr/>
          </p:nvSpPr>
          <p:spPr>
            <a:xfrm>
              <a:off x="12006467" y="1186534"/>
              <a:ext cx="198539" cy="105707"/>
            </a:xfrm>
            <a:custGeom>
              <a:avLst/>
              <a:gdLst/>
              <a:ahLst/>
              <a:cxnLst/>
              <a:rect l="l" t="t" r="r" b="b"/>
              <a:pathLst>
                <a:path w="198539" h="105707" extrusionOk="0">
                  <a:moveTo>
                    <a:pt x="9371" y="105708"/>
                  </a:moveTo>
                  <a:lnTo>
                    <a:pt x="12495" y="104208"/>
                  </a:lnTo>
                  <a:lnTo>
                    <a:pt x="198539" y="13245"/>
                  </a:lnTo>
                  <a:lnTo>
                    <a:pt x="198539" y="0"/>
                  </a:lnTo>
                  <a:lnTo>
                    <a:pt x="0" y="96836"/>
                  </a:lnTo>
                  <a:lnTo>
                    <a:pt x="9371" y="105708"/>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19" name="Google Shape;419;p18"/>
            <p:cNvSpPr/>
            <p:nvPr/>
          </p:nvSpPr>
          <p:spPr>
            <a:xfrm>
              <a:off x="11874025" y="1223144"/>
              <a:ext cx="330981" cy="318248"/>
            </a:xfrm>
            <a:custGeom>
              <a:avLst/>
              <a:gdLst/>
              <a:ahLst/>
              <a:cxnLst/>
              <a:rect l="l" t="t" r="r" b="b"/>
              <a:pathLst>
                <a:path w="330981" h="318248" extrusionOk="0">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0" name="Google Shape;420;p18"/>
            <p:cNvSpPr/>
            <p:nvPr/>
          </p:nvSpPr>
          <p:spPr>
            <a:xfrm>
              <a:off x="12009216" y="1462424"/>
              <a:ext cx="194541" cy="838165"/>
            </a:xfrm>
            <a:custGeom>
              <a:avLst/>
              <a:gdLst/>
              <a:ahLst/>
              <a:cxnLst/>
              <a:rect l="l" t="t" r="r" b="b"/>
              <a:pathLst>
                <a:path w="194541" h="838165" extrusionOk="0">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1" name="Google Shape;421;p18"/>
            <p:cNvSpPr/>
            <p:nvPr/>
          </p:nvSpPr>
          <p:spPr>
            <a:xfrm>
              <a:off x="11835041" y="1388453"/>
              <a:ext cx="200538" cy="519792"/>
            </a:xfrm>
            <a:custGeom>
              <a:avLst/>
              <a:gdLst/>
              <a:ahLst/>
              <a:cxnLst/>
              <a:rect l="l" t="t" r="r" b="b"/>
              <a:pathLst>
                <a:path w="200538" h="519792" extrusionOk="0">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2" name="Google Shape;422;p18"/>
            <p:cNvSpPr/>
            <p:nvPr/>
          </p:nvSpPr>
          <p:spPr>
            <a:xfrm>
              <a:off x="12055571" y="3054789"/>
              <a:ext cx="148560" cy="1860757"/>
            </a:xfrm>
            <a:custGeom>
              <a:avLst/>
              <a:gdLst/>
              <a:ahLst/>
              <a:cxnLst/>
              <a:rect l="l" t="t" r="r" b="b"/>
              <a:pathLst>
                <a:path w="148560" h="1860757" extrusionOk="0">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3" name="Google Shape;423;p18"/>
            <p:cNvSpPr/>
            <p:nvPr/>
          </p:nvSpPr>
          <p:spPr>
            <a:xfrm>
              <a:off x="12139660" y="4871439"/>
              <a:ext cx="65346" cy="265019"/>
            </a:xfrm>
            <a:custGeom>
              <a:avLst/>
              <a:gdLst/>
              <a:ahLst/>
              <a:cxnLst/>
              <a:rect l="l" t="t" r="r" b="b"/>
              <a:pathLst>
                <a:path w="65346" h="265019" extrusionOk="0">
                  <a:moveTo>
                    <a:pt x="0" y="265019"/>
                  </a:moveTo>
                  <a:lnTo>
                    <a:pt x="65347" y="225410"/>
                  </a:lnTo>
                  <a:lnTo>
                    <a:pt x="65347" y="44107"/>
                  </a:lnTo>
                  <a:lnTo>
                    <a:pt x="26738" y="0"/>
                  </a:lnTo>
                  <a:lnTo>
                    <a:pt x="0" y="265019"/>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4" name="Google Shape;424;p18"/>
            <p:cNvSpPr/>
            <p:nvPr/>
          </p:nvSpPr>
          <p:spPr>
            <a:xfrm>
              <a:off x="12122667" y="5101098"/>
              <a:ext cx="82339" cy="204793"/>
            </a:xfrm>
            <a:custGeom>
              <a:avLst/>
              <a:gdLst/>
              <a:ahLst/>
              <a:cxnLst/>
              <a:rect l="l" t="t" r="r" b="b"/>
              <a:pathLst>
                <a:path w="82339" h="204793" extrusionOk="0">
                  <a:moveTo>
                    <a:pt x="16119" y="44857"/>
                  </a:moveTo>
                  <a:lnTo>
                    <a:pt x="0" y="204793"/>
                  </a:lnTo>
                  <a:lnTo>
                    <a:pt x="82340" y="154438"/>
                  </a:lnTo>
                  <a:lnTo>
                    <a:pt x="82340" y="0"/>
                  </a:lnTo>
                  <a:lnTo>
                    <a:pt x="16493" y="39984"/>
                  </a:lnTo>
                  <a:lnTo>
                    <a:pt x="16119" y="448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5" name="Google Shape;425;p18"/>
            <p:cNvSpPr/>
            <p:nvPr/>
          </p:nvSpPr>
          <p:spPr>
            <a:xfrm>
              <a:off x="12099427" y="5255536"/>
              <a:ext cx="105579" cy="406962"/>
            </a:xfrm>
            <a:custGeom>
              <a:avLst/>
              <a:gdLst/>
              <a:ahLst/>
              <a:cxnLst/>
              <a:rect l="l" t="t" r="r" b="b"/>
              <a:pathLst>
                <a:path w="105579" h="406962" extrusionOk="0">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6" name="Google Shape;426;p18"/>
            <p:cNvSpPr/>
            <p:nvPr/>
          </p:nvSpPr>
          <p:spPr>
            <a:xfrm>
              <a:off x="12028957" y="5652253"/>
              <a:ext cx="176049" cy="584392"/>
            </a:xfrm>
            <a:custGeom>
              <a:avLst/>
              <a:gdLst/>
              <a:ahLst/>
              <a:cxnLst/>
              <a:rect l="l" t="t" r="r" b="b"/>
              <a:pathLst>
                <a:path w="176049" h="584392" extrusionOk="0">
                  <a:moveTo>
                    <a:pt x="0" y="584392"/>
                  </a:moveTo>
                  <a:lnTo>
                    <a:pt x="176049" y="472062"/>
                  </a:lnTo>
                  <a:lnTo>
                    <a:pt x="176049" y="139695"/>
                  </a:lnTo>
                  <a:lnTo>
                    <a:pt x="58850" y="0"/>
                  </a:lnTo>
                  <a:lnTo>
                    <a:pt x="0" y="58439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7" name="Google Shape;427;p18"/>
            <p:cNvSpPr/>
            <p:nvPr/>
          </p:nvSpPr>
          <p:spPr>
            <a:xfrm>
              <a:off x="12000345" y="6128688"/>
              <a:ext cx="204536" cy="317623"/>
            </a:xfrm>
            <a:custGeom>
              <a:avLst/>
              <a:gdLst/>
              <a:ahLst/>
              <a:cxnLst/>
              <a:rect l="l" t="t" r="r" b="b"/>
              <a:pathLst>
                <a:path w="204536" h="317623" extrusionOk="0">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8" name="Google Shape;428;p18"/>
            <p:cNvSpPr/>
            <p:nvPr/>
          </p:nvSpPr>
          <p:spPr>
            <a:xfrm>
              <a:off x="12001095" y="6318862"/>
              <a:ext cx="203911" cy="385221"/>
            </a:xfrm>
            <a:custGeom>
              <a:avLst/>
              <a:gdLst/>
              <a:ahLst/>
              <a:cxnLst/>
              <a:rect l="l" t="t" r="r" b="b"/>
              <a:pathLst>
                <a:path w="203911" h="385221" extrusionOk="0">
                  <a:moveTo>
                    <a:pt x="203912" y="385222"/>
                  </a:moveTo>
                  <a:lnTo>
                    <a:pt x="203912" y="0"/>
                  </a:lnTo>
                  <a:lnTo>
                    <a:pt x="0" y="131323"/>
                  </a:lnTo>
                  <a:lnTo>
                    <a:pt x="203912" y="385222"/>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9" name="Google Shape;429;p18"/>
            <p:cNvSpPr/>
            <p:nvPr/>
          </p:nvSpPr>
          <p:spPr>
            <a:xfrm>
              <a:off x="11957614" y="6453933"/>
              <a:ext cx="247392" cy="418332"/>
            </a:xfrm>
            <a:custGeom>
              <a:avLst/>
              <a:gdLst/>
              <a:ahLst/>
              <a:cxnLst/>
              <a:rect l="l" t="t" r="r" b="b"/>
              <a:pathLst>
                <a:path w="247392" h="418332" extrusionOk="0">
                  <a:moveTo>
                    <a:pt x="0" y="418333"/>
                  </a:moveTo>
                  <a:lnTo>
                    <a:pt x="247393" y="418333"/>
                  </a:lnTo>
                  <a:lnTo>
                    <a:pt x="247393" y="255648"/>
                  </a:lnTo>
                  <a:lnTo>
                    <a:pt x="42107" y="0"/>
                  </a:lnTo>
                  <a:lnTo>
                    <a:pt x="0" y="41833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0" name="Google Shape;430;p18"/>
            <p:cNvSpPr/>
            <p:nvPr/>
          </p:nvSpPr>
          <p:spPr>
            <a:xfrm>
              <a:off x="11361371" y="4795969"/>
              <a:ext cx="794406" cy="2060803"/>
            </a:xfrm>
            <a:custGeom>
              <a:avLst/>
              <a:gdLst/>
              <a:ahLst/>
              <a:cxnLst/>
              <a:rect l="l" t="t" r="r" b="b"/>
              <a:pathLst>
                <a:path w="794406" h="2060803" extrusionOk="0">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1" name="Google Shape;431;p18"/>
            <p:cNvSpPr/>
            <p:nvPr/>
          </p:nvSpPr>
          <p:spPr>
            <a:xfrm>
              <a:off x="11738083" y="6453184"/>
              <a:ext cx="258513" cy="419082"/>
            </a:xfrm>
            <a:custGeom>
              <a:avLst/>
              <a:gdLst/>
              <a:ahLst/>
              <a:cxnLst/>
              <a:rect l="l" t="t" r="r" b="b"/>
              <a:pathLst>
                <a:path w="258513" h="419082" extrusionOk="0">
                  <a:moveTo>
                    <a:pt x="23490" y="151315"/>
                  </a:moveTo>
                  <a:lnTo>
                    <a:pt x="0" y="419083"/>
                  </a:lnTo>
                  <a:lnTo>
                    <a:pt x="216282" y="419083"/>
                  </a:lnTo>
                  <a:lnTo>
                    <a:pt x="258513" y="0"/>
                  </a:lnTo>
                  <a:lnTo>
                    <a:pt x="23490" y="15131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2" name="Google Shape;432;p18"/>
            <p:cNvSpPr/>
            <p:nvPr/>
          </p:nvSpPr>
          <p:spPr>
            <a:xfrm>
              <a:off x="11359872" y="6606747"/>
              <a:ext cx="398327" cy="265518"/>
            </a:xfrm>
            <a:custGeom>
              <a:avLst/>
              <a:gdLst/>
              <a:ahLst/>
              <a:cxnLst/>
              <a:rect l="l" t="t" r="r" b="b"/>
              <a:pathLst>
                <a:path w="398327" h="265518" extrusionOk="0">
                  <a:moveTo>
                    <a:pt x="750" y="256023"/>
                  </a:moveTo>
                  <a:lnTo>
                    <a:pt x="0" y="265519"/>
                  </a:lnTo>
                  <a:lnTo>
                    <a:pt x="374963" y="265519"/>
                  </a:lnTo>
                  <a:lnTo>
                    <a:pt x="398328" y="0"/>
                  </a:lnTo>
                  <a:lnTo>
                    <a:pt x="750" y="25602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3" name="Google Shape;433;p18"/>
            <p:cNvSpPr/>
            <p:nvPr/>
          </p:nvSpPr>
          <p:spPr>
            <a:xfrm>
              <a:off x="11407601" y="4197583"/>
              <a:ext cx="748676" cy="732083"/>
            </a:xfrm>
            <a:custGeom>
              <a:avLst/>
              <a:gdLst/>
              <a:ahLst/>
              <a:cxnLst/>
              <a:rect l="l" t="t" r="r" b="b"/>
              <a:pathLst>
                <a:path w="748676" h="732083" extrusionOk="0">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4" name="Google Shape;434;p18"/>
            <p:cNvSpPr/>
            <p:nvPr/>
          </p:nvSpPr>
          <p:spPr>
            <a:xfrm>
              <a:off x="11406102" y="4170844"/>
              <a:ext cx="226277" cy="150940"/>
            </a:xfrm>
            <a:custGeom>
              <a:avLst/>
              <a:gdLst/>
              <a:ahLst/>
              <a:cxnLst/>
              <a:rect l="l" t="t" r="r" b="b"/>
              <a:pathLst>
                <a:path w="226277" h="150940" extrusionOk="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5" name="Google Shape;435;p18"/>
            <p:cNvSpPr/>
            <p:nvPr/>
          </p:nvSpPr>
          <p:spPr>
            <a:xfrm>
              <a:off x="11578527" y="3499861"/>
              <a:ext cx="236398" cy="672856"/>
            </a:xfrm>
            <a:custGeom>
              <a:avLst/>
              <a:gdLst/>
              <a:ahLst/>
              <a:cxnLst/>
              <a:rect l="l" t="t" r="r" b="b"/>
              <a:pathLst>
                <a:path w="236398" h="672856" extrusionOk="0">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6" name="Google Shape;436;p18"/>
            <p:cNvSpPr/>
            <p:nvPr/>
          </p:nvSpPr>
          <p:spPr>
            <a:xfrm>
              <a:off x="11244796" y="3503735"/>
              <a:ext cx="351473" cy="359481"/>
            </a:xfrm>
            <a:custGeom>
              <a:avLst/>
              <a:gdLst/>
              <a:ahLst/>
              <a:cxnLst/>
              <a:rect l="l" t="t" r="r" b="b"/>
              <a:pathLst>
                <a:path w="351473" h="359481" extrusionOk="0">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7" name="Google Shape;437;p18"/>
            <p:cNvSpPr/>
            <p:nvPr/>
          </p:nvSpPr>
          <p:spPr>
            <a:xfrm>
              <a:off x="11606640" y="3469124"/>
              <a:ext cx="252765" cy="259396"/>
            </a:xfrm>
            <a:custGeom>
              <a:avLst/>
              <a:gdLst/>
              <a:ahLst/>
              <a:cxnLst/>
              <a:rect l="l" t="t" r="r" b="b"/>
              <a:pathLst>
                <a:path w="252765" h="259396" extrusionOk="0">
                  <a:moveTo>
                    <a:pt x="0" y="27989"/>
                  </a:moveTo>
                  <a:lnTo>
                    <a:pt x="210659" y="259397"/>
                  </a:lnTo>
                  <a:lnTo>
                    <a:pt x="252766" y="235906"/>
                  </a:lnTo>
                  <a:lnTo>
                    <a:pt x="37109" y="0"/>
                  </a:lnTo>
                  <a:lnTo>
                    <a:pt x="1124" y="19742"/>
                  </a:lnTo>
                  <a:cubicBezTo>
                    <a:pt x="1699" y="22541"/>
                    <a:pt x="1312" y="25452"/>
                    <a:pt x="0" y="2798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8" name="Google Shape;438;p18"/>
            <p:cNvSpPr/>
            <p:nvPr/>
          </p:nvSpPr>
          <p:spPr>
            <a:xfrm>
              <a:off x="11645748" y="3207353"/>
              <a:ext cx="236397" cy="493428"/>
            </a:xfrm>
            <a:custGeom>
              <a:avLst/>
              <a:gdLst/>
              <a:ahLst/>
              <a:cxnLst/>
              <a:rect l="l" t="t" r="r" b="b"/>
              <a:pathLst>
                <a:path w="236397" h="493428" extrusionOk="0">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9" name="Google Shape;439;p18"/>
            <p:cNvSpPr/>
            <p:nvPr/>
          </p:nvSpPr>
          <p:spPr>
            <a:xfrm>
              <a:off x="11671487" y="3107518"/>
              <a:ext cx="396453" cy="327744"/>
            </a:xfrm>
            <a:custGeom>
              <a:avLst/>
              <a:gdLst/>
              <a:ahLst/>
              <a:cxnLst/>
              <a:rect l="l" t="t" r="r" b="b"/>
              <a:pathLst>
                <a:path w="396453" h="327744" extrusionOk="0">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0" name="Google Shape;440;p18"/>
            <p:cNvSpPr/>
            <p:nvPr/>
          </p:nvSpPr>
          <p:spPr>
            <a:xfrm>
              <a:off x="11601517" y="3205604"/>
              <a:ext cx="58724" cy="279638"/>
            </a:xfrm>
            <a:custGeom>
              <a:avLst/>
              <a:gdLst/>
              <a:ahLst/>
              <a:cxnLst/>
              <a:rect l="l" t="t" r="r" b="b"/>
              <a:pathLst>
                <a:path w="58724" h="279638" extrusionOk="0">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1" name="Google Shape;441;p18"/>
            <p:cNvSpPr/>
            <p:nvPr/>
          </p:nvSpPr>
          <p:spPr>
            <a:xfrm>
              <a:off x="11388235" y="2955578"/>
              <a:ext cx="264010" cy="266019"/>
            </a:xfrm>
            <a:custGeom>
              <a:avLst/>
              <a:gdLst/>
              <a:ahLst/>
              <a:cxnLst/>
              <a:rect l="l" t="t" r="r" b="b"/>
              <a:pathLst>
                <a:path w="264010" h="266019" extrusionOk="0">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2" name="Google Shape;442;p18"/>
            <p:cNvSpPr/>
            <p:nvPr/>
          </p:nvSpPr>
          <p:spPr>
            <a:xfrm>
              <a:off x="10935055" y="2409671"/>
              <a:ext cx="585497" cy="819423"/>
            </a:xfrm>
            <a:custGeom>
              <a:avLst/>
              <a:gdLst/>
              <a:ahLst/>
              <a:cxnLst/>
              <a:rect l="l" t="t" r="r" b="b"/>
              <a:pathLst>
                <a:path w="585497" h="819423" extrusionOk="0">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3" name="Google Shape;443;p18"/>
            <p:cNvSpPr/>
            <p:nvPr/>
          </p:nvSpPr>
          <p:spPr>
            <a:xfrm>
              <a:off x="11374116" y="2978319"/>
              <a:ext cx="241270" cy="504298"/>
            </a:xfrm>
            <a:custGeom>
              <a:avLst/>
              <a:gdLst/>
              <a:ahLst/>
              <a:cxnLst/>
              <a:rect l="l" t="t" r="r" b="b"/>
              <a:pathLst>
                <a:path w="241270" h="504298" extrusionOk="0">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4" name="Google Shape;444;p18"/>
            <p:cNvSpPr/>
            <p:nvPr/>
          </p:nvSpPr>
          <p:spPr>
            <a:xfrm>
              <a:off x="11352750" y="3245588"/>
              <a:ext cx="237647" cy="369102"/>
            </a:xfrm>
            <a:custGeom>
              <a:avLst/>
              <a:gdLst/>
              <a:ahLst/>
              <a:cxnLst/>
              <a:rect l="l" t="t" r="r" b="b"/>
              <a:pathLst>
                <a:path w="237647" h="369102" extrusionOk="0">
                  <a:moveTo>
                    <a:pt x="20241" y="0"/>
                  </a:moveTo>
                  <a:lnTo>
                    <a:pt x="19741" y="7372"/>
                  </a:lnTo>
                  <a:lnTo>
                    <a:pt x="0" y="369103"/>
                  </a:lnTo>
                  <a:lnTo>
                    <a:pt x="237647" y="238780"/>
                  </a:lnTo>
                  <a:lnTo>
                    <a:pt x="2024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5" name="Google Shape;445;p18"/>
            <p:cNvSpPr/>
            <p:nvPr/>
          </p:nvSpPr>
          <p:spPr>
            <a:xfrm>
              <a:off x="11407726" y="3929565"/>
              <a:ext cx="241895" cy="364979"/>
            </a:xfrm>
            <a:custGeom>
              <a:avLst/>
              <a:gdLst/>
              <a:ahLst/>
              <a:cxnLst/>
              <a:rect l="l" t="t" r="r" b="b"/>
              <a:pathLst>
                <a:path w="241895" h="364979" extrusionOk="0">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6" name="Google Shape;446;p18"/>
            <p:cNvSpPr/>
            <p:nvPr/>
          </p:nvSpPr>
          <p:spPr>
            <a:xfrm>
              <a:off x="11312892" y="3803865"/>
              <a:ext cx="336229" cy="250150"/>
            </a:xfrm>
            <a:custGeom>
              <a:avLst/>
              <a:gdLst/>
              <a:ahLst/>
              <a:cxnLst/>
              <a:rect l="l" t="t" r="r" b="b"/>
              <a:pathLst>
                <a:path w="336229" h="250150" extrusionOk="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7" name="Google Shape;447;p18"/>
            <p:cNvSpPr/>
            <p:nvPr/>
          </p:nvSpPr>
          <p:spPr>
            <a:xfrm>
              <a:off x="11301272" y="3935563"/>
              <a:ext cx="118574" cy="324370"/>
            </a:xfrm>
            <a:custGeom>
              <a:avLst/>
              <a:gdLst/>
              <a:ahLst/>
              <a:cxnLst/>
              <a:rect l="l" t="t" r="r" b="b"/>
              <a:pathLst>
                <a:path w="118574" h="324370" extrusionOk="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8" name="Google Shape;448;p18"/>
            <p:cNvSpPr/>
            <p:nvPr/>
          </p:nvSpPr>
          <p:spPr>
            <a:xfrm>
              <a:off x="11394857" y="4288922"/>
              <a:ext cx="9370" cy="31737"/>
            </a:xfrm>
            <a:custGeom>
              <a:avLst/>
              <a:gdLst/>
              <a:ahLst/>
              <a:cxnLst/>
              <a:rect l="l" t="t" r="r" b="b"/>
              <a:pathLst>
                <a:path w="9370" h="31737" extrusionOk="0">
                  <a:moveTo>
                    <a:pt x="375" y="15744"/>
                  </a:moveTo>
                  <a:lnTo>
                    <a:pt x="0" y="22241"/>
                  </a:lnTo>
                  <a:lnTo>
                    <a:pt x="8121" y="31737"/>
                  </a:lnTo>
                  <a:lnTo>
                    <a:pt x="9371" y="9496"/>
                  </a:lnTo>
                  <a:lnTo>
                    <a:pt x="1250" y="0"/>
                  </a:lnTo>
                  <a:lnTo>
                    <a:pt x="375" y="15744"/>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9" name="Google Shape;449;p18"/>
            <p:cNvSpPr/>
            <p:nvPr/>
          </p:nvSpPr>
          <p:spPr>
            <a:xfrm>
              <a:off x="11393607" y="4316161"/>
              <a:ext cx="8996" cy="25239"/>
            </a:xfrm>
            <a:custGeom>
              <a:avLst/>
              <a:gdLst/>
              <a:ahLst/>
              <a:cxnLst/>
              <a:rect l="l" t="t" r="r" b="b"/>
              <a:pathLst>
                <a:path w="8996" h="25239" extrusionOk="0">
                  <a:moveTo>
                    <a:pt x="0" y="15869"/>
                  </a:moveTo>
                  <a:lnTo>
                    <a:pt x="8121" y="25240"/>
                  </a:lnTo>
                  <a:lnTo>
                    <a:pt x="8996" y="9496"/>
                  </a:lnTo>
                  <a:lnTo>
                    <a:pt x="875" y="0"/>
                  </a:lnTo>
                  <a:lnTo>
                    <a:pt x="0" y="15869"/>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0" name="Google Shape;450;p18"/>
            <p:cNvSpPr/>
            <p:nvPr/>
          </p:nvSpPr>
          <p:spPr>
            <a:xfrm>
              <a:off x="11294025" y="4140106"/>
              <a:ext cx="112201" cy="153438"/>
            </a:xfrm>
            <a:custGeom>
              <a:avLst/>
              <a:gdLst/>
              <a:ahLst/>
              <a:cxnLst/>
              <a:rect l="l" t="t" r="r" b="b"/>
              <a:pathLst>
                <a:path w="112201" h="153438" extrusionOk="0">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1" name="Google Shape;451;p18"/>
            <p:cNvSpPr/>
            <p:nvPr/>
          </p:nvSpPr>
          <p:spPr>
            <a:xfrm>
              <a:off x="11288777" y="4144479"/>
              <a:ext cx="1999" cy="3248"/>
            </a:xfrm>
            <a:custGeom>
              <a:avLst/>
              <a:gdLst/>
              <a:ahLst/>
              <a:cxnLst/>
              <a:rect l="l" t="t" r="r" b="b"/>
              <a:pathLst>
                <a:path w="1999" h="3248" extrusionOk="0">
                  <a:moveTo>
                    <a:pt x="1999" y="0"/>
                  </a:moveTo>
                  <a:lnTo>
                    <a:pt x="0" y="1125"/>
                  </a:lnTo>
                  <a:lnTo>
                    <a:pt x="1874" y="3248"/>
                  </a:lnTo>
                  <a:lnTo>
                    <a:pt x="1999" y="0"/>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2" name="Google Shape;452;p18"/>
            <p:cNvSpPr/>
            <p:nvPr/>
          </p:nvSpPr>
          <p:spPr>
            <a:xfrm>
              <a:off x="11363120" y="4329156"/>
              <a:ext cx="561132" cy="1466789"/>
            </a:xfrm>
            <a:custGeom>
              <a:avLst/>
              <a:gdLst/>
              <a:ahLst/>
              <a:cxnLst/>
              <a:rect l="l" t="t" r="r" b="b"/>
              <a:pathLst>
                <a:path w="561132" h="1466789" extrusionOk="0">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3" name="Google Shape;453;p18"/>
            <p:cNvSpPr/>
            <p:nvPr/>
          </p:nvSpPr>
          <p:spPr>
            <a:xfrm>
              <a:off x="10869084" y="6504788"/>
              <a:ext cx="487914" cy="366853"/>
            </a:xfrm>
            <a:custGeom>
              <a:avLst/>
              <a:gdLst/>
              <a:ahLst/>
              <a:cxnLst/>
              <a:rect l="l" t="t" r="r" b="b"/>
              <a:pathLst>
                <a:path w="487914" h="366853" extrusionOk="0">
                  <a:moveTo>
                    <a:pt x="217281" y="0"/>
                  </a:moveTo>
                  <a:lnTo>
                    <a:pt x="216656" y="0"/>
                  </a:lnTo>
                  <a:lnTo>
                    <a:pt x="11870" y="128699"/>
                  </a:lnTo>
                  <a:lnTo>
                    <a:pt x="8871" y="130573"/>
                  </a:lnTo>
                  <a:lnTo>
                    <a:pt x="0" y="366854"/>
                  </a:lnTo>
                  <a:lnTo>
                    <a:pt x="487289" y="366854"/>
                  </a:lnTo>
                  <a:lnTo>
                    <a:pt x="487914" y="356858"/>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4" name="Google Shape;454;p18"/>
            <p:cNvSpPr/>
            <p:nvPr/>
          </p:nvSpPr>
          <p:spPr>
            <a:xfrm>
              <a:off x="9654984" y="6536400"/>
              <a:ext cx="34859" cy="335865"/>
            </a:xfrm>
            <a:custGeom>
              <a:avLst/>
              <a:gdLst/>
              <a:ahLst/>
              <a:cxnLst/>
              <a:rect l="l" t="t" r="r" b="b"/>
              <a:pathLst>
                <a:path w="34859" h="335865" extrusionOk="0">
                  <a:moveTo>
                    <a:pt x="24864" y="0"/>
                  </a:moveTo>
                  <a:lnTo>
                    <a:pt x="0" y="14994"/>
                  </a:lnTo>
                  <a:lnTo>
                    <a:pt x="10245" y="335866"/>
                  </a:lnTo>
                  <a:lnTo>
                    <a:pt x="34860" y="335866"/>
                  </a:lnTo>
                  <a:lnTo>
                    <a:pt x="25864" y="35236"/>
                  </a:lnTo>
                  <a:lnTo>
                    <a:pt x="24864"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5" name="Google Shape;455;p18"/>
            <p:cNvSpPr/>
            <p:nvPr/>
          </p:nvSpPr>
          <p:spPr>
            <a:xfrm>
              <a:off x="8932920" y="6120441"/>
              <a:ext cx="746427" cy="695472"/>
            </a:xfrm>
            <a:custGeom>
              <a:avLst/>
              <a:gdLst/>
              <a:ahLst/>
              <a:cxnLst/>
              <a:rect l="l" t="t" r="r" b="b"/>
              <a:pathLst>
                <a:path w="746427" h="695472" extrusionOk="0">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6" name="Google Shape;456;p18"/>
            <p:cNvSpPr/>
            <p:nvPr/>
          </p:nvSpPr>
          <p:spPr>
            <a:xfrm>
              <a:off x="9210425" y="6862895"/>
              <a:ext cx="999" cy="8996"/>
            </a:xfrm>
            <a:custGeom>
              <a:avLst/>
              <a:gdLst/>
              <a:ahLst/>
              <a:cxnLst/>
              <a:rect l="l" t="t" r="r" b="b"/>
              <a:pathLst>
                <a:path w="999" h="8996" extrusionOk="0">
                  <a:moveTo>
                    <a:pt x="0" y="750"/>
                  </a:moveTo>
                  <a:lnTo>
                    <a:pt x="0" y="750"/>
                  </a:lnTo>
                  <a:lnTo>
                    <a:pt x="0" y="8997"/>
                  </a:lnTo>
                  <a:lnTo>
                    <a:pt x="1000" y="8997"/>
                  </a:lnTo>
                  <a:lnTo>
                    <a:pt x="1000"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7" name="Google Shape;457;p18"/>
            <p:cNvSpPr/>
            <p:nvPr/>
          </p:nvSpPr>
          <p:spPr>
            <a:xfrm>
              <a:off x="8932046" y="6403828"/>
              <a:ext cx="278004" cy="456692"/>
            </a:xfrm>
            <a:custGeom>
              <a:avLst/>
              <a:gdLst/>
              <a:ahLst/>
              <a:cxnLst/>
              <a:rect l="l" t="t" r="r" b="b"/>
              <a:pathLst>
                <a:path w="278004" h="456692" extrusionOk="0">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8" name="Google Shape;458;p18"/>
            <p:cNvSpPr/>
            <p:nvPr/>
          </p:nvSpPr>
          <p:spPr>
            <a:xfrm>
              <a:off x="9196182" y="6864020"/>
              <a:ext cx="14118" cy="8246"/>
            </a:xfrm>
            <a:custGeom>
              <a:avLst/>
              <a:gdLst/>
              <a:ahLst/>
              <a:cxnLst/>
              <a:rect l="l" t="t" r="r" b="b"/>
              <a:pathLst>
                <a:path w="14118" h="8246" extrusionOk="0">
                  <a:moveTo>
                    <a:pt x="0" y="8246"/>
                  </a:moveTo>
                  <a:lnTo>
                    <a:pt x="14119" y="8246"/>
                  </a:lnTo>
                  <a:lnTo>
                    <a:pt x="13744" y="0"/>
                  </a:lnTo>
                  <a:lnTo>
                    <a:pt x="0" y="824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9" name="Google Shape;459;p18"/>
            <p:cNvSpPr/>
            <p:nvPr/>
          </p:nvSpPr>
          <p:spPr>
            <a:xfrm>
              <a:off x="8833089" y="6707582"/>
              <a:ext cx="375587" cy="164434"/>
            </a:xfrm>
            <a:custGeom>
              <a:avLst/>
              <a:gdLst/>
              <a:ahLst/>
              <a:cxnLst/>
              <a:rect l="l" t="t" r="r" b="b"/>
              <a:pathLst>
                <a:path w="375587" h="164434" extrusionOk="0">
                  <a:moveTo>
                    <a:pt x="274881" y="0"/>
                  </a:moveTo>
                  <a:lnTo>
                    <a:pt x="274881" y="0"/>
                  </a:lnTo>
                  <a:lnTo>
                    <a:pt x="0" y="164434"/>
                  </a:lnTo>
                  <a:lnTo>
                    <a:pt x="355971" y="164434"/>
                  </a:lnTo>
                  <a:lnTo>
                    <a:pt x="375588" y="1525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0" name="Google Shape;460;p18"/>
            <p:cNvSpPr/>
            <p:nvPr/>
          </p:nvSpPr>
          <p:spPr>
            <a:xfrm>
              <a:off x="8605312" y="6609496"/>
              <a:ext cx="500658" cy="262395"/>
            </a:xfrm>
            <a:custGeom>
              <a:avLst/>
              <a:gdLst/>
              <a:ahLst/>
              <a:cxnLst/>
              <a:rect l="l" t="t" r="r" b="b"/>
              <a:pathLst>
                <a:path w="500658" h="262395" extrusionOk="0">
                  <a:moveTo>
                    <a:pt x="437936" y="0"/>
                  </a:moveTo>
                  <a:lnTo>
                    <a:pt x="437936" y="0"/>
                  </a:lnTo>
                  <a:lnTo>
                    <a:pt x="0" y="260896"/>
                  </a:lnTo>
                  <a:lnTo>
                    <a:pt x="0" y="262395"/>
                  </a:lnTo>
                  <a:lnTo>
                    <a:pt x="221404" y="262395"/>
                  </a:lnTo>
                  <a:lnTo>
                    <a:pt x="500659" y="9521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1" name="Google Shape;461;p18"/>
            <p:cNvSpPr/>
            <p:nvPr/>
          </p:nvSpPr>
          <p:spPr>
            <a:xfrm>
              <a:off x="8583571" y="6441438"/>
              <a:ext cx="458427" cy="425705"/>
            </a:xfrm>
            <a:custGeom>
              <a:avLst/>
              <a:gdLst/>
              <a:ahLst/>
              <a:cxnLst/>
              <a:rect l="l" t="t" r="r" b="b"/>
              <a:pathLst>
                <a:path w="458427" h="425705" extrusionOk="0">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2" name="Google Shape;462;p18"/>
            <p:cNvSpPr/>
            <p:nvPr/>
          </p:nvSpPr>
          <p:spPr>
            <a:xfrm>
              <a:off x="9211425" y="6553269"/>
              <a:ext cx="450679" cy="318997"/>
            </a:xfrm>
            <a:custGeom>
              <a:avLst/>
              <a:gdLst/>
              <a:ahLst/>
              <a:cxnLst/>
              <a:rect l="l" t="t" r="r" b="b"/>
              <a:pathLst>
                <a:path w="450679" h="318997" extrusionOk="0">
                  <a:moveTo>
                    <a:pt x="0" y="266269"/>
                  </a:moveTo>
                  <a:lnTo>
                    <a:pt x="2999" y="318997"/>
                  </a:lnTo>
                  <a:lnTo>
                    <a:pt x="450680" y="318997"/>
                  </a:lnTo>
                  <a:lnTo>
                    <a:pt x="440435" y="0"/>
                  </a:lnTo>
                  <a:lnTo>
                    <a:pt x="0" y="26626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3" name="Google Shape;463;p18"/>
            <p:cNvSpPr/>
            <p:nvPr/>
          </p:nvSpPr>
          <p:spPr>
            <a:xfrm>
              <a:off x="10501617" y="6637985"/>
              <a:ext cx="373088" cy="234281"/>
            </a:xfrm>
            <a:custGeom>
              <a:avLst/>
              <a:gdLst/>
              <a:ahLst/>
              <a:cxnLst/>
              <a:rect l="l" t="t" r="r" b="b"/>
              <a:pathLst>
                <a:path w="373088" h="234281" extrusionOk="0">
                  <a:moveTo>
                    <a:pt x="0" y="234281"/>
                  </a:moveTo>
                  <a:lnTo>
                    <a:pt x="364218" y="234281"/>
                  </a:lnTo>
                  <a:lnTo>
                    <a:pt x="373089" y="0"/>
                  </a:lnTo>
                  <a:lnTo>
                    <a:pt x="0" y="2342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4" name="Google Shape;464;p18"/>
            <p:cNvSpPr/>
            <p:nvPr/>
          </p:nvSpPr>
          <p:spPr>
            <a:xfrm>
              <a:off x="10943302" y="5212054"/>
              <a:ext cx="902984" cy="858907"/>
            </a:xfrm>
            <a:custGeom>
              <a:avLst/>
              <a:gdLst/>
              <a:ahLst/>
              <a:cxnLst/>
              <a:rect l="l" t="t" r="r" b="b"/>
              <a:pathLst>
                <a:path w="902984" h="858907" extrusionOk="0">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5" name="Google Shape;465;p18"/>
            <p:cNvSpPr/>
            <p:nvPr/>
          </p:nvSpPr>
          <p:spPr>
            <a:xfrm>
              <a:off x="10942302" y="4496089"/>
              <a:ext cx="445807" cy="977985"/>
            </a:xfrm>
            <a:custGeom>
              <a:avLst/>
              <a:gdLst/>
              <a:ahLst/>
              <a:cxnLst/>
              <a:rect l="l" t="t" r="r" b="b"/>
              <a:pathLst>
                <a:path w="445807" h="977985" extrusionOk="0">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6" name="Google Shape;466;p18"/>
            <p:cNvSpPr/>
            <p:nvPr/>
          </p:nvSpPr>
          <p:spPr>
            <a:xfrm>
              <a:off x="11834666" y="3337801"/>
              <a:ext cx="233899" cy="729958"/>
            </a:xfrm>
            <a:custGeom>
              <a:avLst/>
              <a:gdLst/>
              <a:ahLst/>
              <a:cxnLst/>
              <a:rect l="l" t="t" r="r" b="b"/>
              <a:pathLst>
                <a:path w="233899" h="729958" extrusionOk="0">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7" name="Google Shape;467;p18"/>
            <p:cNvSpPr/>
            <p:nvPr/>
          </p:nvSpPr>
          <p:spPr>
            <a:xfrm>
              <a:off x="11790311" y="3708653"/>
              <a:ext cx="70094" cy="384346"/>
            </a:xfrm>
            <a:custGeom>
              <a:avLst/>
              <a:gdLst/>
              <a:ahLst/>
              <a:cxnLst/>
              <a:rect l="l" t="t" r="r" b="b"/>
              <a:pathLst>
                <a:path w="70094" h="384346" extrusionOk="0">
                  <a:moveTo>
                    <a:pt x="37859" y="362730"/>
                  </a:moveTo>
                  <a:lnTo>
                    <a:pt x="40982" y="360981"/>
                  </a:lnTo>
                  <a:lnTo>
                    <a:pt x="70095" y="0"/>
                  </a:lnTo>
                  <a:lnTo>
                    <a:pt x="28238" y="23366"/>
                  </a:lnTo>
                  <a:lnTo>
                    <a:pt x="0" y="384347"/>
                  </a:lnTo>
                  <a:lnTo>
                    <a:pt x="37859" y="36273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8" name="Google Shape;468;p18"/>
            <p:cNvSpPr/>
            <p:nvPr/>
          </p:nvSpPr>
          <p:spPr>
            <a:xfrm>
              <a:off x="12088307" y="5542047"/>
              <a:ext cx="116699" cy="244527"/>
            </a:xfrm>
            <a:custGeom>
              <a:avLst/>
              <a:gdLst/>
              <a:ahLst/>
              <a:cxnLst/>
              <a:rect l="l" t="t" r="r" b="b"/>
              <a:pathLst>
                <a:path w="116699" h="244527" extrusionOk="0">
                  <a:moveTo>
                    <a:pt x="625" y="99460"/>
                  </a:moveTo>
                  <a:lnTo>
                    <a:pt x="0" y="105333"/>
                  </a:lnTo>
                  <a:lnTo>
                    <a:pt x="116700" y="244527"/>
                  </a:lnTo>
                  <a:lnTo>
                    <a:pt x="116700" y="125825"/>
                  </a:lnTo>
                  <a:lnTo>
                    <a:pt x="10621" y="0"/>
                  </a:lnTo>
                  <a:lnTo>
                    <a:pt x="625" y="99460"/>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69" name="Google Shape;469;p18"/>
            <p:cNvSpPr/>
            <p:nvPr/>
          </p:nvSpPr>
          <p:spPr>
            <a:xfrm>
              <a:off x="9698715" y="5708231"/>
              <a:ext cx="1419886" cy="1164035"/>
            </a:xfrm>
            <a:custGeom>
              <a:avLst/>
              <a:gdLst/>
              <a:ahLst/>
              <a:cxnLst/>
              <a:rect l="l" t="t" r="r" b="b"/>
              <a:pathLst>
                <a:path w="1419886" h="1164035" extrusionOk="0">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0" name="Google Shape;470;p18"/>
            <p:cNvSpPr/>
            <p:nvPr/>
          </p:nvSpPr>
          <p:spPr>
            <a:xfrm>
              <a:off x="8137514" y="6332107"/>
              <a:ext cx="62473" cy="539659"/>
            </a:xfrm>
            <a:custGeom>
              <a:avLst/>
              <a:gdLst/>
              <a:ahLst/>
              <a:cxnLst/>
              <a:rect l="l" t="t" r="r" b="b"/>
              <a:pathLst>
                <a:path w="62473" h="539659" extrusionOk="0">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1" name="Google Shape;471;p18"/>
            <p:cNvSpPr/>
            <p:nvPr/>
          </p:nvSpPr>
          <p:spPr>
            <a:xfrm>
              <a:off x="7865132" y="6363719"/>
              <a:ext cx="247518" cy="508546"/>
            </a:xfrm>
            <a:custGeom>
              <a:avLst/>
              <a:gdLst/>
              <a:ahLst/>
              <a:cxnLst/>
              <a:rect l="l" t="t" r="r" b="b"/>
              <a:pathLst>
                <a:path w="247518" h="508546" extrusionOk="0">
                  <a:moveTo>
                    <a:pt x="0" y="106582"/>
                  </a:moveTo>
                  <a:lnTo>
                    <a:pt x="53477" y="508547"/>
                  </a:lnTo>
                  <a:lnTo>
                    <a:pt x="247518" y="508547"/>
                  </a:lnTo>
                  <a:lnTo>
                    <a:pt x="185920" y="0"/>
                  </a:lnTo>
                  <a:lnTo>
                    <a:pt x="0" y="10658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2" name="Google Shape;472;p18"/>
            <p:cNvSpPr/>
            <p:nvPr/>
          </p:nvSpPr>
          <p:spPr>
            <a:xfrm>
              <a:off x="7682336" y="6174920"/>
              <a:ext cx="233024" cy="697346"/>
            </a:xfrm>
            <a:custGeom>
              <a:avLst/>
              <a:gdLst/>
              <a:ahLst/>
              <a:cxnLst/>
              <a:rect l="l" t="t" r="r" b="b"/>
              <a:pathLst>
                <a:path w="233024" h="697346" extrusionOk="0">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3" name="Google Shape;473;p18"/>
            <p:cNvSpPr/>
            <p:nvPr/>
          </p:nvSpPr>
          <p:spPr>
            <a:xfrm>
              <a:off x="7679962" y="5997366"/>
              <a:ext cx="370589" cy="469312"/>
            </a:xfrm>
            <a:custGeom>
              <a:avLst/>
              <a:gdLst/>
              <a:ahLst/>
              <a:cxnLst/>
              <a:rect l="l" t="t" r="r" b="b"/>
              <a:pathLst>
                <a:path w="370589" h="469312" extrusionOk="0">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4" name="Google Shape;474;p18"/>
            <p:cNvSpPr/>
            <p:nvPr/>
          </p:nvSpPr>
          <p:spPr>
            <a:xfrm>
              <a:off x="6974642" y="4975773"/>
              <a:ext cx="1131635" cy="1464540"/>
            </a:xfrm>
            <a:custGeom>
              <a:avLst/>
              <a:gdLst/>
              <a:ahLst/>
              <a:cxnLst/>
              <a:rect l="l" t="t" r="r" b="b"/>
              <a:pathLst>
                <a:path w="1131635" h="1464540" extrusionOk="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5" name="Google Shape;475;p18"/>
            <p:cNvSpPr/>
            <p:nvPr/>
          </p:nvSpPr>
          <p:spPr>
            <a:xfrm>
              <a:off x="7482797" y="6716828"/>
              <a:ext cx="279878" cy="155437"/>
            </a:xfrm>
            <a:custGeom>
              <a:avLst/>
              <a:gdLst/>
              <a:ahLst/>
              <a:cxnLst/>
              <a:rect l="l" t="t" r="r" b="b"/>
              <a:pathLst>
                <a:path w="279878" h="155437" extrusionOk="0">
                  <a:moveTo>
                    <a:pt x="257889" y="0"/>
                  </a:moveTo>
                  <a:lnTo>
                    <a:pt x="254890" y="1749"/>
                  </a:lnTo>
                  <a:lnTo>
                    <a:pt x="0" y="148941"/>
                  </a:lnTo>
                  <a:lnTo>
                    <a:pt x="1000" y="155438"/>
                  </a:lnTo>
                  <a:lnTo>
                    <a:pt x="279879" y="155438"/>
                  </a:lnTo>
                  <a:lnTo>
                    <a:pt x="258763" y="5748"/>
                  </a:lnTo>
                  <a:lnTo>
                    <a:pt x="257889" y="0"/>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6" name="Google Shape;476;p18"/>
            <p:cNvSpPr/>
            <p:nvPr/>
          </p:nvSpPr>
          <p:spPr>
            <a:xfrm>
              <a:off x="7014999" y="3814861"/>
              <a:ext cx="1252583" cy="2157764"/>
            </a:xfrm>
            <a:custGeom>
              <a:avLst/>
              <a:gdLst/>
              <a:ahLst/>
              <a:cxnLst/>
              <a:rect l="l" t="t" r="r" b="b"/>
              <a:pathLst>
                <a:path w="1252583" h="2157764" extrusionOk="0">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7" name="Google Shape;477;p18"/>
            <p:cNvSpPr/>
            <p:nvPr/>
          </p:nvSpPr>
          <p:spPr>
            <a:xfrm>
              <a:off x="6217719" y="4322158"/>
              <a:ext cx="1502600" cy="2550107"/>
            </a:xfrm>
            <a:custGeom>
              <a:avLst/>
              <a:gdLst/>
              <a:ahLst/>
              <a:cxnLst/>
              <a:rect l="l" t="t" r="r" b="b"/>
              <a:pathLst>
                <a:path w="1502600" h="2550107" extrusionOk="0">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8" name="Google Shape;478;p18"/>
            <p:cNvSpPr/>
            <p:nvPr/>
          </p:nvSpPr>
          <p:spPr>
            <a:xfrm>
              <a:off x="7305998" y="4725997"/>
              <a:ext cx="110577" cy="213664"/>
            </a:xfrm>
            <a:custGeom>
              <a:avLst/>
              <a:gdLst/>
              <a:ahLst/>
              <a:cxnLst/>
              <a:rect l="l" t="t" r="r" b="b"/>
              <a:pathLst>
                <a:path w="110577" h="213664" extrusionOk="0">
                  <a:moveTo>
                    <a:pt x="30987" y="206792"/>
                  </a:moveTo>
                  <a:lnTo>
                    <a:pt x="35235" y="213665"/>
                  </a:lnTo>
                  <a:lnTo>
                    <a:pt x="110577" y="174180"/>
                  </a:lnTo>
                  <a:lnTo>
                    <a:pt x="0" y="0"/>
                  </a:lnTo>
                  <a:lnTo>
                    <a:pt x="30987" y="206792"/>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79" name="Google Shape;479;p18"/>
            <p:cNvSpPr/>
            <p:nvPr/>
          </p:nvSpPr>
          <p:spPr>
            <a:xfrm>
              <a:off x="8126144" y="5414223"/>
              <a:ext cx="420568" cy="536286"/>
            </a:xfrm>
            <a:custGeom>
              <a:avLst/>
              <a:gdLst/>
              <a:ahLst/>
              <a:cxnLst/>
              <a:rect l="l" t="t" r="r" b="b"/>
              <a:pathLst>
                <a:path w="420568" h="536286" extrusionOk="0">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0" name="Google Shape;480;p18"/>
            <p:cNvSpPr/>
            <p:nvPr/>
          </p:nvSpPr>
          <p:spPr>
            <a:xfrm>
              <a:off x="7523155" y="4048267"/>
              <a:ext cx="1024307" cy="1797533"/>
            </a:xfrm>
            <a:custGeom>
              <a:avLst/>
              <a:gdLst/>
              <a:ahLst/>
              <a:cxnLst/>
              <a:rect l="l" t="t" r="r" b="b"/>
              <a:pathLst>
                <a:path w="1024307" h="1797533" extrusionOk="0">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1" name="Google Shape;481;p18"/>
            <p:cNvSpPr/>
            <p:nvPr/>
          </p:nvSpPr>
          <p:spPr>
            <a:xfrm>
              <a:off x="7814904" y="4937538"/>
              <a:ext cx="444183" cy="547531"/>
            </a:xfrm>
            <a:custGeom>
              <a:avLst/>
              <a:gdLst/>
              <a:ahLst/>
              <a:cxnLst/>
              <a:rect l="l" t="t" r="r" b="b"/>
              <a:pathLst>
                <a:path w="444183" h="547531" extrusionOk="0">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2" name="Google Shape;482;p18"/>
            <p:cNvSpPr/>
            <p:nvPr/>
          </p:nvSpPr>
          <p:spPr>
            <a:xfrm>
              <a:off x="7145568" y="2343947"/>
              <a:ext cx="451055" cy="2279341"/>
            </a:xfrm>
            <a:custGeom>
              <a:avLst/>
              <a:gdLst/>
              <a:ahLst/>
              <a:cxnLst/>
              <a:rect l="l" t="t" r="r" b="b"/>
              <a:pathLst>
                <a:path w="451055" h="2279341" extrusionOk="0">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3" name="Google Shape;483;p18"/>
            <p:cNvSpPr/>
            <p:nvPr/>
          </p:nvSpPr>
          <p:spPr>
            <a:xfrm>
              <a:off x="7539772" y="4575682"/>
              <a:ext cx="186044" cy="263895"/>
            </a:xfrm>
            <a:custGeom>
              <a:avLst/>
              <a:gdLst/>
              <a:ahLst/>
              <a:cxnLst/>
              <a:rect l="l" t="t" r="r" b="b"/>
              <a:pathLst>
                <a:path w="186044" h="263895" extrusionOk="0">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4" name="Google Shape;484;p18"/>
            <p:cNvSpPr/>
            <p:nvPr/>
          </p:nvSpPr>
          <p:spPr>
            <a:xfrm>
              <a:off x="7458932" y="4455230"/>
              <a:ext cx="84338" cy="114329"/>
            </a:xfrm>
            <a:custGeom>
              <a:avLst/>
              <a:gdLst/>
              <a:ahLst/>
              <a:cxnLst/>
              <a:rect l="l" t="t" r="r" b="b"/>
              <a:pathLst>
                <a:path w="84338" h="114329" extrusionOk="0">
                  <a:moveTo>
                    <a:pt x="69345" y="114329"/>
                  </a:moveTo>
                  <a:lnTo>
                    <a:pt x="84339" y="106582"/>
                  </a:lnTo>
                  <a:lnTo>
                    <a:pt x="15243" y="750"/>
                  </a:lnTo>
                  <a:lnTo>
                    <a:pt x="14744" y="0"/>
                  </a:lnTo>
                  <a:lnTo>
                    <a:pt x="0" y="7622"/>
                  </a:lnTo>
                  <a:lnTo>
                    <a:pt x="69345" y="114329"/>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5" name="Google Shape;485;p18"/>
            <p:cNvSpPr/>
            <p:nvPr/>
          </p:nvSpPr>
          <p:spPr>
            <a:xfrm>
              <a:off x="7014000" y="3634058"/>
              <a:ext cx="457177" cy="825670"/>
            </a:xfrm>
            <a:custGeom>
              <a:avLst/>
              <a:gdLst/>
              <a:ahLst/>
              <a:cxnLst/>
              <a:rect l="l" t="t" r="r" b="b"/>
              <a:pathLst>
                <a:path w="457177" h="825670" extrusionOk="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6" name="Google Shape;486;p18"/>
            <p:cNvSpPr/>
            <p:nvPr/>
          </p:nvSpPr>
          <p:spPr>
            <a:xfrm>
              <a:off x="5732678" y="2839874"/>
              <a:ext cx="1571321" cy="1910988"/>
            </a:xfrm>
            <a:custGeom>
              <a:avLst/>
              <a:gdLst/>
              <a:ahLst/>
              <a:cxnLst/>
              <a:rect l="l" t="t" r="r" b="b"/>
              <a:pathLst>
                <a:path w="1571321" h="1910988" extrusionOk="0">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7" name="Google Shape;487;p18"/>
            <p:cNvSpPr/>
            <p:nvPr/>
          </p:nvSpPr>
          <p:spPr>
            <a:xfrm>
              <a:off x="7579505" y="4468975"/>
              <a:ext cx="312864" cy="510171"/>
            </a:xfrm>
            <a:custGeom>
              <a:avLst/>
              <a:gdLst/>
              <a:ahLst/>
              <a:cxnLst/>
              <a:rect l="l" t="t" r="r" b="b"/>
              <a:pathLst>
                <a:path w="312864" h="510171" extrusionOk="0">
                  <a:moveTo>
                    <a:pt x="249392" y="510171"/>
                  </a:moveTo>
                  <a:lnTo>
                    <a:pt x="250017" y="509797"/>
                  </a:lnTo>
                  <a:lnTo>
                    <a:pt x="312865" y="476310"/>
                  </a:lnTo>
                  <a:lnTo>
                    <a:pt x="0" y="0"/>
                  </a:lnTo>
                  <a:lnTo>
                    <a:pt x="21616" y="160936"/>
                  </a:lnTo>
                  <a:lnTo>
                    <a:pt x="150435" y="358357"/>
                  </a:lnTo>
                  <a:lnTo>
                    <a:pt x="249392" y="510171"/>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8" name="Google Shape;488;p18"/>
            <p:cNvSpPr/>
            <p:nvPr/>
          </p:nvSpPr>
          <p:spPr>
            <a:xfrm>
              <a:off x="7522780" y="3836352"/>
              <a:ext cx="1431006" cy="1701196"/>
            </a:xfrm>
            <a:custGeom>
              <a:avLst/>
              <a:gdLst/>
              <a:ahLst/>
              <a:cxnLst/>
              <a:rect l="l" t="t" r="r" b="b"/>
              <a:pathLst>
                <a:path w="1431006" h="1701196" extrusionOk="0">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89" name="Google Shape;489;p18"/>
            <p:cNvSpPr/>
            <p:nvPr/>
          </p:nvSpPr>
          <p:spPr>
            <a:xfrm>
              <a:off x="7997450" y="4575432"/>
              <a:ext cx="254514" cy="380972"/>
            </a:xfrm>
            <a:custGeom>
              <a:avLst/>
              <a:gdLst/>
              <a:ahLst/>
              <a:cxnLst/>
              <a:rect l="l" t="t" r="r" b="b"/>
              <a:pathLst>
                <a:path w="254514" h="380972" extrusionOk="0">
                  <a:moveTo>
                    <a:pt x="2249" y="0"/>
                  </a:moveTo>
                  <a:cubicBezTo>
                    <a:pt x="1774" y="1325"/>
                    <a:pt x="1000" y="2511"/>
                    <a:pt x="0" y="3499"/>
                  </a:cubicBezTo>
                  <a:lnTo>
                    <a:pt x="254515" y="380973"/>
                  </a:lnTo>
                  <a:lnTo>
                    <a:pt x="253640" y="372602"/>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0" name="Google Shape;490;p18"/>
            <p:cNvSpPr/>
            <p:nvPr/>
          </p:nvSpPr>
          <p:spPr>
            <a:xfrm>
              <a:off x="8254214" y="4953656"/>
              <a:ext cx="59224" cy="94462"/>
            </a:xfrm>
            <a:custGeom>
              <a:avLst/>
              <a:gdLst/>
              <a:ahLst/>
              <a:cxnLst/>
              <a:rect l="l" t="t" r="r" b="b"/>
              <a:pathLst>
                <a:path w="59224" h="94462" extrusionOk="0">
                  <a:moveTo>
                    <a:pt x="750" y="0"/>
                  </a:moveTo>
                  <a:lnTo>
                    <a:pt x="750" y="5373"/>
                  </a:lnTo>
                  <a:cubicBezTo>
                    <a:pt x="775" y="5998"/>
                    <a:pt x="487" y="6610"/>
                    <a:pt x="0" y="6998"/>
                  </a:cubicBezTo>
                  <a:lnTo>
                    <a:pt x="59224" y="94463"/>
                  </a:lnTo>
                  <a:lnTo>
                    <a:pt x="58350" y="86091"/>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1" name="Google Shape;491;p18"/>
            <p:cNvSpPr/>
            <p:nvPr/>
          </p:nvSpPr>
          <p:spPr>
            <a:xfrm>
              <a:off x="8316437" y="4857820"/>
              <a:ext cx="338228" cy="192548"/>
            </a:xfrm>
            <a:custGeom>
              <a:avLst/>
              <a:gdLst/>
              <a:ahLst/>
              <a:cxnLst/>
              <a:rect l="l" t="t" r="r" b="b"/>
              <a:pathLst>
                <a:path w="338228" h="192548" extrusionOk="0">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2" name="Google Shape;492;p18"/>
            <p:cNvSpPr/>
            <p:nvPr/>
          </p:nvSpPr>
          <p:spPr>
            <a:xfrm>
              <a:off x="8255338" y="4767231"/>
              <a:ext cx="397078" cy="269642"/>
            </a:xfrm>
            <a:custGeom>
              <a:avLst/>
              <a:gdLst/>
              <a:ahLst/>
              <a:cxnLst/>
              <a:rect l="l" t="t" r="r" b="b"/>
              <a:pathLst>
                <a:path w="397078" h="269642" extrusionOk="0">
                  <a:moveTo>
                    <a:pt x="336105" y="0"/>
                  </a:moveTo>
                  <a:lnTo>
                    <a:pt x="0" y="180803"/>
                  </a:lnTo>
                  <a:lnTo>
                    <a:pt x="59849" y="269642"/>
                  </a:lnTo>
                  <a:lnTo>
                    <a:pt x="397078" y="87090"/>
                  </a:lnTo>
                  <a:lnTo>
                    <a:pt x="336729" y="875"/>
                  </a:lnTo>
                  <a:lnTo>
                    <a:pt x="336105" y="0"/>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3" name="Google Shape;493;p18"/>
            <p:cNvSpPr/>
            <p:nvPr/>
          </p:nvSpPr>
          <p:spPr>
            <a:xfrm>
              <a:off x="8000948" y="4393130"/>
              <a:ext cx="588370" cy="551780"/>
            </a:xfrm>
            <a:custGeom>
              <a:avLst/>
              <a:gdLst/>
              <a:ahLst/>
              <a:cxnLst/>
              <a:rect l="l" t="t" r="r" b="b"/>
              <a:pathLst>
                <a:path w="588370" h="551780" extrusionOk="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4" name="Google Shape;494;p18"/>
            <p:cNvSpPr/>
            <p:nvPr/>
          </p:nvSpPr>
          <p:spPr>
            <a:xfrm>
              <a:off x="8213231" y="3990915"/>
              <a:ext cx="436936" cy="449320"/>
            </a:xfrm>
            <a:custGeom>
              <a:avLst/>
              <a:gdLst/>
              <a:ahLst/>
              <a:cxnLst/>
              <a:rect l="l" t="t" r="r" b="b"/>
              <a:pathLst>
                <a:path w="436936" h="449320" extrusionOk="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5" name="Google Shape;495;p18"/>
            <p:cNvSpPr/>
            <p:nvPr/>
          </p:nvSpPr>
          <p:spPr>
            <a:xfrm>
              <a:off x="8389405" y="4318160"/>
              <a:ext cx="517526" cy="519917"/>
            </a:xfrm>
            <a:custGeom>
              <a:avLst/>
              <a:gdLst/>
              <a:ahLst/>
              <a:cxnLst/>
              <a:rect l="l" t="t" r="r" b="b"/>
              <a:pathLst>
                <a:path w="517526" h="519917" extrusionOk="0">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6" name="Google Shape;496;p18"/>
            <p:cNvSpPr/>
            <p:nvPr/>
          </p:nvSpPr>
          <p:spPr>
            <a:xfrm>
              <a:off x="8669534" y="4730496"/>
              <a:ext cx="324984" cy="560776"/>
            </a:xfrm>
            <a:custGeom>
              <a:avLst/>
              <a:gdLst/>
              <a:ahLst/>
              <a:cxnLst/>
              <a:rect l="l" t="t" r="r" b="b"/>
              <a:pathLst>
                <a:path w="324984" h="560776" extrusionOk="0">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7" name="Google Shape;497;p18"/>
            <p:cNvSpPr/>
            <p:nvPr/>
          </p:nvSpPr>
          <p:spPr>
            <a:xfrm>
              <a:off x="8662787" y="4860194"/>
              <a:ext cx="304368" cy="430827"/>
            </a:xfrm>
            <a:custGeom>
              <a:avLst/>
              <a:gdLst/>
              <a:ahLst/>
              <a:cxnLst/>
              <a:rect l="l" t="t" r="r" b="b"/>
              <a:pathLst>
                <a:path w="304368" h="430827" extrusionOk="0">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8" name="Google Shape;498;p18"/>
            <p:cNvSpPr/>
            <p:nvPr/>
          </p:nvSpPr>
          <p:spPr>
            <a:xfrm>
              <a:off x="8542214" y="5310639"/>
              <a:ext cx="456427" cy="279888"/>
            </a:xfrm>
            <a:custGeom>
              <a:avLst/>
              <a:gdLst/>
              <a:ahLst/>
              <a:cxnLst/>
              <a:rect l="l" t="t" r="r" b="b"/>
              <a:pathLst>
                <a:path w="456427" h="279888" extrusionOk="0">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99" name="Google Shape;499;p18"/>
            <p:cNvSpPr/>
            <p:nvPr/>
          </p:nvSpPr>
          <p:spPr>
            <a:xfrm>
              <a:off x="8983399" y="5287648"/>
              <a:ext cx="13619" cy="26239"/>
            </a:xfrm>
            <a:custGeom>
              <a:avLst/>
              <a:gdLst/>
              <a:ahLst/>
              <a:cxnLst/>
              <a:rect l="l" t="t" r="r" b="b"/>
              <a:pathLst>
                <a:path w="13619" h="26239" extrusionOk="0">
                  <a:moveTo>
                    <a:pt x="13619" y="26240"/>
                  </a:moveTo>
                  <a:lnTo>
                    <a:pt x="11870" y="0"/>
                  </a:lnTo>
                  <a:lnTo>
                    <a:pt x="0" y="6622"/>
                  </a:lnTo>
                  <a:lnTo>
                    <a:pt x="13619" y="2624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0" name="Google Shape;500;p18"/>
            <p:cNvSpPr/>
            <p:nvPr/>
          </p:nvSpPr>
          <p:spPr>
            <a:xfrm>
              <a:off x="8630051" y="3993289"/>
              <a:ext cx="329232" cy="733707"/>
            </a:xfrm>
            <a:custGeom>
              <a:avLst/>
              <a:gdLst/>
              <a:ahLst/>
              <a:cxnLst/>
              <a:rect l="l" t="t" r="r" b="b"/>
              <a:pathLst>
                <a:path w="329232" h="733707" extrusionOk="0">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1" name="Google Shape;501;p18"/>
            <p:cNvSpPr/>
            <p:nvPr/>
          </p:nvSpPr>
          <p:spPr>
            <a:xfrm>
              <a:off x="8557083" y="3710902"/>
              <a:ext cx="152434" cy="272016"/>
            </a:xfrm>
            <a:custGeom>
              <a:avLst/>
              <a:gdLst/>
              <a:ahLst/>
              <a:cxnLst/>
              <a:rect l="l" t="t" r="r" b="b"/>
              <a:pathLst>
                <a:path w="152434" h="272016" extrusionOk="0">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2" name="Google Shape;502;p18"/>
            <p:cNvSpPr/>
            <p:nvPr/>
          </p:nvSpPr>
          <p:spPr>
            <a:xfrm>
              <a:off x="7975459" y="3438636"/>
              <a:ext cx="905733" cy="706468"/>
            </a:xfrm>
            <a:custGeom>
              <a:avLst/>
              <a:gdLst/>
              <a:ahLst/>
              <a:cxnLst/>
              <a:rect l="l" t="t" r="r" b="b"/>
              <a:pathLst>
                <a:path w="905733" h="706468" extrusionOk="0">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3" name="Google Shape;503;p18"/>
            <p:cNvSpPr/>
            <p:nvPr/>
          </p:nvSpPr>
          <p:spPr>
            <a:xfrm>
              <a:off x="8651042" y="3986667"/>
              <a:ext cx="318487" cy="433952"/>
            </a:xfrm>
            <a:custGeom>
              <a:avLst/>
              <a:gdLst/>
              <a:ahLst/>
              <a:cxnLst/>
              <a:rect l="l" t="t" r="r" b="b"/>
              <a:pathLst>
                <a:path w="318487" h="433952" extrusionOk="0">
                  <a:moveTo>
                    <a:pt x="750" y="1499"/>
                  </a:moveTo>
                  <a:lnTo>
                    <a:pt x="750" y="1499"/>
                  </a:lnTo>
                  <a:lnTo>
                    <a:pt x="0" y="1499"/>
                  </a:lnTo>
                  <a:lnTo>
                    <a:pt x="315489" y="433952"/>
                  </a:lnTo>
                  <a:lnTo>
                    <a:pt x="318487" y="432452"/>
                  </a:lnTo>
                  <a:lnTo>
                    <a:pt x="2249"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4" name="Google Shape;504;p18"/>
            <p:cNvSpPr/>
            <p:nvPr/>
          </p:nvSpPr>
          <p:spPr>
            <a:xfrm>
              <a:off x="8631551" y="4305665"/>
              <a:ext cx="330481" cy="469187"/>
            </a:xfrm>
            <a:custGeom>
              <a:avLst/>
              <a:gdLst/>
              <a:ahLst/>
              <a:cxnLst/>
              <a:rect l="l" t="t" r="r" b="b"/>
              <a:pathLst>
                <a:path w="330481" h="469187" extrusionOk="0">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5" name="Google Shape;505;p18"/>
            <p:cNvSpPr/>
            <p:nvPr/>
          </p:nvSpPr>
          <p:spPr>
            <a:xfrm>
              <a:off x="8657290" y="4860944"/>
              <a:ext cx="302119" cy="433952"/>
            </a:xfrm>
            <a:custGeom>
              <a:avLst/>
              <a:gdLst/>
              <a:ahLst/>
              <a:cxnLst/>
              <a:rect l="l" t="t" r="r" b="b"/>
              <a:pathLst>
                <a:path w="302119" h="433952" extrusionOk="0">
                  <a:moveTo>
                    <a:pt x="0" y="0"/>
                  </a:moveTo>
                  <a:lnTo>
                    <a:pt x="375" y="5248"/>
                  </a:lnTo>
                  <a:lnTo>
                    <a:pt x="299745" y="433952"/>
                  </a:lnTo>
                  <a:lnTo>
                    <a:pt x="300495" y="433577"/>
                  </a:lnTo>
                  <a:lnTo>
                    <a:pt x="302119" y="432703"/>
                  </a:lnTo>
                  <a:lnTo>
                    <a:pt x="0" y="0"/>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6" name="Google Shape;506;p18"/>
            <p:cNvSpPr/>
            <p:nvPr/>
          </p:nvSpPr>
          <p:spPr>
            <a:xfrm>
              <a:off x="8571174" y="5353247"/>
              <a:ext cx="456205" cy="561651"/>
            </a:xfrm>
            <a:custGeom>
              <a:avLst/>
              <a:gdLst/>
              <a:ahLst/>
              <a:cxnLst/>
              <a:rect l="l" t="t" r="r" b="b"/>
              <a:pathLst>
                <a:path w="456205" h="561651" extrusionOk="0">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7" name="Google Shape;507;p18"/>
            <p:cNvSpPr/>
            <p:nvPr/>
          </p:nvSpPr>
          <p:spPr>
            <a:xfrm>
              <a:off x="8960908" y="4459104"/>
              <a:ext cx="371339" cy="1434927"/>
            </a:xfrm>
            <a:custGeom>
              <a:avLst/>
              <a:gdLst/>
              <a:ahLst/>
              <a:cxnLst/>
              <a:rect l="l" t="t" r="r" b="b"/>
              <a:pathLst>
                <a:path w="371339" h="1434927" extrusionOk="0">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8" name="Google Shape;508;p18"/>
            <p:cNvSpPr/>
            <p:nvPr/>
          </p:nvSpPr>
          <p:spPr>
            <a:xfrm>
              <a:off x="8454627" y="5674119"/>
              <a:ext cx="727310" cy="942374"/>
            </a:xfrm>
            <a:custGeom>
              <a:avLst/>
              <a:gdLst/>
              <a:ahLst/>
              <a:cxnLst/>
              <a:rect l="l" t="t" r="r" b="b"/>
              <a:pathLst>
                <a:path w="727310" h="942374" extrusionOk="0">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09" name="Google Shape;509;p18"/>
            <p:cNvSpPr/>
            <p:nvPr/>
          </p:nvSpPr>
          <p:spPr>
            <a:xfrm>
              <a:off x="8964907" y="6058466"/>
              <a:ext cx="140064" cy="258147"/>
            </a:xfrm>
            <a:custGeom>
              <a:avLst/>
              <a:gdLst/>
              <a:ahLst/>
              <a:cxnLst/>
              <a:rect l="l" t="t" r="r" b="b"/>
              <a:pathLst>
                <a:path w="140064" h="258147" extrusionOk="0">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0" name="Google Shape;510;p18"/>
            <p:cNvSpPr/>
            <p:nvPr/>
          </p:nvSpPr>
          <p:spPr>
            <a:xfrm>
              <a:off x="8959534" y="4222948"/>
              <a:ext cx="643471" cy="524665"/>
            </a:xfrm>
            <a:custGeom>
              <a:avLst/>
              <a:gdLst/>
              <a:ahLst/>
              <a:cxnLst/>
              <a:rect l="l" t="t" r="r" b="b"/>
              <a:pathLst>
                <a:path w="643471" h="524665" extrusionOk="0">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1" name="Google Shape;511;p18"/>
            <p:cNvSpPr/>
            <p:nvPr/>
          </p:nvSpPr>
          <p:spPr>
            <a:xfrm>
              <a:off x="9176565" y="4517456"/>
              <a:ext cx="455678" cy="1129299"/>
            </a:xfrm>
            <a:custGeom>
              <a:avLst/>
              <a:gdLst/>
              <a:ahLst/>
              <a:cxnLst/>
              <a:rect l="l" t="t" r="r" b="b"/>
              <a:pathLst>
                <a:path w="455678" h="1129299" extrusionOk="0">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2" name="Google Shape;512;p18"/>
            <p:cNvSpPr/>
            <p:nvPr/>
          </p:nvSpPr>
          <p:spPr>
            <a:xfrm>
              <a:off x="8661163" y="3752386"/>
              <a:ext cx="1532587" cy="1716940"/>
            </a:xfrm>
            <a:custGeom>
              <a:avLst/>
              <a:gdLst/>
              <a:ahLst/>
              <a:cxnLst/>
              <a:rect l="l" t="t" r="r" b="b"/>
              <a:pathLst>
                <a:path w="1532587" h="1716940" extrusionOk="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3" name="Google Shape;513;p18"/>
            <p:cNvSpPr/>
            <p:nvPr/>
          </p:nvSpPr>
          <p:spPr>
            <a:xfrm>
              <a:off x="8710142" y="6421821"/>
              <a:ext cx="56600" cy="114704"/>
            </a:xfrm>
            <a:custGeom>
              <a:avLst/>
              <a:gdLst/>
              <a:ahLst/>
              <a:cxnLst/>
              <a:rect l="l" t="t" r="r" b="b"/>
              <a:pathLst>
                <a:path w="56600" h="114704" extrusionOk="0">
                  <a:moveTo>
                    <a:pt x="9746" y="114705"/>
                  </a:moveTo>
                  <a:lnTo>
                    <a:pt x="56601" y="87090"/>
                  </a:lnTo>
                  <a:lnTo>
                    <a:pt x="0" y="0"/>
                  </a:lnTo>
                  <a:lnTo>
                    <a:pt x="9746" y="114705"/>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4" name="Google Shape;514;p18"/>
            <p:cNvSpPr/>
            <p:nvPr/>
          </p:nvSpPr>
          <p:spPr>
            <a:xfrm>
              <a:off x="8182745" y="4052641"/>
              <a:ext cx="227776" cy="132072"/>
            </a:xfrm>
            <a:custGeom>
              <a:avLst/>
              <a:gdLst/>
              <a:ahLst/>
              <a:cxnLst/>
              <a:rect l="l" t="t" r="r" b="b"/>
              <a:pathLst>
                <a:path w="227776" h="132072" extrusionOk="0">
                  <a:moveTo>
                    <a:pt x="211534" y="0"/>
                  </a:moveTo>
                  <a:lnTo>
                    <a:pt x="0" y="109082"/>
                  </a:lnTo>
                  <a:lnTo>
                    <a:pt x="16118" y="132072"/>
                  </a:lnTo>
                  <a:lnTo>
                    <a:pt x="227777" y="22741"/>
                  </a:lnTo>
                  <a:lnTo>
                    <a:pt x="211534" y="0"/>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5" name="Google Shape;515;p18"/>
            <p:cNvSpPr/>
            <p:nvPr/>
          </p:nvSpPr>
          <p:spPr>
            <a:xfrm>
              <a:off x="9647362" y="5347625"/>
              <a:ext cx="96333" cy="133946"/>
            </a:xfrm>
            <a:custGeom>
              <a:avLst/>
              <a:gdLst/>
              <a:ahLst/>
              <a:cxnLst/>
              <a:rect l="l" t="t" r="r" b="b"/>
              <a:pathLst>
                <a:path w="96333" h="133946" extrusionOk="0">
                  <a:moveTo>
                    <a:pt x="96334" y="131697"/>
                  </a:moveTo>
                  <a:lnTo>
                    <a:pt x="0" y="0"/>
                  </a:lnTo>
                  <a:lnTo>
                    <a:pt x="250" y="7622"/>
                  </a:lnTo>
                  <a:lnTo>
                    <a:pt x="92335" y="133946"/>
                  </a:lnTo>
                  <a:lnTo>
                    <a:pt x="96334" y="131697"/>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6" name="Google Shape;516;p18"/>
            <p:cNvSpPr/>
            <p:nvPr/>
          </p:nvSpPr>
          <p:spPr>
            <a:xfrm>
              <a:off x="9647987" y="5390482"/>
              <a:ext cx="209159" cy="315499"/>
            </a:xfrm>
            <a:custGeom>
              <a:avLst/>
              <a:gdLst/>
              <a:ahLst/>
              <a:cxnLst/>
              <a:rect l="l" t="t" r="r" b="b"/>
              <a:pathLst>
                <a:path w="209159" h="315499" extrusionOk="0">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7" name="Google Shape;517;p18"/>
            <p:cNvSpPr/>
            <p:nvPr/>
          </p:nvSpPr>
          <p:spPr>
            <a:xfrm>
              <a:off x="9225669" y="5417472"/>
              <a:ext cx="711192" cy="644492"/>
            </a:xfrm>
            <a:custGeom>
              <a:avLst/>
              <a:gdLst/>
              <a:ahLst/>
              <a:cxnLst/>
              <a:rect l="l" t="t" r="r" b="b"/>
              <a:pathLst>
                <a:path w="711192" h="644492" extrusionOk="0">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8" name="Google Shape;518;p18"/>
            <p:cNvSpPr/>
            <p:nvPr/>
          </p:nvSpPr>
          <p:spPr>
            <a:xfrm>
              <a:off x="9748818" y="5505936"/>
              <a:ext cx="51852" cy="71096"/>
            </a:xfrm>
            <a:custGeom>
              <a:avLst/>
              <a:gdLst/>
              <a:ahLst/>
              <a:cxnLst/>
              <a:rect l="l" t="t" r="r" b="b"/>
              <a:pathLst>
                <a:path w="51852" h="71096" extrusionOk="0">
                  <a:moveTo>
                    <a:pt x="0" y="125"/>
                  </a:moveTo>
                  <a:lnTo>
                    <a:pt x="0" y="875"/>
                  </a:lnTo>
                  <a:lnTo>
                    <a:pt x="51103" y="71097"/>
                  </a:lnTo>
                  <a:lnTo>
                    <a:pt x="51853" y="70472"/>
                  </a:lnTo>
                  <a:lnTo>
                    <a:pt x="375"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19" name="Google Shape;519;p18"/>
            <p:cNvSpPr/>
            <p:nvPr/>
          </p:nvSpPr>
          <p:spPr>
            <a:xfrm>
              <a:off x="9851399" y="5551918"/>
              <a:ext cx="2248" cy="4498"/>
            </a:xfrm>
            <a:custGeom>
              <a:avLst/>
              <a:gdLst/>
              <a:ahLst/>
              <a:cxnLst/>
              <a:rect l="l" t="t" r="r" b="b"/>
              <a:pathLst>
                <a:path w="2248" h="4498" extrusionOk="0">
                  <a:moveTo>
                    <a:pt x="2249" y="4498"/>
                  </a:moveTo>
                  <a:lnTo>
                    <a:pt x="2249" y="0"/>
                  </a:lnTo>
                  <a:lnTo>
                    <a:pt x="0" y="1250"/>
                  </a:lnTo>
                  <a:cubicBezTo>
                    <a:pt x="912" y="2212"/>
                    <a:pt x="1674" y="3299"/>
                    <a:pt x="2249" y="4498"/>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0" name="Google Shape;520;p18"/>
            <p:cNvSpPr/>
            <p:nvPr/>
          </p:nvSpPr>
          <p:spPr>
            <a:xfrm>
              <a:off x="9813540" y="5567162"/>
              <a:ext cx="41606" cy="72970"/>
            </a:xfrm>
            <a:custGeom>
              <a:avLst/>
              <a:gdLst/>
              <a:ahLst/>
              <a:cxnLst/>
              <a:rect l="l" t="t" r="r" b="b"/>
              <a:pathLst>
                <a:path w="41606" h="72970" extrusionOk="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1" name="Google Shape;521;p18"/>
            <p:cNvSpPr/>
            <p:nvPr/>
          </p:nvSpPr>
          <p:spPr>
            <a:xfrm>
              <a:off x="9809292" y="5573534"/>
              <a:ext cx="7121" cy="6122"/>
            </a:xfrm>
            <a:custGeom>
              <a:avLst/>
              <a:gdLst/>
              <a:ahLst/>
              <a:cxnLst/>
              <a:rect l="l" t="t" r="r" b="b"/>
              <a:pathLst>
                <a:path w="7121" h="6122" extrusionOk="0">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2" name="Google Shape;522;p18"/>
            <p:cNvSpPr/>
            <p:nvPr/>
          </p:nvSpPr>
          <p:spPr>
            <a:xfrm>
              <a:off x="8964157" y="5829182"/>
              <a:ext cx="543889" cy="435451"/>
            </a:xfrm>
            <a:custGeom>
              <a:avLst/>
              <a:gdLst/>
              <a:ahLst/>
              <a:cxnLst/>
              <a:rect l="l" t="t" r="r" b="b"/>
              <a:pathLst>
                <a:path w="543889" h="435451" extrusionOk="0">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3" name="Google Shape;523;p18"/>
            <p:cNvSpPr/>
            <p:nvPr/>
          </p:nvSpPr>
          <p:spPr>
            <a:xfrm>
              <a:off x="9750442" y="5233920"/>
              <a:ext cx="496410" cy="341488"/>
            </a:xfrm>
            <a:custGeom>
              <a:avLst/>
              <a:gdLst/>
              <a:ahLst/>
              <a:cxnLst/>
              <a:rect l="l" t="t" r="r" b="b"/>
              <a:pathLst>
                <a:path w="496410" h="341488" extrusionOk="0">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4" name="Google Shape;524;p18"/>
            <p:cNvSpPr/>
            <p:nvPr/>
          </p:nvSpPr>
          <p:spPr>
            <a:xfrm>
              <a:off x="9870890" y="5509310"/>
              <a:ext cx="194541" cy="248526"/>
            </a:xfrm>
            <a:custGeom>
              <a:avLst/>
              <a:gdLst/>
              <a:ahLst/>
              <a:cxnLst/>
              <a:rect l="l" t="t" r="r" b="b"/>
              <a:pathLst>
                <a:path w="194541" h="248526" extrusionOk="0">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5" name="Google Shape;525;p18"/>
            <p:cNvSpPr/>
            <p:nvPr/>
          </p:nvSpPr>
          <p:spPr>
            <a:xfrm>
              <a:off x="9037875" y="3658048"/>
              <a:ext cx="1229468" cy="1611232"/>
            </a:xfrm>
            <a:custGeom>
              <a:avLst/>
              <a:gdLst/>
              <a:ahLst/>
              <a:cxnLst/>
              <a:rect l="l" t="t" r="r" b="b"/>
              <a:pathLst>
                <a:path w="1229468" h="1611232" extrusionOk="0">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6" name="Google Shape;526;p18"/>
            <p:cNvSpPr/>
            <p:nvPr/>
          </p:nvSpPr>
          <p:spPr>
            <a:xfrm>
              <a:off x="7329363" y="2395801"/>
              <a:ext cx="600490" cy="1642845"/>
            </a:xfrm>
            <a:custGeom>
              <a:avLst/>
              <a:gdLst/>
              <a:ahLst/>
              <a:cxnLst/>
              <a:rect l="l" t="t" r="r" b="b"/>
              <a:pathLst>
                <a:path w="600490" h="1642845" extrusionOk="0">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7" name="Google Shape;527;p18"/>
            <p:cNvSpPr/>
            <p:nvPr/>
          </p:nvSpPr>
          <p:spPr>
            <a:xfrm>
              <a:off x="9037125" y="3500986"/>
              <a:ext cx="1287818" cy="1765170"/>
            </a:xfrm>
            <a:custGeom>
              <a:avLst/>
              <a:gdLst/>
              <a:ahLst/>
              <a:cxnLst/>
              <a:rect l="l" t="t" r="r" b="b"/>
              <a:pathLst>
                <a:path w="1287818" h="1765170" extrusionOk="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8" name="Google Shape;528;p18"/>
            <p:cNvSpPr/>
            <p:nvPr/>
          </p:nvSpPr>
          <p:spPr>
            <a:xfrm>
              <a:off x="9807043" y="4193834"/>
              <a:ext cx="609861" cy="831043"/>
            </a:xfrm>
            <a:custGeom>
              <a:avLst/>
              <a:gdLst/>
              <a:ahLst/>
              <a:cxnLst/>
              <a:rect l="l" t="t" r="r" b="b"/>
              <a:pathLst>
                <a:path w="609861" h="831043" extrusionOk="0">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29" name="Google Shape;529;p18"/>
            <p:cNvSpPr/>
            <p:nvPr/>
          </p:nvSpPr>
          <p:spPr>
            <a:xfrm>
              <a:off x="9806168" y="3675041"/>
              <a:ext cx="930597" cy="1295858"/>
            </a:xfrm>
            <a:custGeom>
              <a:avLst/>
              <a:gdLst/>
              <a:ahLst/>
              <a:cxnLst/>
              <a:rect l="l" t="t" r="r" b="b"/>
              <a:pathLst>
                <a:path w="930597" h="1295858" extrusionOk="0">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0" name="Google Shape;530;p18"/>
            <p:cNvSpPr/>
            <p:nvPr/>
          </p:nvSpPr>
          <p:spPr>
            <a:xfrm>
              <a:off x="10054686" y="4139981"/>
              <a:ext cx="571253" cy="749201"/>
            </a:xfrm>
            <a:custGeom>
              <a:avLst/>
              <a:gdLst/>
              <a:ahLst/>
              <a:cxnLst/>
              <a:rect l="l" t="t" r="r" b="b"/>
              <a:pathLst>
                <a:path w="571253" h="749201" extrusionOk="0">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1" name="Google Shape;531;p18"/>
            <p:cNvSpPr/>
            <p:nvPr/>
          </p:nvSpPr>
          <p:spPr>
            <a:xfrm>
              <a:off x="8709392" y="6254888"/>
              <a:ext cx="306367" cy="252524"/>
            </a:xfrm>
            <a:custGeom>
              <a:avLst/>
              <a:gdLst/>
              <a:ahLst/>
              <a:cxnLst/>
              <a:rect l="l" t="t" r="r" b="b"/>
              <a:pathLst>
                <a:path w="306367" h="252524" extrusionOk="0">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2" name="Google Shape;532;p18"/>
            <p:cNvSpPr/>
            <p:nvPr/>
          </p:nvSpPr>
          <p:spPr>
            <a:xfrm>
              <a:off x="9154450" y="2604218"/>
              <a:ext cx="151434" cy="951620"/>
            </a:xfrm>
            <a:custGeom>
              <a:avLst/>
              <a:gdLst/>
              <a:ahLst/>
              <a:cxnLst/>
              <a:rect l="l" t="t" r="r" b="b"/>
              <a:pathLst>
                <a:path w="151434" h="951620" extrusionOk="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3" name="Google Shape;533;p18"/>
            <p:cNvSpPr/>
            <p:nvPr/>
          </p:nvSpPr>
          <p:spPr>
            <a:xfrm>
              <a:off x="7800410" y="1440432"/>
              <a:ext cx="2389467" cy="2423283"/>
            </a:xfrm>
            <a:custGeom>
              <a:avLst/>
              <a:gdLst/>
              <a:ahLst/>
              <a:cxnLst/>
              <a:rect l="l" t="t" r="r" b="b"/>
              <a:pathLst>
                <a:path w="2389467" h="2423283" extrusionOk="0">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4" name="Google Shape;534;p18"/>
            <p:cNvSpPr/>
            <p:nvPr/>
          </p:nvSpPr>
          <p:spPr>
            <a:xfrm>
              <a:off x="8683903" y="3092649"/>
              <a:ext cx="210908" cy="403089"/>
            </a:xfrm>
            <a:custGeom>
              <a:avLst/>
              <a:gdLst/>
              <a:ahLst/>
              <a:cxnLst/>
              <a:rect l="l" t="t" r="r" b="b"/>
              <a:pathLst>
                <a:path w="210908" h="403089" extrusionOk="0">
                  <a:moveTo>
                    <a:pt x="202037" y="262895"/>
                  </a:moveTo>
                  <a:lnTo>
                    <a:pt x="0" y="0"/>
                  </a:lnTo>
                  <a:lnTo>
                    <a:pt x="10121" y="139819"/>
                  </a:lnTo>
                  <a:lnTo>
                    <a:pt x="156682" y="331993"/>
                  </a:lnTo>
                  <a:lnTo>
                    <a:pt x="210909" y="403089"/>
                  </a:lnTo>
                  <a:lnTo>
                    <a:pt x="202037" y="262895"/>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5" name="Google Shape;535;p18"/>
            <p:cNvSpPr/>
            <p:nvPr/>
          </p:nvSpPr>
          <p:spPr>
            <a:xfrm>
              <a:off x="8889189" y="3360042"/>
              <a:ext cx="187544" cy="313999"/>
            </a:xfrm>
            <a:custGeom>
              <a:avLst/>
              <a:gdLst/>
              <a:ahLst/>
              <a:cxnLst/>
              <a:rect l="l" t="t" r="r" b="b"/>
              <a:pathLst>
                <a:path w="187544" h="313999" extrusionOk="0">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6" name="Google Shape;536;p18"/>
            <p:cNvSpPr/>
            <p:nvPr/>
          </p:nvSpPr>
          <p:spPr>
            <a:xfrm>
              <a:off x="9895380" y="5270030"/>
              <a:ext cx="586871" cy="472561"/>
            </a:xfrm>
            <a:custGeom>
              <a:avLst/>
              <a:gdLst/>
              <a:ahLst/>
              <a:cxnLst/>
              <a:rect l="l" t="t" r="r" b="b"/>
              <a:pathLst>
                <a:path w="586871" h="472561" extrusionOk="0">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7" name="Google Shape;537;p18"/>
            <p:cNvSpPr/>
            <p:nvPr/>
          </p:nvSpPr>
          <p:spPr>
            <a:xfrm>
              <a:off x="9871140" y="5530177"/>
              <a:ext cx="168677" cy="288759"/>
            </a:xfrm>
            <a:custGeom>
              <a:avLst/>
              <a:gdLst/>
              <a:ahLst/>
              <a:cxnLst/>
              <a:rect l="l" t="t" r="r" b="b"/>
              <a:pathLst>
                <a:path w="168677" h="288759" extrusionOk="0">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8" name="Google Shape;538;p18"/>
            <p:cNvSpPr/>
            <p:nvPr/>
          </p:nvSpPr>
          <p:spPr>
            <a:xfrm>
              <a:off x="5460421" y="2711301"/>
              <a:ext cx="1735625" cy="1519394"/>
            </a:xfrm>
            <a:custGeom>
              <a:avLst/>
              <a:gdLst/>
              <a:ahLst/>
              <a:cxnLst/>
              <a:rect l="l" t="t" r="r" b="b"/>
              <a:pathLst>
                <a:path w="1735625" h="1519394" extrusionOk="0">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39" name="Google Shape;539;p18"/>
            <p:cNvSpPr/>
            <p:nvPr/>
          </p:nvSpPr>
          <p:spPr>
            <a:xfrm>
              <a:off x="5466418" y="3533723"/>
              <a:ext cx="694699" cy="2039561"/>
            </a:xfrm>
            <a:custGeom>
              <a:avLst/>
              <a:gdLst/>
              <a:ahLst/>
              <a:cxnLst/>
              <a:rect l="l" t="t" r="r" b="b"/>
              <a:pathLst>
                <a:path w="694699" h="2039561" extrusionOk="0">
                  <a:moveTo>
                    <a:pt x="402576" y="699721"/>
                  </a:moveTo>
                  <a:lnTo>
                    <a:pt x="0" y="0"/>
                  </a:lnTo>
                  <a:lnTo>
                    <a:pt x="309116" y="1340466"/>
                  </a:lnTo>
                  <a:lnTo>
                    <a:pt x="694700" y="2039562"/>
                  </a:lnTo>
                  <a:lnTo>
                    <a:pt x="608237" y="1642845"/>
                  </a:lnTo>
                  <a:lnTo>
                    <a:pt x="402576" y="69972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0" name="Google Shape;540;p18"/>
            <p:cNvSpPr/>
            <p:nvPr/>
          </p:nvSpPr>
          <p:spPr>
            <a:xfrm>
              <a:off x="10208994" y="480190"/>
              <a:ext cx="313364" cy="183801"/>
            </a:xfrm>
            <a:custGeom>
              <a:avLst/>
              <a:gdLst/>
              <a:ahLst/>
              <a:cxnLst/>
              <a:rect l="l" t="t" r="r" b="b"/>
              <a:pathLst>
                <a:path w="313364" h="183801" extrusionOk="0">
                  <a:moveTo>
                    <a:pt x="313364" y="79718"/>
                  </a:moveTo>
                  <a:lnTo>
                    <a:pt x="232524" y="0"/>
                  </a:lnTo>
                  <a:lnTo>
                    <a:pt x="0" y="102959"/>
                  </a:lnTo>
                  <a:lnTo>
                    <a:pt x="80215" y="183802"/>
                  </a:lnTo>
                  <a:lnTo>
                    <a:pt x="313364" y="7971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1" name="Google Shape;541;p18"/>
            <p:cNvSpPr/>
            <p:nvPr/>
          </p:nvSpPr>
          <p:spPr>
            <a:xfrm>
              <a:off x="10532854" y="554661"/>
              <a:ext cx="1671528" cy="721587"/>
            </a:xfrm>
            <a:custGeom>
              <a:avLst/>
              <a:gdLst/>
              <a:ahLst/>
              <a:cxnLst/>
              <a:rect l="l" t="t" r="r" b="b"/>
              <a:pathLst>
                <a:path w="1671528" h="721587" extrusionOk="0">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2" name="Google Shape;542;p18"/>
            <p:cNvSpPr/>
            <p:nvPr/>
          </p:nvSpPr>
          <p:spPr>
            <a:xfrm>
              <a:off x="7786041" y="1315232"/>
              <a:ext cx="2404960" cy="1238131"/>
            </a:xfrm>
            <a:custGeom>
              <a:avLst/>
              <a:gdLst/>
              <a:ahLst/>
              <a:cxnLst/>
              <a:rect l="l" t="t" r="r" b="b"/>
              <a:pathLst>
                <a:path w="2404960" h="1238131" extrusionOk="0">
                  <a:moveTo>
                    <a:pt x="2404961" y="120702"/>
                  </a:moveTo>
                  <a:lnTo>
                    <a:pt x="2404961" y="118578"/>
                  </a:lnTo>
                  <a:lnTo>
                    <a:pt x="2404836" y="0"/>
                  </a:lnTo>
                  <a:lnTo>
                    <a:pt x="0" y="1114556"/>
                  </a:lnTo>
                  <a:lnTo>
                    <a:pt x="13869" y="1238131"/>
                  </a:lnTo>
                  <a:lnTo>
                    <a:pt x="2404961" y="120702"/>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3" name="Google Shape;543;p18"/>
            <p:cNvSpPr/>
            <p:nvPr/>
          </p:nvSpPr>
          <p:spPr>
            <a:xfrm>
              <a:off x="10527606" y="694605"/>
              <a:ext cx="1260330" cy="1523392"/>
            </a:xfrm>
            <a:custGeom>
              <a:avLst/>
              <a:gdLst/>
              <a:ahLst/>
              <a:cxnLst/>
              <a:rect l="l" t="t" r="r" b="b"/>
              <a:pathLst>
                <a:path w="1260330" h="1523392" extrusionOk="0">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4" name="Google Shape;544;p18"/>
            <p:cNvSpPr/>
            <p:nvPr/>
          </p:nvSpPr>
          <p:spPr>
            <a:xfrm>
              <a:off x="11501311" y="2047440"/>
              <a:ext cx="21740" cy="20117"/>
            </a:xfrm>
            <a:custGeom>
              <a:avLst/>
              <a:gdLst/>
              <a:ahLst/>
              <a:cxnLst/>
              <a:rect l="l" t="t" r="r" b="b"/>
              <a:pathLst>
                <a:path w="21740" h="20117" extrusionOk="0">
                  <a:moveTo>
                    <a:pt x="21740" y="18118"/>
                  </a:moveTo>
                  <a:lnTo>
                    <a:pt x="3873" y="0"/>
                  </a:lnTo>
                  <a:lnTo>
                    <a:pt x="0" y="1874"/>
                  </a:lnTo>
                  <a:lnTo>
                    <a:pt x="17867" y="20117"/>
                  </a:lnTo>
                  <a:lnTo>
                    <a:pt x="21740" y="18118"/>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5" name="Google Shape;545;p18"/>
            <p:cNvSpPr/>
            <p:nvPr/>
          </p:nvSpPr>
          <p:spPr>
            <a:xfrm>
              <a:off x="11041384" y="2069432"/>
              <a:ext cx="459176" cy="252774"/>
            </a:xfrm>
            <a:custGeom>
              <a:avLst/>
              <a:gdLst/>
              <a:ahLst/>
              <a:cxnLst/>
              <a:rect l="l" t="t" r="r" b="b"/>
              <a:pathLst>
                <a:path w="459176" h="252774" extrusionOk="0">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6" name="Google Shape;546;p18"/>
            <p:cNvSpPr/>
            <p:nvPr/>
          </p:nvSpPr>
          <p:spPr>
            <a:xfrm>
              <a:off x="11039510" y="2301714"/>
              <a:ext cx="21990" cy="33111"/>
            </a:xfrm>
            <a:custGeom>
              <a:avLst/>
              <a:gdLst/>
              <a:ahLst/>
              <a:cxnLst/>
              <a:rect l="l" t="t" r="r" b="b"/>
              <a:pathLst>
                <a:path w="21990" h="33111" extrusionOk="0">
                  <a:moveTo>
                    <a:pt x="0" y="33112"/>
                  </a:moveTo>
                  <a:lnTo>
                    <a:pt x="21990" y="21991"/>
                  </a:lnTo>
                  <a:lnTo>
                    <a:pt x="1250" y="0"/>
                  </a:lnTo>
                  <a:lnTo>
                    <a:pt x="0" y="33112"/>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7" name="Google Shape;547;p18"/>
            <p:cNvSpPr/>
            <p:nvPr/>
          </p:nvSpPr>
          <p:spPr>
            <a:xfrm>
              <a:off x="10709028" y="2195631"/>
              <a:ext cx="319237" cy="616129"/>
            </a:xfrm>
            <a:custGeom>
              <a:avLst/>
              <a:gdLst/>
              <a:ahLst/>
              <a:cxnLst/>
              <a:rect l="l" t="t" r="r" b="b"/>
              <a:pathLst>
                <a:path w="319237" h="616129" extrusionOk="0">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8" name="Google Shape;548;p18"/>
            <p:cNvSpPr/>
            <p:nvPr/>
          </p:nvSpPr>
          <p:spPr>
            <a:xfrm>
              <a:off x="10712152" y="2708677"/>
              <a:ext cx="289500" cy="420707"/>
            </a:xfrm>
            <a:custGeom>
              <a:avLst/>
              <a:gdLst/>
              <a:ahLst/>
              <a:cxnLst/>
              <a:rect l="l" t="t" r="r" b="b"/>
              <a:pathLst>
                <a:path w="289500" h="420707" extrusionOk="0">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49" name="Google Shape;549;p18"/>
            <p:cNvSpPr/>
            <p:nvPr/>
          </p:nvSpPr>
          <p:spPr>
            <a:xfrm>
              <a:off x="10452139" y="1981092"/>
              <a:ext cx="576001" cy="480933"/>
            </a:xfrm>
            <a:custGeom>
              <a:avLst/>
              <a:gdLst/>
              <a:ahLst/>
              <a:cxnLst/>
              <a:rect l="l" t="t" r="r" b="b"/>
              <a:pathLst>
                <a:path w="576001" h="480933" extrusionOk="0">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0" name="Google Shape;550;p18"/>
            <p:cNvSpPr/>
            <p:nvPr/>
          </p:nvSpPr>
          <p:spPr>
            <a:xfrm>
              <a:off x="10452139" y="1868762"/>
              <a:ext cx="228401" cy="551904"/>
            </a:xfrm>
            <a:custGeom>
              <a:avLst/>
              <a:gdLst/>
              <a:ahLst/>
              <a:cxnLst/>
              <a:rect l="l" t="t" r="r" b="b"/>
              <a:pathLst>
                <a:path w="228401" h="551904" extrusionOk="0">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1" name="Google Shape;551;p18"/>
            <p:cNvSpPr/>
            <p:nvPr/>
          </p:nvSpPr>
          <p:spPr>
            <a:xfrm>
              <a:off x="10447016" y="2425914"/>
              <a:ext cx="40357" cy="500175"/>
            </a:xfrm>
            <a:custGeom>
              <a:avLst/>
              <a:gdLst/>
              <a:ahLst/>
              <a:cxnLst/>
              <a:rect l="l" t="t" r="r" b="b"/>
              <a:pathLst>
                <a:path w="40357" h="500175" extrusionOk="0">
                  <a:moveTo>
                    <a:pt x="40358" y="39109"/>
                  </a:moveTo>
                  <a:lnTo>
                    <a:pt x="4998" y="0"/>
                  </a:lnTo>
                  <a:lnTo>
                    <a:pt x="0" y="460941"/>
                  </a:lnTo>
                  <a:lnTo>
                    <a:pt x="34485" y="500176"/>
                  </a:lnTo>
                  <a:lnTo>
                    <a:pt x="40358" y="391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2" name="Google Shape;552;p18"/>
            <p:cNvSpPr/>
            <p:nvPr/>
          </p:nvSpPr>
          <p:spPr>
            <a:xfrm>
              <a:off x="8416643" y="5878038"/>
              <a:ext cx="141189" cy="116078"/>
            </a:xfrm>
            <a:custGeom>
              <a:avLst/>
              <a:gdLst/>
              <a:ahLst/>
              <a:cxnLst/>
              <a:rect l="l" t="t" r="r" b="b"/>
              <a:pathLst>
                <a:path w="141189" h="116078" extrusionOk="0">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3" name="Google Shape;553;p18"/>
            <p:cNvSpPr/>
            <p:nvPr/>
          </p:nvSpPr>
          <p:spPr>
            <a:xfrm>
              <a:off x="8571202" y="5872540"/>
              <a:ext cx="9745" cy="46231"/>
            </a:xfrm>
            <a:custGeom>
              <a:avLst/>
              <a:gdLst/>
              <a:ahLst/>
              <a:cxnLst/>
              <a:rect l="l" t="t" r="r" b="b"/>
              <a:pathLst>
                <a:path w="9745" h="46231" extrusionOk="0">
                  <a:moveTo>
                    <a:pt x="3873" y="46232"/>
                  </a:moveTo>
                  <a:lnTo>
                    <a:pt x="9746" y="42858"/>
                  </a:lnTo>
                  <a:lnTo>
                    <a:pt x="5997" y="0"/>
                  </a:lnTo>
                  <a:lnTo>
                    <a:pt x="0" y="3499"/>
                  </a:lnTo>
                  <a:lnTo>
                    <a:pt x="3873" y="46232"/>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4" name="Google Shape;554;p18"/>
            <p:cNvSpPr/>
            <p:nvPr/>
          </p:nvSpPr>
          <p:spPr>
            <a:xfrm>
              <a:off x="8540215" y="5582031"/>
              <a:ext cx="34859" cy="273516"/>
            </a:xfrm>
            <a:custGeom>
              <a:avLst/>
              <a:gdLst/>
              <a:ahLst/>
              <a:cxnLst/>
              <a:rect l="l" t="t" r="r" b="b"/>
              <a:pathLst>
                <a:path w="34859" h="273516" extrusionOk="0">
                  <a:moveTo>
                    <a:pt x="12744" y="18993"/>
                  </a:moveTo>
                  <a:lnTo>
                    <a:pt x="0" y="0"/>
                  </a:lnTo>
                  <a:lnTo>
                    <a:pt x="24864" y="273516"/>
                  </a:lnTo>
                  <a:lnTo>
                    <a:pt x="34860" y="267768"/>
                  </a:lnTo>
                  <a:lnTo>
                    <a:pt x="12744" y="18993"/>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5" name="Google Shape;555;p18"/>
            <p:cNvSpPr/>
            <p:nvPr/>
          </p:nvSpPr>
          <p:spPr>
            <a:xfrm>
              <a:off x="9302011" y="3333927"/>
              <a:ext cx="610985" cy="819298"/>
            </a:xfrm>
            <a:custGeom>
              <a:avLst/>
              <a:gdLst/>
              <a:ahLst/>
              <a:cxnLst/>
              <a:rect l="l" t="t" r="r" b="b"/>
              <a:pathLst>
                <a:path w="610985" h="819298" extrusionOk="0">
                  <a:moveTo>
                    <a:pt x="523149" y="818549"/>
                  </a:moveTo>
                  <a:lnTo>
                    <a:pt x="610986" y="771193"/>
                  </a:lnTo>
                  <a:lnTo>
                    <a:pt x="0" y="0"/>
                  </a:lnTo>
                  <a:lnTo>
                    <a:pt x="7122" y="163935"/>
                  </a:lnTo>
                  <a:lnTo>
                    <a:pt x="521899" y="819298"/>
                  </a:lnTo>
                  <a:lnTo>
                    <a:pt x="523149" y="81854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6" name="Google Shape;556;p18"/>
            <p:cNvSpPr/>
            <p:nvPr/>
          </p:nvSpPr>
          <p:spPr>
            <a:xfrm>
              <a:off x="8557832" y="3525101"/>
              <a:ext cx="467798" cy="390469"/>
            </a:xfrm>
            <a:custGeom>
              <a:avLst/>
              <a:gdLst/>
              <a:ahLst/>
              <a:cxnLst/>
              <a:rect l="l" t="t" r="r" b="b"/>
              <a:pathLst>
                <a:path w="467798" h="390469" extrusionOk="0">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7" name="Google Shape;557;p18"/>
            <p:cNvSpPr/>
            <p:nvPr/>
          </p:nvSpPr>
          <p:spPr>
            <a:xfrm>
              <a:off x="8683153" y="2856368"/>
              <a:ext cx="495785" cy="746952"/>
            </a:xfrm>
            <a:custGeom>
              <a:avLst/>
              <a:gdLst/>
              <a:ahLst/>
              <a:cxnLst/>
              <a:rect l="l" t="t" r="r" b="b"/>
              <a:pathLst>
                <a:path w="495785" h="746952" extrusionOk="0">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8" name="Google Shape;558;p18"/>
            <p:cNvSpPr/>
            <p:nvPr/>
          </p:nvSpPr>
          <p:spPr>
            <a:xfrm>
              <a:off x="11044883" y="2144402"/>
              <a:ext cx="204536" cy="111205"/>
            </a:xfrm>
            <a:custGeom>
              <a:avLst/>
              <a:gdLst/>
              <a:ahLst/>
              <a:cxnLst/>
              <a:rect l="l" t="t" r="r" b="b"/>
              <a:pathLst>
                <a:path w="204536" h="111205" extrusionOk="0">
                  <a:moveTo>
                    <a:pt x="204537" y="8247"/>
                  </a:moveTo>
                  <a:lnTo>
                    <a:pt x="196665" y="0"/>
                  </a:lnTo>
                  <a:lnTo>
                    <a:pt x="500" y="98586"/>
                  </a:lnTo>
                  <a:lnTo>
                    <a:pt x="0" y="111206"/>
                  </a:lnTo>
                  <a:lnTo>
                    <a:pt x="204537" y="824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59" name="Google Shape;559;p18"/>
            <p:cNvSpPr/>
            <p:nvPr/>
          </p:nvSpPr>
          <p:spPr>
            <a:xfrm>
              <a:off x="9376479" y="2704553"/>
              <a:ext cx="1615427" cy="1141295"/>
            </a:xfrm>
            <a:custGeom>
              <a:avLst/>
              <a:gdLst/>
              <a:ahLst/>
              <a:cxnLst/>
              <a:rect l="l" t="t" r="r" b="b"/>
              <a:pathLst>
                <a:path w="1615427" h="1141295" extrusionOk="0">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0" name="Google Shape;560;p18"/>
            <p:cNvSpPr/>
            <p:nvPr/>
          </p:nvSpPr>
          <p:spPr>
            <a:xfrm>
              <a:off x="9302761" y="3293319"/>
              <a:ext cx="1438253" cy="813300"/>
            </a:xfrm>
            <a:custGeom>
              <a:avLst/>
              <a:gdLst/>
              <a:ahLst/>
              <a:cxnLst/>
              <a:rect l="l" t="t" r="r" b="b"/>
              <a:pathLst>
                <a:path w="1438253" h="813300" extrusionOk="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1" name="Google Shape;561;p18"/>
            <p:cNvSpPr/>
            <p:nvPr/>
          </p:nvSpPr>
          <p:spPr>
            <a:xfrm>
              <a:off x="9295888" y="3197232"/>
              <a:ext cx="74842" cy="128823"/>
            </a:xfrm>
            <a:custGeom>
              <a:avLst/>
              <a:gdLst/>
              <a:ahLst/>
              <a:cxnLst/>
              <a:rect l="l" t="t" r="r" b="b"/>
              <a:pathLst>
                <a:path w="74842" h="128823" extrusionOk="0">
                  <a:moveTo>
                    <a:pt x="69720" y="87215"/>
                  </a:moveTo>
                  <a:lnTo>
                    <a:pt x="0" y="0"/>
                  </a:lnTo>
                  <a:lnTo>
                    <a:pt x="5748" y="128824"/>
                  </a:lnTo>
                  <a:lnTo>
                    <a:pt x="74843" y="93588"/>
                  </a:lnTo>
                  <a:lnTo>
                    <a:pt x="69720" y="87215"/>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2" name="Google Shape;562;p18"/>
            <p:cNvSpPr/>
            <p:nvPr/>
          </p:nvSpPr>
          <p:spPr>
            <a:xfrm>
              <a:off x="10056310" y="3764881"/>
              <a:ext cx="678831" cy="1086441"/>
            </a:xfrm>
            <a:custGeom>
              <a:avLst/>
              <a:gdLst/>
              <a:ahLst/>
              <a:cxnLst/>
              <a:rect l="l" t="t" r="r" b="b"/>
              <a:pathLst>
                <a:path w="678831" h="1086441" extrusionOk="0">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3" name="Google Shape;563;p18"/>
            <p:cNvSpPr/>
            <p:nvPr/>
          </p:nvSpPr>
          <p:spPr>
            <a:xfrm>
              <a:off x="7705951" y="4830956"/>
              <a:ext cx="119948" cy="161685"/>
            </a:xfrm>
            <a:custGeom>
              <a:avLst/>
              <a:gdLst/>
              <a:ahLst/>
              <a:cxnLst/>
              <a:rect l="l" t="t" r="r" b="b"/>
              <a:pathLst>
                <a:path w="119948" h="161685" extrusionOk="0">
                  <a:moveTo>
                    <a:pt x="22240" y="0"/>
                  </a:moveTo>
                  <a:lnTo>
                    <a:pt x="0" y="11745"/>
                  </a:lnTo>
                  <a:lnTo>
                    <a:pt x="97458" y="161686"/>
                  </a:lnTo>
                  <a:lnTo>
                    <a:pt x="119948" y="149690"/>
                  </a:lnTo>
                  <a:lnTo>
                    <a:pt x="2224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4" name="Google Shape;564;p18"/>
            <p:cNvSpPr/>
            <p:nvPr/>
          </p:nvSpPr>
          <p:spPr>
            <a:xfrm>
              <a:off x="10309950" y="5064737"/>
              <a:ext cx="287251" cy="432202"/>
            </a:xfrm>
            <a:custGeom>
              <a:avLst/>
              <a:gdLst/>
              <a:ahLst/>
              <a:cxnLst/>
              <a:rect l="l" t="t" r="r" b="b"/>
              <a:pathLst>
                <a:path w="287251" h="432202" extrusionOk="0">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5" name="Google Shape;565;p18"/>
            <p:cNvSpPr/>
            <p:nvPr/>
          </p:nvSpPr>
          <p:spPr>
            <a:xfrm>
              <a:off x="10311700" y="4821584"/>
              <a:ext cx="504532" cy="608257"/>
            </a:xfrm>
            <a:custGeom>
              <a:avLst/>
              <a:gdLst/>
              <a:ahLst/>
              <a:cxnLst/>
              <a:rect l="l" t="t" r="r" b="b"/>
              <a:pathLst>
                <a:path w="504532" h="608257" extrusionOk="0">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6" name="Google Shape;566;p18"/>
            <p:cNvSpPr/>
            <p:nvPr/>
          </p:nvSpPr>
          <p:spPr>
            <a:xfrm>
              <a:off x="10725021" y="3561587"/>
              <a:ext cx="539017" cy="1371578"/>
            </a:xfrm>
            <a:custGeom>
              <a:avLst/>
              <a:gdLst/>
              <a:ahLst/>
              <a:cxnLst/>
              <a:rect l="l" t="t" r="r" b="b"/>
              <a:pathLst>
                <a:path w="539017" h="1371578" extrusionOk="0">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7" name="Google Shape;567;p18"/>
            <p:cNvSpPr/>
            <p:nvPr/>
          </p:nvSpPr>
          <p:spPr>
            <a:xfrm>
              <a:off x="10845594" y="4458229"/>
              <a:ext cx="106454" cy="246776"/>
            </a:xfrm>
            <a:custGeom>
              <a:avLst/>
              <a:gdLst/>
              <a:ahLst/>
              <a:cxnLst/>
              <a:rect l="l" t="t" r="r" b="b"/>
              <a:pathLst>
                <a:path w="106454" h="246776" extrusionOk="0">
                  <a:moveTo>
                    <a:pt x="250" y="115079"/>
                  </a:moveTo>
                  <a:lnTo>
                    <a:pt x="0" y="122576"/>
                  </a:lnTo>
                  <a:lnTo>
                    <a:pt x="101831" y="246777"/>
                  </a:lnTo>
                  <a:lnTo>
                    <a:pt x="106454" y="124201"/>
                  </a:lnTo>
                  <a:lnTo>
                    <a:pt x="3874" y="0"/>
                  </a:lnTo>
                  <a:lnTo>
                    <a:pt x="250" y="115079"/>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8" name="Google Shape;568;p18"/>
            <p:cNvSpPr/>
            <p:nvPr/>
          </p:nvSpPr>
          <p:spPr>
            <a:xfrm>
              <a:off x="10849842" y="4211827"/>
              <a:ext cx="525819" cy="367228"/>
            </a:xfrm>
            <a:custGeom>
              <a:avLst/>
              <a:gdLst/>
              <a:ahLst/>
              <a:cxnLst/>
              <a:rect l="l" t="t" r="r" b="b"/>
              <a:pathLst>
                <a:path w="525819" h="367228" extrusionOk="0">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9" name="Google Shape;569;p18"/>
            <p:cNvSpPr/>
            <p:nvPr/>
          </p:nvSpPr>
          <p:spPr>
            <a:xfrm>
              <a:off x="11278032" y="4166470"/>
              <a:ext cx="101331" cy="157562"/>
            </a:xfrm>
            <a:custGeom>
              <a:avLst/>
              <a:gdLst/>
              <a:ahLst/>
              <a:cxnLst/>
              <a:rect l="l" t="t" r="r" b="b"/>
              <a:pathLst>
                <a:path w="101331" h="157562" extrusionOk="0">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0" name="Google Shape;570;p18"/>
            <p:cNvSpPr/>
            <p:nvPr/>
          </p:nvSpPr>
          <p:spPr>
            <a:xfrm>
              <a:off x="10484750" y="2351819"/>
              <a:ext cx="232649" cy="575770"/>
            </a:xfrm>
            <a:custGeom>
              <a:avLst/>
              <a:gdLst/>
              <a:ahLst/>
              <a:cxnLst/>
              <a:rect l="l" t="t" r="r" b="b"/>
              <a:pathLst>
                <a:path w="232649" h="575770" extrusionOk="0">
                  <a:moveTo>
                    <a:pt x="0" y="575770"/>
                  </a:moveTo>
                  <a:lnTo>
                    <a:pt x="221904" y="461566"/>
                  </a:lnTo>
                  <a:lnTo>
                    <a:pt x="232649" y="0"/>
                  </a:lnTo>
                  <a:lnTo>
                    <a:pt x="5747" y="113705"/>
                  </a:lnTo>
                  <a:lnTo>
                    <a:pt x="0" y="57577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1" name="Google Shape;571;p18"/>
            <p:cNvSpPr/>
            <p:nvPr/>
          </p:nvSpPr>
          <p:spPr>
            <a:xfrm>
              <a:off x="10285586" y="1796665"/>
              <a:ext cx="168052" cy="620502"/>
            </a:xfrm>
            <a:custGeom>
              <a:avLst/>
              <a:gdLst/>
              <a:ahLst/>
              <a:cxnLst/>
              <a:rect l="l" t="t" r="r" b="b"/>
              <a:pathLst>
                <a:path w="168052" h="620502" extrusionOk="0">
                  <a:moveTo>
                    <a:pt x="168052" y="180303"/>
                  </a:moveTo>
                  <a:lnTo>
                    <a:pt x="1374" y="0"/>
                  </a:lnTo>
                  <a:lnTo>
                    <a:pt x="0" y="439200"/>
                  </a:lnTo>
                  <a:lnTo>
                    <a:pt x="163304" y="620503"/>
                  </a:lnTo>
                  <a:lnTo>
                    <a:pt x="168052" y="18030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2" name="Google Shape;572;p18"/>
            <p:cNvSpPr/>
            <p:nvPr/>
          </p:nvSpPr>
          <p:spPr>
            <a:xfrm>
              <a:off x="10284211" y="2240988"/>
              <a:ext cx="164678" cy="642244"/>
            </a:xfrm>
            <a:custGeom>
              <a:avLst/>
              <a:gdLst/>
              <a:ahLst/>
              <a:cxnLst/>
              <a:rect l="l" t="t" r="r" b="b"/>
              <a:pathLst>
                <a:path w="164678" h="642244" extrusionOk="0">
                  <a:moveTo>
                    <a:pt x="164679" y="181428"/>
                  </a:moveTo>
                  <a:lnTo>
                    <a:pt x="1375" y="0"/>
                  </a:lnTo>
                  <a:lnTo>
                    <a:pt x="0" y="460067"/>
                  </a:lnTo>
                  <a:lnTo>
                    <a:pt x="159681" y="642244"/>
                  </a:lnTo>
                  <a:lnTo>
                    <a:pt x="164679" y="18142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3" name="Google Shape;573;p18"/>
            <p:cNvSpPr/>
            <p:nvPr/>
          </p:nvSpPr>
          <p:spPr>
            <a:xfrm>
              <a:off x="10286960" y="562657"/>
              <a:ext cx="237522" cy="1226885"/>
            </a:xfrm>
            <a:custGeom>
              <a:avLst/>
              <a:gdLst/>
              <a:ahLst/>
              <a:cxnLst/>
              <a:rect l="l" t="t" r="r" b="b"/>
              <a:pathLst>
                <a:path w="237522" h="1226885" extrusionOk="0">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4" name="Google Shape;574;p18"/>
            <p:cNvSpPr/>
            <p:nvPr/>
          </p:nvSpPr>
          <p:spPr>
            <a:xfrm>
              <a:off x="6979015" y="5256911"/>
              <a:ext cx="749301" cy="1424181"/>
            </a:xfrm>
            <a:custGeom>
              <a:avLst/>
              <a:gdLst/>
              <a:ahLst/>
              <a:cxnLst/>
              <a:rect l="l" t="t" r="r" b="b"/>
              <a:pathLst>
                <a:path w="749301" h="1424181" extrusionOk="0">
                  <a:moveTo>
                    <a:pt x="716315" y="1191150"/>
                  </a:moveTo>
                  <a:lnTo>
                    <a:pt x="0" y="0"/>
                  </a:lnTo>
                  <a:lnTo>
                    <a:pt x="40108" y="233907"/>
                  </a:lnTo>
                  <a:lnTo>
                    <a:pt x="749301" y="1424182"/>
                  </a:lnTo>
                  <a:lnTo>
                    <a:pt x="718814" y="1208518"/>
                  </a:lnTo>
                  <a:lnTo>
                    <a:pt x="716315" y="1191150"/>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5" name="Google Shape;575;p18"/>
            <p:cNvSpPr/>
            <p:nvPr/>
          </p:nvSpPr>
          <p:spPr>
            <a:xfrm>
              <a:off x="11195942" y="3707903"/>
              <a:ext cx="166178" cy="421956"/>
            </a:xfrm>
            <a:custGeom>
              <a:avLst/>
              <a:gdLst/>
              <a:ahLst/>
              <a:cxnLst/>
              <a:rect l="l" t="t" r="r" b="b"/>
              <a:pathLst>
                <a:path w="166178" h="421956" extrusionOk="0">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6" name="Google Shape;576;p18"/>
            <p:cNvSpPr/>
            <p:nvPr/>
          </p:nvSpPr>
          <p:spPr>
            <a:xfrm>
              <a:off x="11213685" y="3692410"/>
              <a:ext cx="159555" cy="184426"/>
            </a:xfrm>
            <a:custGeom>
              <a:avLst/>
              <a:gdLst/>
              <a:ahLst/>
              <a:cxnLst/>
              <a:rect l="l" t="t" r="r" b="b"/>
              <a:pathLst>
                <a:path w="159555" h="184426" extrusionOk="0">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7" name="Google Shape;577;p18"/>
            <p:cNvSpPr/>
            <p:nvPr/>
          </p:nvSpPr>
          <p:spPr>
            <a:xfrm>
              <a:off x="10969415" y="3429014"/>
              <a:ext cx="241645" cy="608007"/>
            </a:xfrm>
            <a:custGeom>
              <a:avLst/>
              <a:gdLst/>
              <a:ahLst/>
              <a:cxnLst/>
              <a:rect l="l" t="t" r="r" b="b"/>
              <a:pathLst>
                <a:path w="241645" h="608007" extrusionOk="0">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8" name="Google Shape;578;p18"/>
            <p:cNvSpPr/>
            <p:nvPr/>
          </p:nvSpPr>
          <p:spPr>
            <a:xfrm>
              <a:off x="10765879" y="3425891"/>
              <a:ext cx="213282" cy="346861"/>
            </a:xfrm>
            <a:custGeom>
              <a:avLst/>
              <a:gdLst/>
              <a:ahLst/>
              <a:cxnLst/>
              <a:rect l="l" t="t" r="r" b="b"/>
              <a:pathLst>
                <a:path w="213282" h="346861" extrusionOk="0">
                  <a:moveTo>
                    <a:pt x="200538" y="346862"/>
                  </a:moveTo>
                  <a:lnTo>
                    <a:pt x="213283" y="0"/>
                  </a:lnTo>
                  <a:lnTo>
                    <a:pt x="5622" y="111331"/>
                  </a:lnTo>
                  <a:lnTo>
                    <a:pt x="0" y="114330"/>
                  </a:lnTo>
                  <a:lnTo>
                    <a:pt x="200538" y="346862"/>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9" name="Google Shape;579;p18"/>
            <p:cNvSpPr/>
            <p:nvPr/>
          </p:nvSpPr>
          <p:spPr>
            <a:xfrm>
              <a:off x="10971165" y="4368140"/>
              <a:ext cx="424691" cy="363230"/>
            </a:xfrm>
            <a:custGeom>
              <a:avLst/>
              <a:gdLst/>
              <a:ahLst/>
              <a:cxnLst/>
              <a:rect l="l" t="t" r="r" b="b"/>
              <a:pathLst>
                <a:path w="424691" h="363230" extrusionOk="0">
                  <a:moveTo>
                    <a:pt x="0" y="363230"/>
                  </a:moveTo>
                  <a:lnTo>
                    <a:pt x="417320" y="123451"/>
                  </a:lnTo>
                  <a:lnTo>
                    <a:pt x="417569" y="119577"/>
                  </a:lnTo>
                  <a:lnTo>
                    <a:pt x="424691" y="0"/>
                  </a:lnTo>
                  <a:lnTo>
                    <a:pt x="4748" y="239779"/>
                  </a:lnTo>
                  <a:lnTo>
                    <a:pt x="0" y="36323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0" name="Google Shape;580;p18"/>
            <p:cNvSpPr/>
            <p:nvPr/>
          </p:nvSpPr>
          <p:spPr>
            <a:xfrm>
              <a:off x="9377103" y="3178489"/>
              <a:ext cx="539891" cy="765194"/>
            </a:xfrm>
            <a:custGeom>
              <a:avLst/>
              <a:gdLst/>
              <a:ahLst/>
              <a:cxnLst/>
              <a:rect l="l" t="t" r="r" b="b"/>
              <a:pathLst>
                <a:path w="539891" h="765194" extrusionOk="0">
                  <a:moveTo>
                    <a:pt x="539892" y="765195"/>
                  </a:moveTo>
                  <a:lnTo>
                    <a:pt x="538517" y="670358"/>
                  </a:lnTo>
                  <a:lnTo>
                    <a:pt x="0" y="0"/>
                  </a:lnTo>
                  <a:lnTo>
                    <a:pt x="3749" y="93838"/>
                  </a:lnTo>
                  <a:lnTo>
                    <a:pt x="10121" y="101835"/>
                  </a:lnTo>
                  <a:lnTo>
                    <a:pt x="539892" y="76519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1" name="Google Shape;581;p18"/>
            <p:cNvSpPr/>
            <p:nvPr/>
          </p:nvSpPr>
          <p:spPr>
            <a:xfrm>
              <a:off x="9918244" y="3280949"/>
              <a:ext cx="1074785" cy="667733"/>
            </a:xfrm>
            <a:custGeom>
              <a:avLst/>
              <a:gdLst/>
              <a:ahLst/>
              <a:cxnLst/>
              <a:rect l="l" t="t" r="r" b="b"/>
              <a:pathLst>
                <a:path w="1074785" h="667733" extrusionOk="0">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2" name="Google Shape;582;p18"/>
            <p:cNvSpPr/>
            <p:nvPr/>
          </p:nvSpPr>
          <p:spPr>
            <a:xfrm>
              <a:off x="10993280" y="2886231"/>
              <a:ext cx="361468" cy="793558"/>
            </a:xfrm>
            <a:custGeom>
              <a:avLst/>
              <a:gdLst/>
              <a:ahLst/>
              <a:cxnLst/>
              <a:rect l="l" t="t" r="r" b="b"/>
              <a:pathLst>
                <a:path w="361468" h="793558" extrusionOk="0">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3" name="Google Shape;583;p18"/>
            <p:cNvSpPr/>
            <p:nvPr/>
          </p:nvSpPr>
          <p:spPr>
            <a:xfrm>
              <a:off x="9350240" y="2238864"/>
              <a:ext cx="931972" cy="918675"/>
            </a:xfrm>
            <a:custGeom>
              <a:avLst/>
              <a:gdLst/>
              <a:ahLst/>
              <a:cxnLst/>
              <a:rect l="l" t="t" r="r" b="b"/>
              <a:pathLst>
                <a:path w="931972" h="918675" extrusionOk="0">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4" name="Google Shape;584;p18"/>
            <p:cNvSpPr/>
            <p:nvPr/>
          </p:nvSpPr>
          <p:spPr>
            <a:xfrm>
              <a:off x="9269525" y="2602719"/>
              <a:ext cx="95333" cy="541908"/>
            </a:xfrm>
            <a:custGeom>
              <a:avLst/>
              <a:gdLst/>
              <a:ahLst/>
              <a:cxnLst/>
              <a:rect l="l" t="t" r="r" b="b"/>
              <a:pathLst>
                <a:path w="95333" h="541908" extrusionOk="0">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5" name="Google Shape;585;p18"/>
            <p:cNvSpPr/>
            <p:nvPr/>
          </p:nvSpPr>
          <p:spPr>
            <a:xfrm>
              <a:off x="7143819" y="2137779"/>
              <a:ext cx="618607" cy="456068"/>
            </a:xfrm>
            <a:custGeom>
              <a:avLst/>
              <a:gdLst/>
              <a:ahLst/>
              <a:cxnLst/>
              <a:rect l="l" t="t" r="r" b="b"/>
              <a:pathLst>
                <a:path w="618607" h="456068" extrusionOk="0">
                  <a:moveTo>
                    <a:pt x="618608" y="254898"/>
                  </a:moveTo>
                  <a:lnTo>
                    <a:pt x="428190" y="0"/>
                  </a:lnTo>
                  <a:lnTo>
                    <a:pt x="0" y="193923"/>
                  </a:lnTo>
                  <a:lnTo>
                    <a:pt x="750" y="199171"/>
                  </a:lnTo>
                  <a:lnTo>
                    <a:pt x="183796" y="456068"/>
                  </a:lnTo>
                  <a:lnTo>
                    <a:pt x="618608" y="2548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6" name="Google Shape;586;p18"/>
            <p:cNvSpPr/>
            <p:nvPr/>
          </p:nvSpPr>
          <p:spPr>
            <a:xfrm>
              <a:off x="11524426" y="3031048"/>
              <a:ext cx="72718" cy="82966"/>
            </a:xfrm>
            <a:custGeom>
              <a:avLst/>
              <a:gdLst/>
              <a:ahLst/>
              <a:cxnLst/>
              <a:rect l="l" t="t" r="r" b="b"/>
              <a:pathLst>
                <a:path w="72718" h="82966" extrusionOk="0">
                  <a:moveTo>
                    <a:pt x="3624" y="8996"/>
                  </a:moveTo>
                  <a:lnTo>
                    <a:pt x="72344" y="82967"/>
                  </a:lnTo>
                  <a:lnTo>
                    <a:pt x="72719" y="77844"/>
                  </a:lnTo>
                  <a:lnTo>
                    <a:pt x="375" y="0"/>
                  </a:lnTo>
                  <a:lnTo>
                    <a:pt x="0" y="4998"/>
                  </a:lnTo>
                  <a:lnTo>
                    <a:pt x="3624" y="8996"/>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7" name="Google Shape;587;p18"/>
            <p:cNvSpPr/>
            <p:nvPr/>
          </p:nvSpPr>
          <p:spPr>
            <a:xfrm>
              <a:off x="11599768" y="3112141"/>
              <a:ext cx="67720" cy="74345"/>
            </a:xfrm>
            <a:custGeom>
              <a:avLst/>
              <a:gdLst/>
              <a:ahLst/>
              <a:cxnLst/>
              <a:rect l="l" t="t" r="r" b="b"/>
              <a:pathLst>
                <a:path w="67720" h="74345" extrusionOk="0">
                  <a:moveTo>
                    <a:pt x="3624" y="8872"/>
                  </a:moveTo>
                  <a:lnTo>
                    <a:pt x="64347" y="74345"/>
                  </a:lnTo>
                  <a:lnTo>
                    <a:pt x="67721" y="72596"/>
                  </a:lnTo>
                  <a:lnTo>
                    <a:pt x="250" y="0"/>
                  </a:lnTo>
                  <a:lnTo>
                    <a:pt x="0" y="4998"/>
                  </a:lnTo>
                  <a:lnTo>
                    <a:pt x="3624" y="887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8" name="Google Shape;588;p18"/>
            <p:cNvSpPr/>
            <p:nvPr/>
          </p:nvSpPr>
          <p:spPr>
            <a:xfrm>
              <a:off x="11601642" y="2784771"/>
              <a:ext cx="602364" cy="471811"/>
            </a:xfrm>
            <a:custGeom>
              <a:avLst/>
              <a:gdLst/>
              <a:ahLst/>
              <a:cxnLst/>
              <a:rect l="l" t="t" r="r" b="b"/>
              <a:pathLst>
                <a:path w="602364" h="471811" extrusionOk="0">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9" name="Google Shape;589;p18"/>
            <p:cNvSpPr/>
            <p:nvPr/>
          </p:nvSpPr>
          <p:spPr>
            <a:xfrm>
              <a:off x="12025334" y="3177740"/>
              <a:ext cx="149935" cy="403214"/>
            </a:xfrm>
            <a:custGeom>
              <a:avLst/>
              <a:gdLst/>
              <a:ahLst/>
              <a:cxnLst/>
              <a:rect l="l" t="t" r="r" b="b"/>
              <a:pathLst>
                <a:path w="149935" h="403214" extrusionOk="0">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0" name="Google Shape;590;p18"/>
            <p:cNvSpPr/>
            <p:nvPr/>
          </p:nvSpPr>
          <p:spPr>
            <a:xfrm>
              <a:off x="11526300" y="2665694"/>
              <a:ext cx="678706" cy="440199"/>
            </a:xfrm>
            <a:custGeom>
              <a:avLst/>
              <a:gdLst/>
              <a:ahLst/>
              <a:cxnLst/>
              <a:rect l="l" t="t" r="r" b="b"/>
              <a:pathLst>
                <a:path w="678706" h="440199" extrusionOk="0">
                  <a:moveTo>
                    <a:pt x="72719" y="440199"/>
                  </a:moveTo>
                  <a:lnTo>
                    <a:pt x="678707" y="114954"/>
                  </a:lnTo>
                  <a:lnTo>
                    <a:pt x="678707" y="0"/>
                  </a:lnTo>
                  <a:lnTo>
                    <a:pt x="0" y="361981"/>
                  </a:lnTo>
                  <a:lnTo>
                    <a:pt x="72719" y="4401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1" name="Google Shape;591;p18"/>
            <p:cNvSpPr/>
            <p:nvPr/>
          </p:nvSpPr>
          <p:spPr>
            <a:xfrm>
              <a:off x="12057696" y="3563961"/>
              <a:ext cx="81464" cy="98210"/>
            </a:xfrm>
            <a:custGeom>
              <a:avLst/>
              <a:gdLst/>
              <a:ahLst/>
              <a:cxnLst/>
              <a:rect l="l" t="t" r="r" b="b"/>
              <a:pathLst>
                <a:path w="81464" h="98210" extrusionOk="0">
                  <a:moveTo>
                    <a:pt x="0" y="98211"/>
                  </a:moveTo>
                  <a:lnTo>
                    <a:pt x="76342" y="55478"/>
                  </a:lnTo>
                  <a:lnTo>
                    <a:pt x="76716" y="51105"/>
                  </a:lnTo>
                  <a:lnTo>
                    <a:pt x="81464" y="0"/>
                  </a:lnTo>
                  <a:lnTo>
                    <a:pt x="4872" y="42733"/>
                  </a:lnTo>
                  <a:lnTo>
                    <a:pt x="0" y="9821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2" name="Google Shape;592;p18"/>
            <p:cNvSpPr/>
            <p:nvPr/>
          </p:nvSpPr>
          <p:spPr>
            <a:xfrm>
              <a:off x="11986726" y="3623562"/>
              <a:ext cx="146437" cy="1005848"/>
            </a:xfrm>
            <a:custGeom>
              <a:avLst/>
              <a:gdLst/>
              <a:ahLst/>
              <a:cxnLst/>
              <a:rect l="l" t="t" r="r" b="b"/>
              <a:pathLst>
                <a:path w="146437" h="1005848" extrusionOk="0">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3" name="Google Shape;593;p18"/>
            <p:cNvSpPr/>
            <p:nvPr/>
          </p:nvSpPr>
          <p:spPr>
            <a:xfrm>
              <a:off x="11655744" y="3985168"/>
              <a:ext cx="365841" cy="566524"/>
            </a:xfrm>
            <a:custGeom>
              <a:avLst/>
              <a:gdLst/>
              <a:ahLst/>
              <a:cxnLst/>
              <a:rect l="l" t="t" r="r" b="b"/>
              <a:pathLst>
                <a:path w="365841" h="566524" extrusionOk="0">
                  <a:moveTo>
                    <a:pt x="135691" y="131073"/>
                  </a:moveTo>
                  <a:lnTo>
                    <a:pt x="0" y="208417"/>
                  </a:lnTo>
                  <a:lnTo>
                    <a:pt x="314864" y="566524"/>
                  </a:lnTo>
                  <a:lnTo>
                    <a:pt x="365842" y="0"/>
                  </a:lnTo>
                  <a:lnTo>
                    <a:pt x="180047" y="105833"/>
                  </a:lnTo>
                  <a:lnTo>
                    <a:pt x="135691" y="13107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4" name="Google Shape;594;p18"/>
            <p:cNvSpPr/>
            <p:nvPr/>
          </p:nvSpPr>
          <p:spPr>
            <a:xfrm>
              <a:off x="10947175" y="2193007"/>
              <a:ext cx="1257706" cy="831793"/>
            </a:xfrm>
            <a:custGeom>
              <a:avLst/>
              <a:gdLst/>
              <a:ahLst/>
              <a:cxnLst/>
              <a:rect l="l" t="t" r="r" b="b"/>
              <a:pathLst>
                <a:path w="1257706" h="831793" extrusionOk="0">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5" name="Google Shape;595;p18"/>
            <p:cNvSpPr/>
            <p:nvPr/>
          </p:nvSpPr>
          <p:spPr>
            <a:xfrm>
              <a:off x="11372242" y="2162020"/>
              <a:ext cx="172550" cy="390344"/>
            </a:xfrm>
            <a:custGeom>
              <a:avLst/>
              <a:gdLst/>
              <a:ahLst/>
              <a:cxnLst/>
              <a:rect l="l" t="t" r="r" b="b"/>
              <a:pathLst>
                <a:path w="172550" h="390344" extrusionOk="0">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6" name="Google Shape;596;p18"/>
            <p:cNvSpPr/>
            <p:nvPr/>
          </p:nvSpPr>
          <p:spPr>
            <a:xfrm>
              <a:off x="11534171" y="2039069"/>
              <a:ext cx="574127" cy="514045"/>
            </a:xfrm>
            <a:custGeom>
              <a:avLst/>
              <a:gdLst/>
              <a:ahLst/>
              <a:cxnLst/>
              <a:rect l="l" t="t" r="r" b="b"/>
              <a:pathLst>
                <a:path w="574127" h="514045" extrusionOk="0">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7" name="Google Shape;597;p18"/>
            <p:cNvSpPr/>
            <p:nvPr/>
          </p:nvSpPr>
          <p:spPr>
            <a:xfrm>
              <a:off x="11386985" y="1876259"/>
              <a:ext cx="720188" cy="446571"/>
            </a:xfrm>
            <a:custGeom>
              <a:avLst/>
              <a:gdLst/>
              <a:ahLst/>
              <a:cxnLst/>
              <a:rect l="l" t="t" r="r" b="b"/>
              <a:pathLst>
                <a:path w="720188" h="446571" extrusionOk="0">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8" name="Google Shape;598;p18"/>
            <p:cNvSpPr/>
            <p:nvPr/>
          </p:nvSpPr>
          <p:spPr>
            <a:xfrm>
              <a:off x="10821479" y="4586053"/>
              <a:ext cx="147311" cy="885646"/>
            </a:xfrm>
            <a:custGeom>
              <a:avLst/>
              <a:gdLst/>
              <a:ahLst/>
              <a:cxnLst/>
              <a:rect l="l" t="t" r="r" b="b"/>
              <a:pathLst>
                <a:path w="147311" h="885646" extrusionOk="0">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9" name="Google Shape;599;p18"/>
            <p:cNvSpPr/>
            <p:nvPr/>
          </p:nvSpPr>
          <p:spPr>
            <a:xfrm>
              <a:off x="9432080" y="5324884"/>
              <a:ext cx="1506223" cy="980608"/>
            </a:xfrm>
            <a:custGeom>
              <a:avLst/>
              <a:gdLst/>
              <a:ahLst/>
              <a:cxnLst/>
              <a:rect l="l" t="t" r="r" b="b"/>
              <a:pathLst>
                <a:path w="1506223" h="980608" extrusionOk="0">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0" name="Google Shape;600;p18"/>
            <p:cNvSpPr/>
            <p:nvPr/>
          </p:nvSpPr>
          <p:spPr>
            <a:xfrm>
              <a:off x="9548030" y="5479572"/>
              <a:ext cx="1459369" cy="921757"/>
            </a:xfrm>
            <a:custGeom>
              <a:avLst/>
              <a:gdLst/>
              <a:ahLst/>
              <a:cxnLst/>
              <a:rect l="l" t="t" r="r" b="b"/>
              <a:pathLst>
                <a:path w="1459369" h="921757" extrusionOk="0">
                  <a:moveTo>
                    <a:pt x="1392273" y="0"/>
                  </a:moveTo>
                  <a:lnTo>
                    <a:pt x="0" y="829419"/>
                  </a:lnTo>
                  <a:lnTo>
                    <a:pt x="63597" y="921257"/>
                  </a:lnTo>
                  <a:lnTo>
                    <a:pt x="63847" y="921757"/>
                  </a:lnTo>
                  <a:lnTo>
                    <a:pt x="1459369" y="85091"/>
                  </a:lnTo>
                  <a:lnTo>
                    <a:pt x="139227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1" name="Google Shape;601;p18"/>
            <p:cNvSpPr/>
            <p:nvPr/>
          </p:nvSpPr>
          <p:spPr>
            <a:xfrm>
              <a:off x="10956421" y="4342900"/>
              <a:ext cx="438935" cy="261395"/>
            </a:xfrm>
            <a:custGeom>
              <a:avLst/>
              <a:gdLst/>
              <a:ahLst/>
              <a:cxnLst/>
              <a:rect l="l" t="t" r="r" b="b"/>
              <a:pathLst>
                <a:path w="438935" h="261395" extrusionOk="0">
                  <a:moveTo>
                    <a:pt x="0" y="239280"/>
                  </a:moveTo>
                  <a:lnTo>
                    <a:pt x="18242" y="261396"/>
                  </a:lnTo>
                  <a:lnTo>
                    <a:pt x="438935" y="21241"/>
                  </a:lnTo>
                  <a:lnTo>
                    <a:pt x="421693" y="1125"/>
                  </a:lnTo>
                  <a:lnTo>
                    <a:pt x="421693" y="1125"/>
                  </a:lnTo>
                  <a:lnTo>
                    <a:pt x="42094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2" name="Google Shape;602;p18"/>
            <p:cNvSpPr/>
            <p:nvPr/>
          </p:nvSpPr>
          <p:spPr>
            <a:xfrm>
              <a:off x="10950549" y="4586053"/>
              <a:ext cx="22240" cy="143942"/>
            </a:xfrm>
            <a:custGeom>
              <a:avLst/>
              <a:gdLst/>
              <a:ahLst/>
              <a:cxnLst/>
              <a:rect l="l" t="t" r="r" b="b"/>
              <a:pathLst>
                <a:path w="22240" h="143942" extrusionOk="0">
                  <a:moveTo>
                    <a:pt x="4623" y="0"/>
                  </a:moveTo>
                  <a:lnTo>
                    <a:pt x="0" y="122701"/>
                  </a:lnTo>
                  <a:lnTo>
                    <a:pt x="17492" y="143942"/>
                  </a:lnTo>
                  <a:lnTo>
                    <a:pt x="22240" y="21366"/>
                  </a:lnTo>
                  <a:lnTo>
                    <a:pt x="462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3" name="Google Shape;603;p18"/>
            <p:cNvSpPr/>
            <p:nvPr/>
          </p:nvSpPr>
          <p:spPr>
            <a:xfrm>
              <a:off x="8130267" y="6018357"/>
              <a:ext cx="317487" cy="192923"/>
            </a:xfrm>
            <a:custGeom>
              <a:avLst/>
              <a:gdLst/>
              <a:ahLst/>
              <a:cxnLst/>
              <a:rect l="l" t="t" r="r" b="b"/>
              <a:pathLst>
                <a:path w="317487" h="192923" extrusionOk="0">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4" name="Google Shape;604;p18"/>
            <p:cNvSpPr/>
            <p:nvPr/>
          </p:nvSpPr>
          <p:spPr>
            <a:xfrm>
              <a:off x="8149009" y="6079957"/>
              <a:ext cx="297871" cy="227784"/>
            </a:xfrm>
            <a:custGeom>
              <a:avLst/>
              <a:gdLst/>
              <a:ahLst/>
              <a:cxnLst/>
              <a:rect l="l" t="t" r="r" b="b"/>
              <a:pathLst>
                <a:path w="297871" h="227784" extrusionOk="0">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5" name="Google Shape;605;p18"/>
            <p:cNvSpPr/>
            <p:nvPr/>
          </p:nvSpPr>
          <p:spPr>
            <a:xfrm>
              <a:off x="9613876" y="5567662"/>
              <a:ext cx="1502475" cy="996602"/>
            </a:xfrm>
            <a:custGeom>
              <a:avLst/>
              <a:gdLst/>
              <a:ahLst/>
              <a:cxnLst/>
              <a:rect l="l" t="t" r="r" b="b"/>
              <a:pathLst>
                <a:path w="1502475" h="996602" extrusionOk="0">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6" name="Google Shape;606;p18"/>
            <p:cNvSpPr/>
            <p:nvPr/>
          </p:nvSpPr>
          <p:spPr>
            <a:xfrm>
              <a:off x="8160879" y="6174669"/>
              <a:ext cx="369465" cy="281137"/>
            </a:xfrm>
            <a:custGeom>
              <a:avLst/>
              <a:gdLst/>
              <a:ahLst/>
              <a:cxnLst/>
              <a:rect l="l" t="t" r="r" b="b"/>
              <a:pathLst>
                <a:path w="369465" h="281137" extrusionOk="0">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7" name="Google Shape;607;p18"/>
            <p:cNvSpPr/>
            <p:nvPr/>
          </p:nvSpPr>
          <p:spPr>
            <a:xfrm>
              <a:off x="8142512" y="6329858"/>
              <a:ext cx="12494" cy="12495"/>
            </a:xfrm>
            <a:custGeom>
              <a:avLst/>
              <a:gdLst/>
              <a:ahLst/>
              <a:cxnLst/>
              <a:rect l="l" t="t" r="r" b="b"/>
              <a:pathLst>
                <a:path w="12494" h="12495" extrusionOk="0">
                  <a:moveTo>
                    <a:pt x="0" y="0"/>
                  </a:moveTo>
                  <a:lnTo>
                    <a:pt x="0" y="0"/>
                  </a:lnTo>
                  <a:lnTo>
                    <a:pt x="0"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8" name="Google Shape;608;p18"/>
            <p:cNvSpPr/>
            <p:nvPr/>
          </p:nvSpPr>
          <p:spPr>
            <a:xfrm>
              <a:off x="8158630" y="6145931"/>
              <a:ext cx="306242" cy="199420"/>
            </a:xfrm>
            <a:custGeom>
              <a:avLst/>
              <a:gdLst/>
              <a:ahLst/>
              <a:cxnLst/>
              <a:rect l="l" t="t" r="r" b="b"/>
              <a:pathLst>
                <a:path w="306242" h="199420" extrusionOk="0">
                  <a:moveTo>
                    <a:pt x="289750" y="0"/>
                  </a:moveTo>
                  <a:lnTo>
                    <a:pt x="289750" y="0"/>
                  </a:lnTo>
                  <a:lnTo>
                    <a:pt x="0" y="166059"/>
                  </a:lnTo>
                  <a:lnTo>
                    <a:pt x="3873" y="199420"/>
                  </a:lnTo>
                  <a:lnTo>
                    <a:pt x="306243" y="2574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09" name="Google Shape;609;p18"/>
            <p:cNvSpPr/>
            <p:nvPr/>
          </p:nvSpPr>
          <p:spPr>
            <a:xfrm>
              <a:off x="8031435" y="6057341"/>
              <a:ext cx="92085" cy="243902"/>
            </a:xfrm>
            <a:custGeom>
              <a:avLst/>
              <a:gdLst/>
              <a:ahLst/>
              <a:cxnLst/>
              <a:rect l="l" t="t" r="r" b="b"/>
              <a:pathLst>
                <a:path w="92085" h="243902" extrusionOk="0">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rgbClr val="F398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0" name="Google Shape;610;p18"/>
            <p:cNvSpPr/>
            <p:nvPr/>
          </p:nvSpPr>
          <p:spPr>
            <a:xfrm>
              <a:off x="8047678" y="6184666"/>
              <a:ext cx="150435" cy="687225"/>
            </a:xfrm>
            <a:custGeom>
              <a:avLst/>
              <a:gdLst/>
              <a:ahLst/>
              <a:cxnLst/>
              <a:rect l="l" t="t" r="r" b="b"/>
              <a:pathLst>
                <a:path w="150435" h="687225" extrusionOk="0">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1" name="Google Shape;611;p18"/>
            <p:cNvSpPr/>
            <p:nvPr/>
          </p:nvSpPr>
          <p:spPr>
            <a:xfrm>
              <a:off x="8417893" y="6065713"/>
              <a:ext cx="26613" cy="53353"/>
            </a:xfrm>
            <a:custGeom>
              <a:avLst/>
              <a:gdLst/>
              <a:ahLst/>
              <a:cxnLst/>
              <a:rect l="l" t="t" r="r" b="b"/>
              <a:pathLst>
                <a:path w="26613" h="53353" extrusionOk="0">
                  <a:moveTo>
                    <a:pt x="26614" y="53354"/>
                  </a:moveTo>
                  <a:lnTo>
                    <a:pt x="21366" y="0"/>
                  </a:lnTo>
                  <a:lnTo>
                    <a:pt x="0" y="12245"/>
                  </a:lnTo>
                  <a:lnTo>
                    <a:pt x="26614" y="5335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2" name="Google Shape;612;p18"/>
            <p:cNvSpPr/>
            <p:nvPr/>
          </p:nvSpPr>
          <p:spPr>
            <a:xfrm>
              <a:off x="8030186" y="5868292"/>
              <a:ext cx="402950" cy="321621"/>
            </a:xfrm>
            <a:custGeom>
              <a:avLst/>
              <a:gdLst/>
              <a:ahLst/>
              <a:cxnLst/>
              <a:rect l="l" t="t" r="r" b="b"/>
              <a:pathLst>
                <a:path w="402950" h="321621" extrusionOk="0">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3" name="Google Shape;613;p18"/>
            <p:cNvSpPr/>
            <p:nvPr/>
          </p:nvSpPr>
          <p:spPr>
            <a:xfrm>
              <a:off x="10288585" y="1687084"/>
              <a:ext cx="390456" cy="286885"/>
            </a:xfrm>
            <a:custGeom>
              <a:avLst/>
              <a:gdLst/>
              <a:ahLst/>
              <a:cxnLst/>
              <a:rect l="l" t="t" r="r" b="b"/>
              <a:pathLst>
                <a:path w="390456" h="286885" extrusionOk="0">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4" name="Google Shape;614;p18"/>
            <p:cNvSpPr/>
            <p:nvPr/>
          </p:nvSpPr>
          <p:spPr>
            <a:xfrm>
              <a:off x="5872368" y="4136732"/>
              <a:ext cx="393330" cy="1036711"/>
            </a:xfrm>
            <a:custGeom>
              <a:avLst/>
              <a:gdLst/>
              <a:ahLst/>
              <a:cxnLst/>
              <a:rect l="l" t="t" r="r" b="b"/>
              <a:pathLst>
                <a:path w="393330" h="1036711" extrusionOk="0">
                  <a:moveTo>
                    <a:pt x="0" y="96961"/>
                  </a:moveTo>
                  <a:lnTo>
                    <a:pt x="204911" y="1036712"/>
                  </a:lnTo>
                  <a:lnTo>
                    <a:pt x="393330" y="939875"/>
                  </a:lnTo>
                  <a:lnTo>
                    <a:pt x="327858" y="622876"/>
                  </a:lnTo>
                  <a:lnTo>
                    <a:pt x="199289" y="0"/>
                  </a:lnTo>
                  <a:lnTo>
                    <a:pt x="0" y="9696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5" name="Google Shape;615;p18"/>
            <p:cNvSpPr/>
            <p:nvPr/>
          </p:nvSpPr>
          <p:spPr>
            <a:xfrm>
              <a:off x="6080153" y="5186564"/>
              <a:ext cx="941842" cy="1685702"/>
            </a:xfrm>
            <a:custGeom>
              <a:avLst/>
              <a:gdLst/>
              <a:ahLst/>
              <a:cxnLst/>
              <a:rect l="l" t="t" r="r" b="b"/>
              <a:pathLst>
                <a:path w="941842" h="1685702" extrusionOk="0">
                  <a:moveTo>
                    <a:pt x="86463" y="396592"/>
                  </a:moveTo>
                  <a:lnTo>
                    <a:pt x="98208" y="418083"/>
                  </a:lnTo>
                  <a:lnTo>
                    <a:pt x="797405" y="1685703"/>
                  </a:lnTo>
                  <a:lnTo>
                    <a:pt x="941843" y="1685703"/>
                  </a:lnTo>
                  <a:lnTo>
                    <a:pt x="0" y="0"/>
                  </a:lnTo>
                  <a:lnTo>
                    <a:pt x="86463" y="396592"/>
                  </a:lnTo>
                  <a:close/>
                </a:path>
              </a:pathLst>
            </a:custGeom>
            <a:solidFill>
              <a:srgbClr val="F7BFB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6" name="Google Shape;616;p18"/>
            <p:cNvSpPr/>
            <p:nvPr/>
          </p:nvSpPr>
          <p:spPr>
            <a:xfrm>
              <a:off x="6078529" y="5080356"/>
              <a:ext cx="1212601" cy="1792160"/>
            </a:xfrm>
            <a:custGeom>
              <a:avLst/>
              <a:gdLst/>
              <a:ahLst/>
              <a:cxnLst/>
              <a:rect l="l" t="t" r="r" b="b"/>
              <a:pathLst>
                <a:path w="1212601" h="1792160" extrusionOk="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7" name="Google Shape;617;p18"/>
            <p:cNvSpPr/>
            <p:nvPr/>
          </p:nvSpPr>
          <p:spPr>
            <a:xfrm>
              <a:off x="9170193" y="2546991"/>
              <a:ext cx="94959" cy="76719"/>
            </a:xfrm>
            <a:custGeom>
              <a:avLst/>
              <a:gdLst/>
              <a:ahLst/>
              <a:cxnLst/>
              <a:rect l="l" t="t" r="r" b="b"/>
              <a:pathLst>
                <a:path w="94959" h="76719" extrusionOk="0">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8" name="Google Shape;618;p18"/>
            <p:cNvSpPr/>
            <p:nvPr/>
          </p:nvSpPr>
          <p:spPr>
            <a:xfrm>
              <a:off x="9763811" y="1756681"/>
              <a:ext cx="428189" cy="252149"/>
            </a:xfrm>
            <a:custGeom>
              <a:avLst/>
              <a:gdLst/>
              <a:ahLst/>
              <a:cxnLst/>
              <a:rect l="l" t="t" r="r" b="b"/>
              <a:pathLst>
                <a:path w="428189" h="252149" extrusionOk="0">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9" name="Google Shape;619;p18"/>
            <p:cNvSpPr/>
            <p:nvPr/>
          </p:nvSpPr>
          <p:spPr>
            <a:xfrm>
              <a:off x="9763811" y="1965973"/>
              <a:ext cx="46105" cy="362855"/>
            </a:xfrm>
            <a:custGeom>
              <a:avLst/>
              <a:gdLst/>
              <a:ahLst/>
              <a:cxnLst/>
              <a:rect l="l" t="t" r="r" b="b"/>
              <a:pathLst>
                <a:path w="46105" h="362855" extrusionOk="0">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0" name="Google Shape;620;p18"/>
            <p:cNvSpPr/>
            <p:nvPr/>
          </p:nvSpPr>
          <p:spPr>
            <a:xfrm>
              <a:off x="9309133" y="3160622"/>
              <a:ext cx="52727" cy="87964"/>
            </a:xfrm>
            <a:custGeom>
              <a:avLst/>
              <a:gdLst/>
              <a:ahLst/>
              <a:cxnLst/>
              <a:rect l="l" t="t" r="r" b="b"/>
              <a:pathLst>
                <a:path w="52727" h="87964" extrusionOk="0">
                  <a:moveTo>
                    <a:pt x="52727" y="87965"/>
                  </a:moveTo>
                  <a:lnTo>
                    <a:pt x="49604" y="7747"/>
                  </a:lnTo>
                  <a:lnTo>
                    <a:pt x="43232" y="0"/>
                  </a:lnTo>
                  <a:lnTo>
                    <a:pt x="0" y="21866"/>
                  </a:lnTo>
                  <a:lnTo>
                    <a:pt x="52727" y="87965"/>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1" name="Google Shape;621;p18"/>
            <p:cNvSpPr/>
            <p:nvPr/>
          </p:nvSpPr>
          <p:spPr>
            <a:xfrm>
              <a:off x="9298762" y="3093773"/>
              <a:ext cx="40232" cy="68847"/>
            </a:xfrm>
            <a:custGeom>
              <a:avLst/>
              <a:gdLst/>
              <a:ahLst/>
              <a:cxnLst/>
              <a:rect l="l" t="t" r="r" b="b"/>
              <a:pathLst>
                <a:path w="40232" h="68847" extrusionOk="0">
                  <a:moveTo>
                    <a:pt x="0" y="0"/>
                  </a:moveTo>
                  <a:lnTo>
                    <a:pt x="2999" y="68848"/>
                  </a:lnTo>
                  <a:lnTo>
                    <a:pt x="40233" y="50105"/>
                  </a:lnTo>
                  <a:lnTo>
                    <a:pt x="0" y="0"/>
                  </a:lnTo>
                  <a:close/>
                </a:path>
              </a:pathLst>
            </a:custGeom>
            <a:solidFill>
              <a:srgbClr val="DD2A2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2" name="Google Shape;622;p18"/>
            <p:cNvSpPr/>
            <p:nvPr/>
          </p:nvSpPr>
          <p:spPr>
            <a:xfrm>
              <a:off x="8162254" y="6375590"/>
              <a:ext cx="98332" cy="496676"/>
            </a:xfrm>
            <a:custGeom>
              <a:avLst/>
              <a:gdLst/>
              <a:ahLst/>
              <a:cxnLst/>
              <a:rect l="l" t="t" r="r" b="b"/>
              <a:pathLst>
                <a:path w="98332" h="496676" extrusionOk="0">
                  <a:moveTo>
                    <a:pt x="0" y="0"/>
                  </a:moveTo>
                  <a:lnTo>
                    <a:pt x="57600" y="496677"/>
                  </a:lnTo>
                  <a:lnTo>
                    <a:pt x="98332" y="496677"/>
                  </a:lnTo>
                  <a:lnTo>
                    <a:pt x="51478" y="82342"/>
                  </a:ln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3" name="Google Shape;623;p18"/>
            <p:cNvSpPr/>
            <p:nvPr/>
          </p:nvSpPr>
          <p:spPr>
            <a:xfrm>
              <a:off x="8216980" y="6276504"/>
              <a:ext cx="370090" cy="595761"/>
            </a:xfrm>
            <a:custGeom>
              <a:avLst/>
              <a:gdLst/>
              <a:ahLst/>
              <a:cxnLst/>
              <a:rect l="l" t="t" r="r" b="b"/>
              <a:pathLst>
                <a:path w="370090" h="595761" extrusionOk="0">
                  <a:moveTo>
                    <a:pt x="314364" y="0"/>
                  </a:moveTo>
                  <a:lnTo>
                    <a:pt x="0" y="181802"/>
                  </a:lnTo>
                  <a:lnTo>
                    <a:pt x="46730" y="595762"/>
                  </a:lnTo>
                  <a:lnTo>
                    <a:pt x="370090" y="595762"/>
                  </a:lnTo>
                  <a:lnTo>
                    <a:pt x="347975" y="359232"/>
                  </a:lnTo>
                  <a:lnTo>
                    <a:pt x="31436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4" name="Google Shape;624;p18"/>
            <p:cNvSpPr/>
            <p:nvPr/>
          </p:nvSpPr>
          <p:spPr>
            <a:xfrm>
              <a:off x="10201747" y="587398"/>
              <a:ext cx="85213" cy="1644844"/>
            </a:xfrm>
            <a:custGeom>
              <a:avLst/>
              <a:gdLst/>
              <a:ahLst/>
              <a:cxnLst/>
              <a:rect l="l" t="t" r="r" b="b"/>
              <a:pathLst>
                <a:path w="85213" h="1644844" extrusionOk="0">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5" name="Google Shape;625;p18"/>
            <p:cNvSpPr/>
            <p:nvPr/>
          </p:nvSpPr>
          <p:spPr>
            <a:xfrm>
              <a:off x="9808167" y="1828028"/>
              <a:ext cx="391205" cy="502549"/>
            </a:xfrm>
            <a:custGeom>
              <a:avLst/>
              <a:gdLst/>
              <a:ahLst/>
              <a:cxnLst/>
              <a:rect l="l" t="t" r="r" b="b"/>
              <a:pathLst>
                <a:path w="391205" h="502549" extrusionOk="0">
                  <a:moveTo>
                    <a:pt x="5623" y="502550"/>
                  </a:moveTo>
                  <a:lnTo>
                    <a:pt x="391206" y="314500"/>
                  </a:lnTo>
                  <a:lnTo>
                    <a:pt x="391206" y="4748"/>
                  </a:lnTo>
                  <a:cubicBezTo>
                    <a:pt x="388645" y="4123"/>
                    <a:pt x="386483" y="2374"/>
                    <a:pt x="385334" y="0"/>
                  </a:cubicBezTo>
                  <a:lnTo>
                    <a:pt x="0" y="1843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6" name="Google Shape;626;p18"/>
            <p:cNvSpPr/>
            <p:nvPr/>
          </p:nvSpPr>
          <p:spPr>
            <a:xfrm>
              <a:off x="9225169" y="2145776"/>
              <a:ext cx="1055918" cy="548031"/>
            </a:xfrm>
            <a:custGeom>
              <a:avLst/>
              <a:gdLst/>
              <a:ahLst/>
              <a:cxnLst/>
              <a:rect l="l" t="t" r="r" b="b"/>
              <a:pathLst>
                <a:path w="1055918" h="548031" extrusionOk="0">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7" name="Google Shape;627;p18"/>
            <p:cNvSpPr/>
            <p:nvPr/>
          </p:nvSpPr>
          <p:spPr>
            <a:xfrm>
              <a:off x="9644863" y="5417721"/>
              <a:ext cx="211658" cy="293258"/>
            </a:xfrm>
            <a:custGeom>
              <a:avLst/>
              <a:gdLst/>
              <a:ahLst/>
              <a:cxnLst/>
              <a:rect l="l" t="t" r="r" b="b"/>
              <a:pathLst>
                <a:path w="211658" h="293258" extrusionOk="0">
                  <a:moveTo>
                    <a:pt x="2374" y="0"/>
                  </a:moveTo>
                  <a:cubicBezTo>
                    <a:pt x="1749" y="975"/>
                    <a:pt x="949" y="1824"/>
                    <a:pt x="0" y="2499"/>
                  </a:cubicBezTo>
                  <a:lnTo>
                    <a:pt x="211659" y="293258"/>
                  </a:lnTo>
                  <a:lnTo>
                    <a:pt x="211659" y="2873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8" name="Google Shape;628;p18"/>
            <p:cNvSpPr/>
            <p:nvPr/>
          </p:nvSpPr>
          <p:spPr>
            <a:xfrm>
              <a:off x="8617307" y="3968299"/>
              <a:ext cx="1249" cy="12495"/>
            </a:xfrm>
            <a:custGeom>
              <a:avLst/>
              <a:gdLst/>
              <a:ahLst/>
              <a:cxnLst/>
              <a:rect l="l" t="t" r="r" b="b"/>
              <a:pathLst>
                <a:path w="1249" h="12495" extrusionOk="0">
                  <a:moveTo>
                    <a:pt x="1249" y="0"/>
                  </a:moveTo>
                  <a:lnTo>
                    <a:pt x="1249" y="0"/>
                  </a:lnTo>
                  <a:lnTo>
                    <a:pt x="0" y="0"/>
                  </a:lnTo>
                  <a:lnTo>
                    <a:pt x="1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29" name="Google Shape;629;p18"/>
            <p:cNvSpPr/>
            <p:nvPr/>
          </p:nvSpPr>
          <p:spPr>
            <a:xfrm>
              <a:off x="8650542" y="3988166"/>
              <a:ext cx="1249" cy="12495"/>
            </a:xfrm>
            <a:custGeom>
              <a:avLst/>
              <a:gdLst/>
              <a:ahLst/>
              <a:cxnLst/>
              <a:rect l="l" t="t" r="r" b="b"/>
              <a:pathLst>
                <a:path w="1249" h="12495" extrusionOk="0">
                  <a:moveTo>
                    <a:pt x="1250" y="0"/>
                  </a:moveTo>
                  <a:lnTo>
                    <a:pt x="0" y="0"/>
                  </a:lnTo>
                  <a:lnTo>
                    <a:pt x="0" y="0"/>
                  </a:lnTo>
                  <a:lnTo>
                    <a:pt x="75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0" name="Google Shape;630;p18"/>
            <p:cNvSpPr/>
            <p:nvPr/>
          </p:nvSpPr>
          <p:spPr>
            <a:xfrm>
              <a:off x="9811416" y="5576783"/>
              <a:ext cx="4997" cy="2873"/>
            </a:xfrm>
            <a:custGeom>
              <a:avLst/>
              <a:gdLst/>
              <a:ahLst/>
              <a:cxnLst/>
              <a:rect l="l" t="t" r="r" b="b"/>
              <a:pathLst>
                <a:path w="4997" h="2873" extrusionOk="0">
                  <a:moveTo>
                    <a:pt x="4998" y="0"/>
                  </a:moveTo>
                  <a:lnTo>
                    <a:pt x="0" y="2874"/>
                  </a:lnTo>
                  <a:lnTo>
                    <a:pt x="0" y="2874"/>
                  </a:lnTo>
                  <a:lnTo>
                    <a:pt x="4998" y="0"/>
                  </a:lnTo>
                  <a:lnTo>
                    <a:pt x="499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1" name="Google Shape;631;p18"/>
            <p:cNvSpPr/>
            <p:nvPr/>
          </p:nvSpPr>
          <p:spPr>
            <a:xfrm>
              <a:off x="5758877" y="4874188"/>
              <a:ext cx="408238" cy="742454"/>
            </a:xfrm>
            <a:custGeom>
              <a:avLst/>
              <a:gdLst/>
              <a:ahLst/>
              <a:cxnLst/>
              <a:rect l="l" t="t" r="r" b="b"/>
              <a:pathLst>
                <a:path w="408238" h="742454" extrusionOk="0">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2" name="Google Shape;632;p18"/>
            <p:cNvSpPr/>
            <p:nvPr/>
          </p:nvSpPr>
          <p:spPr>
            <a:xfrm>
              <a:off x="6166116" y="5583655"/>
              <a:ext cx="11744" cy="21491"/>
            </a:xfrm>
            <a:custGeom>
              <a:avLst/>
              <a:gdLst/>
              <a:ahLst/>
              <a:cxnLst/>
              <a:rect l="l" t="t" r="r" b="b"/>
              <a:pathLst>
                <a:path w="11744" h="21491" extrusionOk="0">
                  <a:moveTo>
                    <a:pt x="4123" y="16368"/>
                  </a:moveTo>
                  <a:cubicBezTo>
                    <a:pt x="7468" y="16368"/>
                    <a:pt x="10478" y="18393"/>
                    <a:pt x="11745" y="21491"/>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3" name="Google Shape;633;p18"/>
            <p:cNvSpPr/>
            <p:nvPr/>
          </p:nvSpPr>
          <p:spPr>
            <a:xfrm>
              <a:off x="9209426" y="6819912"/>
              <a:ext cx="4622" cy="52728"/>
            </a:xfrm>
            <a:custGeom>
              <a:avLst/>
              <a:gdLst/>
              <a:ahLst/>
              <a:cxnLst/>
              <a:rect l="l" t="t" r="r" b="b"/>
              <a:pathLst>
                <a:path w="4622" h="52728" extrusionOk="0">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4" name="Google Shape;634;p18"/>
            <p:cNvSpPr/>
            <p:nvPr/>
          </p:nvSpPr>
          <p:spPr>
            <a:xfrm>
              <a:off x="9856896" y="5490692"/>
              <a:ext cx="34484" cy="31487"/>
            </a:xfrm>
            <a:custGeom>
              <a:avLst/>
              <a:gdLst/>
              <a:ahLst/>
              <a:cxnLst/>
              <a:rect l="l" t="t" r="r" b="b"/>
              <a:pathLst>
                <a:path w="34484" h="31487" extrusionOk="0">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5" name="Google Shape;635;p18"/>
            <p:cNvSpPr/>
            <p:nvPr/>
          </p:nvSpPr>
          <p:spPr>
            <a:xfrm>
              <a:off x="8946290" y="6040598"/>
              <a:ext cx="31236" cy="203543"/>
            </a:xfrm>
            <a:custGeom>
              <a:avLst/>
              <a:gdLst/>
              <a:ahLst/>
              <a:cxnLst/>
              <a:rect l="l" t="t" r="r" b="b"/>
              <a:pathLst>
                <a:path w="31236" h="203543" extrusionOk="0">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6" name="Google Shape;636;p18"/>
            <p:cNvSpPr/>
            <p:nvPr/>
          </p:nvSpPr>
          <p:spPr>
            <a:xfrm>
              <a:off x="8961783" y="6046471"/>
              <a:ext cx="2499" cy="4997"/>
            </a:xfrm>
            <a:custGeom>
              <a:avLst/>
              <a:gdLst/>
              <a:ahLst/>
              <a:cxnLst/>
              <a:rect l="l" t="t" r="r" b="b"/>
              <a:pathLst>
                <a:path w="2499" h="4997" extrusionOk="0">
                  <a:moveTo>
                    <a:pt x="2124" y="0"/>
                  </a:moveTo>
                  <a:lnTo>
                    <a:pt x="0" y="1250"/>
                  </a:lnTo>
                  <a:lnTo>
                    <a:pt x="2499" y="4998"/>
                  </a:lnTo>
                  <a:lnTo>
                    <a:pt x="2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7" name="Google Shape;637;p18"/>
            <p:cNvSpPr/>
            <p:nvPr/>
          </p:nvSpPr>
          <p:spPr>
            <a:xfrm>
              <a:off x="8972778" y="6254888"/>
              <a:ext cx="12494" cy="12495"/>
            </a:xfrm>
            <a:custGeom>
              <a:avLst/>
              <a:gdLst/>
              <a:ahLst/>
              <a:cxnLst/>
              <a:rect l="l" t="t" r="r" b="b"/>
              <a:pathLst>
                <a:path w="12494" h="124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8" name="Google Shape;638;p18"/>
            <p:cNvSpPr/>
            <p:nvPr/>
          </p:nvSpPr>
          <p:spPr>
            <a:xfrm>
              <a:off x="9746569" y="5506061"/>
              <a:ext cx="53601" cy="72721"/>
            </a:xfrm>
            <a:custGeom>
              <a:avLst/>
              <a:gdLst/>
              <a:ahLst/>
              <a:cxnLst/>
              <a:rect l="l" t="t" r="r" b="b"/>
              <a:pathLst>
                <a:path w="53601" h="72721" extrusionOk="0">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39" name="Google Shape;639;p18"/>
            <p:cNvSpPr/>
            <p:nvPr/>
          </p:nvSpPr>
          <p:spPr>
            <a:xfrm>
              <a:off x="9647612" y="5355246"/>
              <a:ext cx="91460" cy="152439"/>
            </a:xfrm>
            <a:custGeom>
              <a:avLst/>
              <a:gdLst/>
              <a:ahLst/>
              <a:cxnLst/>
              <a:rect l="l" t="t" r="r" b="b"/>
              <a:pathLst>
                <a:path w="91460" h="152439" extrusionOk="0">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0" name="Google Shape;640;p18"/>
            <p:cNvSpPr/>
            <p:nvPr/>
          </p:nvSpPr>
          <p:spPr>
            <a:xfrm>
              <a:off x="9748818" y="5505936"/>
              <a:ext cx="12494" cy="125"/>
            </a:xfrm>
            <a:custGeom>
              <a:avLst/>
              <a:gdLst/>
              <a:ahLst/>
              <a:cxnLst/>
              <a:rect l="l" t="t" r="r" b="b"/>
              <a:pathLst>
                <a:path w="12494" h="125" extrusionOk="0">
                  <a:moveTo>
                    <a:pt x="0" y="0"/>
                  </a:moveTo>
                  <a:lnTo>
                    <a:pt x="0" y="0"/>
                  </a:lnTo>
                  <a:lnTo>
                    <a:pt x="0" y="125"/>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1" name="Google Shape;641;p18"/>
            <p:cNvSpPr/>
            <p:nvPr/>
          </p:nvSpPr>
          <p:spPr>
            <a:xfrm>
              <a:off x="9750192" y="5500313"/>
              <a:ext cx="56" cy="1624"/>
            </a:xfrm>
            <a:custGeom>
              <a:avLst/>
              <a:gdLst/>
              <a:ahLst/>
              <a:cxnLst/>
              <a:rect l="l" t="t" r="r" b="b"/>
              <a:pathLst>
                <a:path w="56" h="1624" extrusionOk="0">
                  <a:moveTo>
                    <a:pt x="0" y="1624"/>
                  </a:moveTo>
                  <a:cubicBezTo>
                    <a:pt x="0" y="1624"/>
                    <a:pt x="0" y="625"/>
                    <a:pt x="0" y="0"/>
                  </a:cubicBezTo>
                  <a:cubicBezTo>
                    <a:pt x="75" y="538"/>
                    <a:pt x="75" y="1087"/>
                    <a:pt x="0" y="16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2" name="Google Shape;642;p18"/>
            <p:cNvSpPr/>
            <p:nvPr/>
          </p:nvSpPr>
          <p:spPr>
            <a:xfrm>
              <a:off x="9746069" y="5508310"/>
              <a:ext cx="1249" cy="1124"/>
            </a:xfrm>
            <a:custGeom>
              <a:avLst/>
              <a:gdLst/>
              <a:ahLst/>
              <a:cxnLst/>
              <a:rect l="l" t="t" r="r" b="b"/>
              <a:pathLst>
                <a:path w="1249" h="1124" extrusionOk="0">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3" name="Google Shape;643;p18"/>
            <p:cNvSpPr/>
            <p:nvPr/>
          </p:nvSpPr>
          <p:spPr>
            <a:xfrm>
              <a:off x="9811791" y="5576783"/>
              <a:ext cx="6372" cy="5997"/>
            </a:xfrm>
            <a:custGeom>
              <a:avLst/>
              <a:gdLst/>
              <a:ahLst/>
              <a:cxnLst/>
              <a:rect l="l" t="t" r="r" b="b"/>
              <a:pathLst>
                <a:path w="6372" h="5997" extrusionOk="0">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4" name="Google Shape;644;p18"/>
            <p:cNvSpPr/>
            <p:nvPr/>
          </p:nvSpPr>
          <p:spPr>
            <a:xfrm>
              <a:off x="9803794" y="5575534"/>
              <a:ext cx="1499" cy="749"/>
            </a:xfrm>
            <a:custGeom>
              <a:avLst/>
              <a:gdLst/>
              <a:ahLst/>
              <a:cxnLst/>
              <a:rect l="l" t="t" r="r" b="b"/>
              <a:pathLst>
                <a:path w="1499" h="749" extrusionOk="0">
                  <a:moveTo>
                    <a:pt x="1499" y="0"/>
                  </a:moveTo>
                  <a:lnTo>
                    <a:pt x="0" y="0"/>
                  </a:lnTo>
                  <a:lnTo>
                    <a:pt x="0" y="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5" name="Google Shape;645;p18"/>
            <p:cNvSpPr/>
            <p:nvPr/>
          </p:nvSpPr>
          <p:spPr>
            <a:xfrm>
              <a:off x="9795360" y="5576533"/>
              <a:ext cx="60661" cy="97086"/>
            </a:xfrm>
            <a:custGeom>
              <a:avLst/>
              <a:gdLst/>
              <a:ahLst/>
              <a:cxnLst/>
              <a:rect l="l" t="t" r="r" b="b"/>
              <a:pathLst>
                <a:path w="60661" h="97086" extrusionOk="0">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6" name="Google Shape;646;p18"/>
            <p:cNvSpPr/>
            <p:nvPr/>
          </p:nvSpPr>
          <p:spPr>
            <a:xfrm>
              <a:off x="8641671" y="3975297"/>
              <a:ext cx="11245" cy="13369"/>
            </a:xfrm>
            <a:custGeom>
              <a:avLst/>
              <a:gdLst/>
              <a:ahLst/>
              <a:cxnLst/>
              <a:rect l="l" t="t" r="r" b="b"/>
              <a:pathLst>
                <a:path w="11245" h="13369" extrusionOk="0">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7" name="Google Shape;647;p18"/>
            <p:cNvSpPr/>
            <p:nvPr/>
          </p:nvSpPr>
          <p:spPr>
            <a:xfrm>
              <a:off x="9788801" y="4179340"/>
              <a:ext cx="21491" cy="180927"/>
            </a:xfrm>
            <a:custGeom>
              <a:avLst/>
              <a:gdLst/>
              <a:ahLst/>
              <a:cxnLst/>
              <a:rect l="l" t="t" r="r" b="b"/>
              <a:pathLst>
                <a:path w="21491" h="180927" extrusionOk="0">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8" name="Google Shape;648;p18"/>
            <p:cNvSpPr/>
            <p:nvPr/>
          </p:nvSpPr>
          <p:spPr>
            <a:xfrm>
              <a:off x="9805793" y="4186087"/>
              <a:ext cx="1124" cy="1999"/>
            </a:xfrm>
            <a:custGeom>
              <a:avLst/>
              <a:gdLst/>
              <a:ahLst/>
              <a:cxnLst/>
              <a:rect l="l" t="t" r="r" b="b"/>
              <a:pathLst>
                <a:path w="1124" h="1999" extrusionOk="0">
                  <a:moveTo>
                    <a:pt x="1000" y="0"/>
                  </a:moveTo>
                  <a:lnTo>
                    <a:pt x="0" y="625"/>
                  </a:lnTo>
                  <a:lnTo>
                    <a:pt x="1125" y="1999"/>
                  </a:lnTo>
                  <a:lnTo>
                    <a:pt x="100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49" name="Google Shape;649;p18"/>
            <p:cNvSpPr/>
            <p:nvPr/>
          </p:nvSpPr>
          <p:spPr>
            <a:xfrm>
              <a:off x="7479299" y="6865769"/>
              <a:ext cx="4498" cy="6496"/>
            </a:xfrm>
            <a:custGeom>
              <a:avLst/>
              <a:gdLst/>
              <a:ahLst/>
              <a:cxnLst/>
              <a:rect l="l" t="t" r="r" b="b"/>
              <a:pathLst>
                <a:path w="4498" h="6496" extrusionOk="0">
                  <a:moveTo>
                    <a:pt x="0" y="1999"/>
                  </a:moveTo>
                  <a:lnTo>
                    <a:pt x="2749" y="6497"/>
                  </a:lnTo>
                  <a:lnTo>
                    <a:pt x="4498" y="6497"/>
                  </a:lnTo>
                  <a:lnTo>
                    <a:pt x="3498" y="0"/>
                  </a:lnTo>
                  <a:lnTo>
                    <a:pt x="0" y="1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0" name="Google Shape;650;p18"/>
            <p:cNvSpPr/>
            <p:nvPr/>
          </p:nvSpPr>
          <p:spPr>
            <a:xfrm>
              <a:off x="7464055" y="6860896"/>
              <a:ext cx="14243" cy="11370"/>
            </a:xfrm>
            <a:custGeom>
              <a:avLst/>
              <a:gdLst/>
              <a:ahLst/>
              <a:cxnLst/>
              <a:rect l="l" t="t" r="r" b="b"/>
              <a:pathLst>
                <a:path w="14243" h="11370" extrusionOk="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1" name="Google Shape;651;p18"/>
            <p:cNvSpPr/>
            <p:nvPr/>
          </p:nvSpPr>
          <p:spPr>
            <a:xfrm>
              <a:off x="11281156" y="2023825"/>
              <a:ext cx="224028" cy="122826"/>
            </a:xfrm>
            <a:custGeom>
              <a:avLst/>
              <a:gdLst/>
              <a:ahLst/>
              <a:cxnLst/>
              <a:rect l="l" t="t" r="r" b="b"/>
              <a:pathLst>
                <a:path w="224028" h="122826" extrusionOk="0">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2" name="Google Shape;652;p18"/>
            <p:cNvSpPr/>
            <p:nvPr/>
          </p:nvSpPr>
          <p:spPr>
            <a:xfrm>
              <a:off x="8539662" y="3693034"/>
              <a:ext cx="39689" cy="273890"/>
            </a:xfrm>
            <a:custGeom>
              <a:avLst/>
              <a:gdLst/>
              <a:ahLst/>
              <a:cxnLst/>
              <a:rect l="l" t="t" r="r" b="b"/>
              <a:pathLst>
                <a:path w="39689" h="273890" extrusionOk="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3" name="Google Shape;653;p18"/>
            <p:cNvSpPr/>
            <p:nvPr/>
          </p:nvSpPr>
          <p:spPr>
            <a:xfrm>
              <a:off x="8555958" y="3700031"/>
              <a:ext cx="1999" cy="3623"/>
            </a:xfrm>
            <a:custGeom>
              <a:avLst/>
              <a:gdLst/>
              <a:ahLst/>
              <a:cxnLst/>
              <a:rect l="l" t="t" r="r" b="b"/>
              <a:pathLst>
                <a:path w="1999" h="3623" extrusionOk="0">
                  <a:moveTo>
                    <a:pt x="1624" y="0"/>
                  </a:moveTo>
                  <a:lnTo>
                    <a:pt x="0" y="875"/>
                  </a:lnTo>
                  <a:lnTo>
                    <a:pt x="1999" y="3624"/>
                  </a:lnTo>
                  <a:lnTo>
                    <a:pt x="16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4" name="Google Shape;654;p18"/>
            <p:cNvSpPr/>
            <p:nvPr/>
          </p:nvSpPr>
          <p:spPr>
            <a:xfrm>
              <a:off x="8666535" y="4859069"/>
              <a:ext cx="302869" cy="431452"/>
            </a:xfrm>
            <a:custGeom>
              <a:avLst/>
              <a:gdLst/>
              <a:ahLst/>
              <a:cxnLst/>
              <a:rect l="l" t="t" r="r" b="b"/>
              <a:pathLst>
                <a:path w="302869" h="431452" extrusionOk="0">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5" name="Google Shape;655;p18"/>
            <p:cNvSpPr/>
            <p:nvPr/>
          </p:nvSpPr>
          <p:spPr>
            <a:xfrm>
              <a:off x="11386235" y="2157896"/>
              <a:ext cx="160555" cy="167683"/>
            </a:xfrm>
            <a:custGeom>
              <a:avLst/>
              <a:gdLst/>
              <a:ahLst/>
              <a:cxnLst/>
              <a:rect l="l" t="t" r="r" b="b"/>
              <a:pathLst>
                <a:path w="160555" h="167683" extrusionOk="0">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6" name="Google Shape;656;p18"/>
            <p:cNvSpPr/>
            <p:nvPr/>
          </p:nvSpPr>
          <p:spPr>
            <a:xfrm>
              <a:off x="11493189" y="2048440"/>
              <a:ext cx="25988" cy="29113"/>
            </a:xfrm>
            <a:custGeom>
              <a:avLst/>
              <a:gdLst/>
              <a:ahLst/>
              <a:cxnLst/>
              <a:rect l="l" t="t" r="r" b="b"/>
              <a:pathLst>
                <a:path w="25988" h="29113" extrusionOk="0">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7" name="Google Shape;657;p18"/>
            <p:cNvSpPr/>
            <p:nvPr/>
          </p:nvSpPr>
          <p:spPr>
            <a:xfrm>
              <a:off x="11040760" y="2297216"/>
              <a:ext cx="23989" cy="26489"/>
            </a:xfrm>
            <a:custGeom>
              <a:avLst/>
              <a:gdLst/>
              <a:ahLst/>
              <a:cxnLst/>
              <a:rect l="l" t="t" r="r" b="b"/>
              <a:pathLst>
                <a:path w="23989" h="26489" extrusionOk="0">
                  <a:moveTo>
                    <a:pt x="125" y="125"/>
                  </a:moveTo>
                  <a:lnTo>
                    <a:pt x="0" y="4498"/>
                  </a:lnTo>
                  <a:lnTo>
                    <a:pt x="20741" y="26490"/>
                  </a:lnTo>
                  <a:lnTo>
                    <a:pt x="23989" y="24865"/>
                  </a:lnTo>
                  <a:lnTo>
                    <a:pt x="625" y="0"/>
                  </a:lnTo>
                  <a:lnTo>
                    <a:pt x="125" y="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8" name="Google Shape;658;p18"/>
            <p:cNvSpPr/>
            <p:nvPr/>
          </p:nvSpPr>
          <p:spPr>
            <a:xfrm>
              <a:off x="11985226" y="1273999"/>
              <a:ext cx="19616" cy="32861"/>
            </a:xfrm>
            <a:custGeom>
              <a:avLst/>
              <a:gdLst/>
              <a:ahLst/>
              <a:cxnLst/>
              <a:rect l="l" t="t" r="r" b="b"/>
              <a:pathLst>
                <a:path w="19616" h="32861" extrusionOk="0">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59" name="Google Shape;659;p18"/>
            <p:cNvSpPr/>
            <p:nvPr/>
          </p:nvSpPr>
          <p:spPr>
            <a:xfrm>
              <a:off x="12003093" y="1283370"/>
              <a:ext cx="12744" cy="10495"/>
            </a:xfrm>
            <a:custGeom>
              <a:avLst/>
              <a:gdLst/>
              <a:ahLst/>
              <a:cxnLst/>
              <a:rect l="l" t="t" r="r" b="b"/>
              <a:pathLst>
                <a:path w="12744" h="10495" extrusionOk="0">
                  <a:moveTo>
                    <a:pt x="9371" y="10496"/>
                  </a:moveTo>
                  <a:lnTo>
                    <a:pt x="12745" y="8871"/>
                  </a:lnTo>
                  <a:lnTo>
                    <a:pt x="3374" y="0"/>
                  </a:lnTo>
                  <a:lnTo>
                    <a:pt x="0" y="1624"/>
                  </a:lnTo>
                  <a:lnTo>
                    <a:pt x="1749" y="3374"/>
                  </a:lnTo>
                  <a:lnTo>
                    <a:pt x="9371" y="10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0" name="Google Shape;660;p18"/>
            <p:cNvSpPr/>
            <p:nvPr/>
          </p:nvSpPr>
          <p:spPr>
            <a:xfrm>
              <a:off x="11988178" y="1163168"/>
              <a:ext cx="217202" cy="124082"/>
            </a:xfrm>
            <a:custGeom>
              <a:avLst/>
              <a:gdLst/>
              <a:ahLst/>
              <a:cxnLst/>
              <a:rect l="l" t="t" r="r" b="b"/>
              <a:pathLst>
                <a:path w="217202" h="124082" extrusionOk="0">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1" name="Google Shape;661;p18"/>
            <p:cNvSpPr/>
            <p:nvPr/>
          </p:nvSpPr>
          <p:spPr>
            <a:xfrm>
              <a:off x="8958784" y="4454106"/>
              <a:ext cx="215281" cy="298630"/>
            </a:xfrm>
            <a:custGeom>
              <a:avLst/>
              <a:gdLst/>
              <a:ahLst/>
              <a:cxnLst/>
              <a:rect l="l" t="t" r="r" b="b"/>
              <a:pathLst>
                <a:path w="215281" h="298630" extrusionOk="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2" name="Google Shape;662;p18"/>
            <p:cNvSpPr/>
            <p:nvPr/>
          </p:nvSpPr>
          <p:spPr>
            <a:xfrm>
              <a:off x="9173941" y="4513832"/>
              <a:ext cx="429939" cy="236905"/>
            </a:xfrm>
            <a:custGeom>
              <a:avLst/>
              <a:gdLst/>
              <a:ahLst/>
              <a:cxnLst/>
              <a:rect l="l" t="t" r="r" b="b"/>
              <a:pathLst>
                <a:path w="429939" h="236905" extrusionOk="0">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3" name="Google Shape;663;p18"/>
            <p:cNvSpPr/>
            <p:nvPr/>
          </p:nvSpPr>
          <p:spPr>
            <a:xfrm>
              <a:off x="9382101" y="4202581"/>
              <a:ext cx="237896" cy="312625"/>
            </a:xfrm>
            <a:custGeom>
              <a:avLst/>
              <a:gdLst/>
              <a:ahLst/>
              <a:cxnLst/>
              <a:rect l="l" t="t" r="r" b="b"/>
              <a:pathLst>
                <a:path w="237896" h="312625" extrusionOk="0">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4" name="Google Shape;664;p18"/>
            <p:cNvSpPr/>
            <p:nvPr/>
          </p:nvSpPr>
          <p:spPr>
            <a:xfrm>
              <a:off x="9173858" y="4747988"/>
              <a:ext cx="49561" cy="901390"/>
            </a:xfrm>
            <a:custGeom>
              <a:avLst/>
              <a:gdLst/>
              <a:ahLst/>
              <a:cxnLst/>
              <a:rect l="l" t="t" r="r" b="b"/>
              <a:pathLst>
                <a:path w="49561" h="901390" extrusionOk="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5" name="Google Shape;665;p18"/>
            <p:cNvSpPr/>
            <p:nvPr/>
          </p:nvSpPr>
          <p:spPr>
            <a:xfrm>
              <a:off x="8933295" y="6397456"/>
              <a:ext cx="276880" cy="422206"/>
            </a:xfrm>
            <a:custGeom>
              <a:avLst/>
              <a:gdLst/>
              <a:ahLst/>
              <a:cxnLst/>
              <a:rect l="l" t="t" r="r" b="b"/>
              <a:pathLst>
                <a:path w="276880" h="422206" extrusionOk="0">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6" name="Google Shape;666;p18"/>
            <p:cNvSpPr/>
            <p:nvPr/>
          </p:nvSpPr>
          <p:spPr>
            <a:xfrm>
              <a:off x="9208116" y="6548770"/>
              <a:ext cx="443244" cy="271142"/>
            </a:xfrm>
            <a:custGeom>
              <a:avLst/>
              <a:gdLst/>
              <a:ahLst/>
              <a:cxnLst/>
              <a:rect l="l" t="t" r="r" b="b"/>
              <a:pathLst>
                <a:path w="443244" h="271142" extrusionOk="0">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7" name="Google Shape;667;p18"/>
            <p:cNvSpPr/>
            <p:nvPr/>
          </p:nvSpPr>
          <p:spPr>
            <a:xfrm>
              <a:off x="9652610" y="6532402"/>
              <a:ext cx="27487" cy="19117"/>
            </a:xfrm>
            <a:custGeom>
              <a:avLst/>
              <a:gdLst/>
              <a:ahLst/>
              <a:cxnLst/>
              <a:rect l="l" t="t" r="r" b="b"/>
              <a:pathLst>
                <a:path w="27487" h="19117" extrusionOk="0">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8" name="Google Shape;668;p18"/>
            <p:cNvSpPr/>
            <p:nvPr/>
          </p:nvSpPr>
          <p:spPr>
            <a:xfrm>
              <a:off x="8646372" y="3978295"/>
              <a:ext cx="1421" cy="1999"/>
            </a:xfrm>
            <a:custGeom>
              <a:avLst/>
              <a:gdLst/>
              <a:ahLst/>
              <a:cxnLst/>
              <a:rect l="l" t="t" r="r" b="b"/>
              <a:pathLst>
                <a:path w="1421" h="1999" extrusionOk="0">
                  <a:moveTo>
                    <a:pt x="47" y="1000"/>
                  </a:moveTo>
                  <a:cubicBezTo>
                    <a:pt x="284" y="1562"/>
                    <a:pt x="809" y="1949"/>
                    <a:pt x="1421" y="1999"/>
                  </a:cubicBezTo>
                  <a:lnTo>
                    <a:pt x="47" y="0"/>
                  </a:lnTo>
                  <a:cubicBezTo>
                    <a:pt x="-16" y="325"/>
                    <a:pt x="-16" y="675"/>
                    <a:pt x="47" y="10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69" name="Google Shape;669;p18"/>
            <p:cNvSpPr/>
            <p:nvPr/>
          </p:nvSpPr>
          <p:spPr>
            <a:xfrm>
              <a:off x="8967156" y="5286757"/>
              <a:ext cx="13993" cy="8513"/>
            </a:xfrm>
            <a:custGeom>
              <a:avLst/>
              <a:gdLst/>
              <a:ahLst/>
              <a:cxnLst/>
              <a:rect l="l" t="t" r="r" b="b"/>
              <a:pathLst>
                <a:path w="13993" h="8513" extrusionOk="0">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0" name="Google Shape;670;p18"/>
            <p:cNvSpPr/>
            <p:nvPr/>
          </p:nvSpPr>
          <p:spPr>
            <a:xfrm>
              <a:off x="8971279" y="5294771"/>
              <a:ext cx="28237" cy="54978"/>
            </a:xfrm>
            <a:custGeom>
              <a:avLst/>
              <a:gdLst/>
              <a:ahLst/>
              <a:cxnLst/>
              <a:rect l="l" t="t" r="r" b="b"/>
              <a:pathLst>
                <a:path w="28237" h="54978" extrusionOk="0">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1" name="Google Shape;671;p18"/>
            <p:cNvSpPr/>
            <p:nvPr/>
          </p:nvSpPr>
          <p:spPr>
            <a:xfrm>
              <a:off x="9006264" y="5357121"/>
              <a:ext cx="874" cy="12495"/>
            </a:xfrm>
            <a:custGeom>
              <a:avLst/>
              <a:gdLst/>
              <a:ahLst/>
              <a:cxnLst/>
              <a:rect l="l" t="t" r="r" b="b"/>
              <a:pathLst>
                <a:path w="874" h="12495" extrusionOk="0">
                  <a:moveTo>
                    <a:pt x="875" y="0"/>
                  </a:moveTo>
                  <a:lnTo>
                    <a:pt x="0" y="0"/>
                  </a:lnTo>
                  <a:lnTo>
                    <a:pt x="87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2" name="Google Shape;672;p18"/>
            <p:cNvSpPr/>
            <p:nvPr/>
          </p:nvSpPr>
          <p:spPr>
            <a:xfrm>
              <a:off x="9000766" y="5352123"/>
              <a:ext cx="874" cy="1374"/>
            </a:xfrm>
            <a:custGeom>
              <a:avLst/>
              <a:gdLst/>
              <a:ahLst/>
              <a:cxnLst/>
              <a:rect l="l" t="t" r="r" b="b"/>
              <a:pathLst>
                <a:path w="874" h="1374" extrusionOk="0">
                  <a:moveTo>
                    <a:pt x="875" y="1374"/>
                  </a:moveTo>
                  <a:lnTo>
                    <a:pt x="875" y="1374"/>
                  </a:lnTo>
                  <a:cubicBezTo>
                    <a:pt x="512" y="962"/>
                    <a:pt x="212" y="50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3" name="Google Shape;673;p18"/>
            <p:cNvSpPr/>
            <p:nvPr/>
          </p:nvSpPr>
          <p:spPr>
            <a:xfrm>
              <a:off x="9012761" y="5355246"/>
              <a:ext cx="1374" cy="1249"/>
            </a:xfrm>
            <a:custGeom>
              <a:avLst/>
              <a:gdLst/>
              <a:ahLst/>
              <a:cxnLst/>
              <a:rect l="l" t="t" r="r" b="b"/>
              <a:pathLst>
                <a:path w="1374" h="1249" extrusionOk="0">
                  <a:moveTo>
                    <a:pt x="1374" y="0"/>
                  </a:moveTo>
                  <a:cubicBezTo>
                    <a:pt x="1374" y="0"/>
                    <a:pt x="1374" y="0"/>
                    <a:pt x="1374" y="0"/>
                  </a:cubicBezTo>
                  <a:lnTo>
                    <a:pt x="0" y="1250"/>
                  </a:lnTo>
                  <a:cubicBezTo>
                    <a:pt x="0" y="1250"/>
                    <a:pt x="1374" y="0"/>
                    <a:pt x="137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4" name="Google Shape;674;p18"/>
            <p:cNvSpPr/>
            <p:nvPr/>
          </p:nvSpPr>
          <p:spPr>
            <a:xfrm>
              <a:off x="9010387" y="5356871"/>
              <a:ext cx="1124" cy="74"/>
            </a:xfrm>
            <a:custGeom>
              <a:avLst/>
              <a:gdLst/>
              <a:ahLst/>
              <a:cxnLst/>
              <a:rect l="l" t="t" r="r" b="b"/>
              <a:pathLst>
                <a:path w="1124" h="74" extrusionOk="0">
                  <a:moveTo>
                    <a:pt x="0" y="0"/>
                  </a:moveTo>
                  <a:cubicBezTo>
                    <a:pt x="375" y="100"/>
                    <a:pt x="750" y="100"/>
                    <a:pt x="1124" y="0"/>
                  </a:cubicBezTo>
                  <a:cubicBezTo>
                    <a:pt x="750" y="50"/>
                    <a:pt x="375" y="5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5" name="Google Shape;675;p18"/>
            <p:cNvSpPr/>
            <p:nvPr/>
          </p:nvSpPr>
          <p:spPr>
            <a:xfrm>
              <a:off x="8621680" y="3962802"/>
              <a:ext cx="1249" cy="874"/>
            </a:xfrm>
            <a:custGeom>
              <a:avLst/>
              <a:gdLst/>
              <a:ahLst/>
              <a:cxnLst/>
              <a:rect l="l" t="t" r="r" b="b"/>
              <a:pathLst>
                <a:path w="1249" h="874" extrusionOk="0">
                  <a:moveTo>
                    <a:pt x="1250" y="0"/>
                  </a:moveTo>
                  <a:lnTo>
                    <a:pt x="0" y="875"/>
                  </a:lnTo>
                  <a:lnTo>
                    <a:pt x="0" y="875"/>
                  </a:lnTo>
                  <a:cubicBezTo>
                    <a:pt x="0" y="875"/>
                    <a:pt x="875" y="125"/>
                    <a:pt x="125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6" name="Google Shape;676;p18"/>
            <p:cNvSpPr/>
            <p:nvPr/>
          </p:nvSpPr>
          <p:spPr>
            <a:xfrm>
              <a:off x="8619306" y="3965301"/>
              <a:ext cx="874" cy="1499"/>
            </a:xfrm>
            <a:custGeom>
              <a:avLst/>
              <a:gdLst/>
              <a:ahLst/>
              <a:cxnLst/>
              <a:rect l="l" t="t" r="r" b="b"/>
              <a:pathLst>
                <a:path w="874" h="1499" extrusionOk="0">
                  <a:moveTo>
                    <a:pt x="875" y="0"/>
                  </a:moveTo>
                  <a:cubicBezTo>
                    <a:pt x="537" y="475"/>
                    <a:pt x="250" y="975"/>
                    <a:pt x="0" y="1499"/>
                  </a:cubicBezTo>
                  <a:lnTo>
                    <a:pt x="0" y="1499"/>
                  </a:lnTo>
                  <a:cubicBezTo>
                    <a:pt x="175" y="937"/>
                    <a:pt x="475" y="425"/>
                    <a:pt x="8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7" name="Google Shape;677;p18"/>
            <p:cNvSpPr/>
            <p:nvPr/>
          </p:nvSpPr>
          <p:spPr>
            <a:xfrm>
              <a:off x="8329181" y="4393130"/>
              <a:ext cx="12494" cy="12495"/>
            </a:xfrm>
            <a:custGeom>
              <a:avLst/>
              <a:gdLst/>
              <a:ahLst/>
              <a:cxnLst/>
              <a:rect l="l" t="t" r="r" b="b"/>
              <a:pathLst>
                <a:path w="12494" h="1249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8" name="Google Shape;678;p18"/>
            <p:cNvSpPr/>
            <p:nvPr/>
          </p:nvSpPr>
          <p:spPr>
            <a:xfrm>
              <a:off x="8328182" y="4369139"/>
              <a:ext cx="999" cy="624"/>
            </a:xfrm>
            <a:custGeom>
              <a:avLst/>
              <a:gdLst/>
              <a:ahLst/>
              <a:cxnLst/>
              <a:rect l="l" t="t" r="r" b="b"/>
              <a:pathLst>
                <a:path w="999" h="624" extrusionOk="0">
                  <a:moveTo>
                    <a:pt x="625" y="625"/>
                  </a:moveTo>
                  <a:lnTo>
                    <a:pt x="0" y="625"/>
                  </a:lnTo>
                  <a:lnTo>
                    <a:pt x="0" y="625"/>
                  </a:lnTo>
                  <a:lnTo>
                    <a:pt x="9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79" name="Google Shape;679;p18"/>
            <p:cNvSpPr/>
            <p:nvPr/>
          </p:nvSpPr>
          <p:spPr>
            <a:xfrm>
              <a:off x="8664287" y="4708129"/>
              <a:ext cx="241895" cy="153189"/>
            </a:xfrm>
            <a:custGeom>
              <a:avLst/>
              <a:gdLst/>
              <a:ahLst/>
              <a:cxnLst/>
              <a:rect l="l" t="t" r="r" b="b"/>
              <a:pathLst>
                <a:path w="241895" h="153189" extrusionOk="0">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0" name="Google Shape;680;p18"/>
            <p:cNvSpPr/>
            <p:nvPr/>
          </p:nvSpPr>
          <p:spPr>
            <a:xfrm>
              <a:off x="8662287" y="4862068"/>
              <a:ext cx="999" cy="12495"/>
            </a:xfrm>
            <a:custGeom>
              <a:avLst/>
              <a:gdLst/>
              <a:ahLst/>
              <a:cxnLst/>
              <a:rect l="l" t="t" r="r" b="b"/>
              <a:pathLst>
                <a:path w="999" h="12495" extrusionOk="0">
                  <a:moveTo>
                    <a:pt x="0" y="0"/>
                  </a:moveTo>
                  <a:lnTo>
                    <a:pt x="100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1" name="Google Shape;681;p18"/>
            <p:cNvSpPr/>
            <p:nvPr/>
          </p:nvSpPr>
          <p:spPr>
            <a:xfrm>
              <a:off x="8911930" y="4707754"/>
              <a:ext cx="624" cy="12495"/>
            </a:xfrm>
            <a:custGeom>
              <a:avLst/>
              <a:gdLst/>
              <a:ahLst/>
              <a:cxnLst/>
              <a:rect l="l" t="t" r="r" b="b"/>
              <a:pathLst>
                <a:path w="624" h="12495" extrusionOk="0">
                  <a:moveTo>
                    <a:pt x="625"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2" name="Google Shape;682;p18"/>
            <p:cNvSpPr/>
            <p:nvPr/>
          </p:nvSpPr>
          <p:spPr>
            <a:xfrm>
              <a:off x="8254464" y="4948034"/>
              <a:ext cx="60723" cy="91463"/>
            </a:xfrm>
            <a:custGeom>
              <a:avLst/>
              <a:gdLst/>
              <a:ahLst/>
              <a:cxnLst/>
              <a:rect l="l" t="t" r="r" b="b"/>
              <a:pathLst>
                <a:path w="60723" h="91463" extrusionOk="0">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3" name="Google Shape;683;p18"/>
            <p:cNvSpPr/>
            <p:nvPr/>
          </p:nvSpPr>
          <p:spPr>
            <a:xfrm>
              <a:off x="7999699" y="4570809"/>
              <a:ext cx="253515" cy="377224"/>
            </a:xfrm>
            <a:custGeom>
              <a:avLst/>
              <a:gdLst/>
              <a:ahLst/>
              <a:cxnLst/>
              <a:rect l="l" t="t" r="r" b="b"/>
              <a:pathLst>
                <a:path w="253515" h="377224" extrusionOk="0">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4" name="Google Shape;684;p18"/>
            <p:cNvSpPr/>
            <p:nvPr/>
          </p:nvSpPr>
          <p:spPr>
            <a:xfrm>
              <a:off x="8592068" y="4767981"/>
              <a:ext cx="60348" cy="86215"/>
            </a:xfrm>
            <a:custGeom>
              <a:avLst/>
              <a:gdLst/>
              <a:ahLst/>
              <a:cxnLst/>
              <a:rect l="l" t="t" r="r" b="b"/>
              <a:pathLst>
                <a:path w="60348" h="86215" extrusionOk="0">
                  <a:moveTo>
                    <a:pt x="0" y="0"/>
                  </a:moveTo>
                  <a:lnTo>
                    <a:pt x="60349" y="86216"/>
                  </a:lnTo>
                  <a:lnTo>
                    <a:pt x="60349" y="86216"/>
                  </a:lnTo>
                  <a:lnTo>
                    <a:pt x="875" y="875"/>
                  </a:lnTo>
                  <a:cubicBezTo>
                    <a:pt x="875" y="875"/>
                    <a:pt x="25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5" name="Google Shape;685;p18"/>
            <p:cNvSpPr/>
            <p:nvPr/>
          </p:nvSpPr>
          <p:spPr>
            <a:xfrm>
              <a:off x="8599065" y="4754111"/>
              <a:ext cx="72093" cy="107831"/>
            </a:xfrm>
            <a:custGeom>
              <a:avLst/>
              <a:gdLst/>
              <a:ahLst/>
              <a:cxnLst/>
              <a:rect l="l" t="t" r="r" b="b"/>
              <a:pathLst>
                <a:path w="72093" h="107831" extrusionOk="0">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6" name="Google Shape;686;p18"/>
            <p:cNvSpPr/>
            <p:nvPr/>
          </p:nvSpPr>
          <p:spPr>
            <a:xfrm>
              <a:off x="8912554" y="4707754"/>
              <a:ext cx="50603" cy="70596"/>
            </a:xfrm>
            <a:custGeom>
              <a:avLst/>
              <a:gdLst/>
              <a:ahLst/>
              <a:cxnLst/>
              <a:rect l="l" t="t" r="r" b="b"/>
              <a:pathLst>
                <a:path w="50603" h="70596" extrusionOk="0">
                  <a:moveTo>
                    <a:pt x="2874" y="2374"/>
                  </a:moveTo>
                  <a:lnTo>
                    <a:pt x="1375" y="1000"/>
                  </a:lnTo>
                  <a:lnTo>
                    <a:pt x="0" y="0"/>
                  </a:lnTo>
                  <a:lnTo>
                    <a:pt x="0" y="0"/>
                  </a:lnTo>
                  <a:lnTo>
                    <a:pt x="50603" y="70597"/>
                  </a:lnTo>
                  <a:lnTo>
                    <a:pt x="50603" y="68098"/>
                  </a:lnTo>
                  <a:lnTo>
                    <a:pt x="3998" y="2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7" name="Google Shape;687;p18"/>
            <p:cNvSpPr/>
            <p:nvPr/>
          </p:nvSpPr>
          <p:spPr>
            <a:xfrm>
              <a:off x="8900000" y="4707124"/>
              <a:ext cx="64781" cy="104964"/>
            </a:xfrm>
            <a:custGeom>
              <a:avLst/>
              <a:gdLst/>
              <a:ahLst/>
              <a:cxnLst/>
              <a:rect l="l" t="t" r="r" b="b"/>
              <a:pathLst>
                <a:path w="64781" h="104964" extrusionOk="0">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8" name="Google Shape;688;p18"/>
            <p:cNvSpPr/>
            <p:nvPr/>
          </p:nvSpPr>
          <p:spPr>
            <a:xfrm>
              <a:off x="8974152" y="5283525"/>
              <a:ext cx="20741" cy="15243"/>
            </a:xfrm>
            <a:custGeom>
              <a:avLst/>
              <a:gdLst/>
              <a:ahLst/>
              <a:cxnLst/>
              <a:rect l="l" t="t" r="r" b="b"/>
              <a:pathLst>
                <a:path w="20741" h="15243" extrusionOk="0">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89" name="Google Shape;689;p18"/>
            <p:cNvSpPr/>
            <p:nvPr/>
          </p:nvSpPr>
          <p:spPr>
            <a:xfrm>
              <a:off x="8252090" y="4764107"/>
              <a:ext cx="339353" cy="183926"/>
            </a:xfrm>
            <a:custGeom>
              <a:avLst/>
              <a:gdLst/>
              <a:ahLst/>
              <a:cxnLst/>
              <a:rect l="l" t="t" r="r" b="b"/>
              <a:pathLst>
                <a:path w="339353" h="183926" extrusionOk="0">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0" name="Google Shape;690;p18"/>
            <p:cNvSpPr/>
            <p:nvPr/>
          </p:nvSpPr>
          <p:spPr>
            <a:xfrm>
              <a:off x="7341608" y="4900178"/>
              <a:ext cx="85712" cy="62974"/>
            </a:xfrm>
            <a:custGeom>
              <a:avLst/>
              <a:gdLst/>
              <a:ahLst/>
              <a:cxnLst/>
              <a:rect l="l" t="t" r="r" b="b"/>
              <a:pathLst>
                <a:path w="85712" h="62974" extrusionOk="0">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1" name="Google Shape;691;p18"/>
            <p:cNvSpPr/>
            <p:nvPr/>
          </p:nvSpPr>
          <p:spPr>
            <a:xfrm>
              <a:off x="7126201" y="4623163"/>
              <a:ext cx="220534" cy="339324"/>
            </a:xfrm>
            <a:custGeom>
              <a:avLst/>
              <a:gdLst/>
              <a:ahLst/>
              <a:cxnLst/>
              <a:rect l="l" t="t" r="r" b="b"/>
              <a:pathLst>
                <a:path w="220534" h="339324" extrusionOk="0">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2" name="Google Shape;692;p18"/>
            <p:cNvSpPr/>
            <p:nvPr/>
          </p:nvSpPr>
          <p:spPr>
            <a:xfrm>
              <a:off x="7456933" y="4452107"/>
              <a:ext cx="16742" cy="10745"/>
            </a:xfrm>
            <a:custGeom>
              <a:avLst/>
              <a:gdLst/>
              <a:ahLst/>
              <a:cxnLst/>
              <a:rect l="l" t="t" r="r" b="b"/>
              <a:pathLst>
                <a:path w="16742" h="10745" extrusionOk="0">
                  <a:moveTo>
                    <a:pt x="1999" y="10746"/>
                  </a:moveTo>
                  <a:lnTo>
                    <a:pt x="16743" y="3124"/>
                  </a:lnTo>
                  <a:lnTo>
                    <a:pt x="14744" y="0"/>
                  </a:lnTo>
                  <a:lnTo>
                    <a:pt x="0" y="7497"/>
                  </a:lnTo>
                  <a:lnTo>
                    <a:pt x="1999" y="107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3" name="Google Shape;693;p18"/>
            <p:cNvSpPr/>
            <p:nvPr/>
          </p:nvSpPr>
          <p:spPr>
            <a:xfrm>
              <a:off x="7302375" y="4719375"/>
              <a:ext cx="38247" cy="235531"/>
            </a:xfrm>
            <a:custGeom>
              <a:avLst/>
              <a:gdLst/>
              <a:ahLst/>
              <a:cxnLst/>
              <a:rect l="l" t="t" r="r" b="b"/>
              <a:pathLst>
                <a:path w="38247" h="235531" extrusionOk="0">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4" name="Google Shape;694;p18"/>
            <p:cNvSpPr/>
            <p:nvPr/>
          </p:nvSpPr>
          <p:spPr>
            <a:xfrm>
              <a:off x="8211732" y="3988916"/>
              <a:ext cx="414945" cy="216413"/>
            </a:xfrm>
            <a:custGeom>
              <a:avLst/>
              <a:gdLst/>
              <a:ahLst/>
              <a:cxnLst/>
              <a:rect l="l" t="t" r="r" b="b"/>
              <a:pathLst>
                <a:path w="414945" h="216413" extrusionOk="0">
                  <a:moveTo>
                    <a:pt x="414696" y="0"/>
                  </a:moveTo>
                  <a:lnTo>
                    <a:pt x="413321" y="750"/>
                  </a:lnTo>
                  <a:lnTo>
                    <a:pt x="0" y="214415"/>
                  </a:lnTo>
                  <a:lnTo>
                    <a:pt x="1499" y="216414"/>
                  </a:lnTo>
                  <a:lnTo>
                    <a:pt x="414946" y="2624"/>
                  </a:lnTo>
                  <a:lnTo>
                    <a:pt x="4146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5" name="Google Shape;695;p18"/>
            <p:cNvSpPr/>
            <p:nvPr/>
          </p:nvSpPr>
          <p:spPr>
            <a:xfrm>
              <a:off x="8627802" y="4302166"/>
              <a:ext cx="23739" cy="13369"/>
            </a:xfrm>
            <a:custGeom>
              <a:avLst/>
              <a:gdLst/>
              <a:ahLst/>
              <a:cxnLst/>
              <a:rect l="l" t="t" r="r" b="b"/>
              <a:pathLst>
                <a:path w="23739" h="13369" extrusionOk="0">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6" name="Google Shape;696;p18"/>
            <p:cNvSpPr/>
            <p:nvPr/>
          </p:nvSpPr>
          <p:spPr>
            <a:xfrm>
              <a:off x="8651417" y="4301292"/>
              <a:ext cx="308241" cy="431328"/>
            </a:xfrm>
            <a:custGeom>
              <a:avLst/>
              <a:gdLst/>
              <a:ahLst/>
              <a:cxnLst/>
              <a:rect l="l" t="t" r="r" b="b"/>
              <a:pathLst>
                <a:path w="308241" h="431328" extrusionOk="0">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7" name="Google Shape;697;p18"/>
            <p:cNvSpPr/>
            <p:nvPr/>
          </p:nvSpPr>
          <p:spPr>
            <a:xfrm>
              <a:off x="8626803" y="3988791"/>
              <a:ext cx="27989" cy="316123"/>
            </a:xfrm>
            <a:custGeom>
              <a:avLst/>
              <a:gdLst/>
              <a:ahLst/>
              <a:cxnLst/>
              <a:rect l="l" t="t" r="r" b="b"/>
              <a:pathLst>
                <a:path w="27989" h="316123" extrusionOk="0">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8" name="Google Shape;698;p18"/>
            <p:cNvSpPr/>
            <p:nvPr/>
          </p:nvSpPr>
          <p:spPr>
            <a:xfrm>
              <a:off x="8656790" y="4855695"/>
              <a:ext cx="305617" cy="437950"/>
            </a:xfrm>
            <a:custGeom>
              <a:avLst/>
              <a:gdLst/>
              <a:ahLst/>
              <a:cxnLst/>
              <a:rect l="l" t="t" r="r" b="b"/>
              <a:pathLst>
                <a:path w="305617" h="437950" extrusionOk="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99" name="Google Shape;699;p18"/>
            <p:cNvSpPr/>
            <p:nvPr/>
          </p:nvSpPr>
          <p:spPr>
            <a:xfrm>
              <a:off x="6994883" y="3611567"/>
              <a:ext cx="313864" cy="166558"/>
            </a:xfrm>
            <a:custGeom>
              <a:avLst/>
              <a:gdLst/>
              <a:ahLst/>
              <a:cxnLst/>
              <a:rect l="l" t="t" r="r" b="b"/>
              <a:pathLst>
                <a:path w="313864" h="166558" extrusionOk="0">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0" name="Google Shape;700;p18"/>
            <p:cNvSpPr/>
            <p:nvPr/>
          </p:nvSpPr>
          <p:spPr>
            <a:xfrm>
              <a:off x="6992259" y="3765130"/>
              <a:ext cx="999" cy="1249"/>
            </a:xfrm>
            <a:custGeom>
              <a:avLst/>
              <a:gdLst/>
              <a:ahLst/>
              <a:cxnLst/>
              <a:rect l="l" t="t" r="r" b="b"/>
              <a:pathLst>
                <a:path w="999" h="1249" extrusionOk="0">
                  <a:moveTo>
                    <a:pt x="1000" y="0"/>
                  </a:moveTo>
                  <a:cubicBezTo>
                    <a:pt x="600" y="363"/>
                    <a:pt x="262" y="775"/>
                    <a:pt x="0" y="1250"/>
                  </a:cubicBezTo>
                  <a:lnTo>
                    <a:pt x="0" y="1250"/>
                  </a:lnTo>
                  <a:cubicBezTo>
                    <a:pt x="0" y="1250"/>
                    <a:pt x="750" y="125"/>
                    <a:pt x="100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1" name="Google Shape;701;p18"/>
            <p:cNvSpPr/>
            <p:nvPr/>
          </p:nvSpPr>
          <p:spPr>
            <a:xfrm>
              <a:off x="6989963" y="3772877"/>
              <a:ext cx="46" cy="1249"/>
            </a:xfrm>
            <a:custGeom>
              <a:avLst/>
              <a:gdLst/>
              <a:ahLst/>
              <a:cxnLst/>
              <a:rect l="l" t="t" r="r" b="b"/>
              <a:pathLst>
                <a:path w="46" h="1249" extrusionOk="0">
                  <a:moveTo>
                    <a:pt x="47" y="1250"/>
                  </a:moveTo>
                  <a:lnTo>
                    <a:pt x="47" y="1250"/>
                  </a:lnTo>
                  <a:cubicBezTo>
                    <a:pt x="-16" y="837"/>
                    <a:pt x="-16" y="413"/>
                    <a:pt x="47" y="0"/>
                  </a:cubicBezTo>
                  <a:cubicBezTo>
                    <a:pt x="9" y="413"/>
                    <a:pt x="9" y="837"/>
                    <a:pt x="47" y="12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2" name="Google Shape;702;p18"/>
            <p:cNvSpPr/>
            <p:nvPr/>
          </p:nvSpPr>
          <p:spPr>
            <a:xfrm>
              <a:off x="6991060" y="3768379"/>
              <a:ext cx="74" cy="1499"/>
            </a:xfrm>
            <a:custGeom>
              <a:avLst/>
              <a:gdLst/>
              <a:ahLst/>
              <a:cxnLst/>
              <a:rect l="l" t="t" r="r" b="b"/>
              <a:pathLst>
                <a:path w="74" h="1499" extrusionOk="0">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3" name="Google Shape;703;p18"/>
            <p:cNvSpPr/>
            <p:nvPr/>
          </p:nvSpPr>
          <p:spPr>
            <a:xfrm>
              <a:off x="10038693" y="4125000"/>
              <a:ext cx="12494" cy="986"/>
            </a:xfrm>
            <a:custGeom>
              <a:avLst/>
              <a:gdLst/>
              <a:ahLst/>
              <a:cxnLst/>
              <a:rect l="l" t="t" r="r" b="b"/>
              <a:pathLst>
                <a:path w="12494" h="986" extrusionOk="0">
                  <a:moveTo>
                    <a:pt x="0" y="986"/>
                  </a:moveTo>
                  <a:lnTo>
                    <a:pt x="0" y="986"/>
                  </a:lnTo>
                  <a:cubicBezTo>
                    <a:pt x="0" y="986"/>
                    <a:pt x="0" y="986"/>
                    <a:pt x="0" y="237"/>
                  </a:cubicBezTo>
                  <a:cubicBezTo>
                    <a:pt x="0" y="-513"/>
                    <a:pt x="0" y="736"/>
                    <a:pt x="0" y="9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4" name="Google Shape;704;p18"/>
            <p:cNvSpPr/>
            <p:nvPr/>
          </p:nvSpPr>
          <p:spPr>
            <a:xfrm>
              <a:off x="10037693" y="4126112"/>
              <a:ext cx="18877" cy="125824"/>
            </a:xfrm>
            <a:custGeom>
              <a:avLst/>
              <a:gdLst/>
              <a:ahLst/>
              <a:cxnLst/>
              <a:rect l="l" t="t" r="r" b="b"/>
              <a:pathLst>
                <a:path w="18877" h="125824" extrusionOk="0">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5" name="Google Shape;705;p18"/>
            <p:cNvSpPr/>
            <p:nvPr/>
          </p:nvSpPr>
          <p:spPr>
            <a:xfrm>
              <a:off x="10055435" y="4132859"/>
              <a:ext cx="874" cy="1499"/>
            </a:xfrm>
            <a:custGeom>
              <a:avLst/>
              <a:gdLst/>
              <a:ahLst/>
              <a:cxnLst/>
              <a:rect l="l" t="t" r="r" b="b"/>
              <a:pathLst>
                <a:path w="874" h="1499" extrusionOk="0">
                  <a:moveTo>
                    <a:pt x="875" y="0"/>
                  </a:moveTo>
                  <a:lnTo>
                    <a:pt x="0" y="375"/>
                  </a:lnTo>
                  <a:lnTo>
                    <a:pt x="875" y="1499"/>
                  </a:lnTo>
                  <a:lnTo>
                    <a:pt x="87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6" name="Google Shape;706;p18"/>
            <p:cNvSpPr/>
            <p:nvPr/>
          </p:nvSpPr>
          <p:spPr>
            <a:xfrm>
              <a:off x="11374490" y="2932213"/>
              <a:ext cx="48104" cy="41233"/>
            </a:xfrm>
            <a:custGeom>
              <a:avLst/>
              <a:gdLst/>
              <a:ahLst/>
              <a:cxnLst/>
              <a:rect l="l" t="t" r="r" b="b"/>
              <a:pathLst>
                <a:path w="48104" h="41233" extrusionOk="0">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7" name="Google Shape;707;p18"/>
            <p:cNvSpPr/>
            <p:nvPr/>
          </p:nvSpPr>
          <p:spPr>
            <a:xfrm>
              <a:off x="9339994" y="5808815"/>
              <a:ext cx="186419" cy="263520"/>
            </a:xfrm>
            <a:custGeom>
              <a:avLst/>
              <a:gdLst/>
              <a:ahLst/>
              <a:cxnLst/>
              <a:rect l="l" t="t" r="r" b="b"/>
              <a:pathLst>
                <a:path w="186419" h="263520" extrusionOk="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8" name="Google Shape;708;p18"/>
            <p:cNvSpPr/>
            <p:nvPr/>
          </p:nvSpPr>
          <p:spPr>
            <a:xfrm>
              <a:off x="8568828" y="5349249"/>
              <a:ext cx="431438" cy="244527"/>
            </a:xfrm>
            <a:custGeom>
              <a:avLst/>
              <a:gdLst/>
              <a:ahLst/>
              <a:cxnLst/>
              <a:rect l="l" t="t" r="r" b="b"/>
              <a:pathLst>
                <a:path w="431438" h="244527" extrusionOk="0">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09" name="Google Shape;709;p18"/>
            <p:cNvSpPr/>
            <p:nvPr/>
          </p:nvSpPr>
          <p:spPr>
            <a:xfrm>
              <a:off x="8690275" y="6402954"/>
              <a:ext cx="29612" cy="143317"/>
            </a:xfrm>
            <a:custGeom>
              <a:avLst/>
              <a:gdLst/>
              <a:ahLst/>
              <a:cxnLst/>
              <a:rect l="l" t="t" r="r" b="b"/>
              <a:pathLst>
                <a:path w="29612" h="143317" extrusionOk="0">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0" name="Google Shape;710;p18"/>
            <p:cNvSpPr/>
            <p:nvPr/>
          </p:nvSpPr>
          <p:spPr>
            <a:xfrm>
              <a:off x="8706643" y="6408701"/>
              <a:ext cx="2873" cy="5872"/>
            </a:xfrm>
            <a:custGeom>
              <a:avLst/>
              <a:gdLst/>
              <a:ahLst/>
              <a:cxnLst/>
              <a:rect l="l" t="t" r="r" b="b"/>
              <a:pathLst>
                <a:path w="2873" h="5872" extrusionOk="0">
                  <a:moveTo>
                    <a:pt x="2874" y="5873"/>
                  </a:moveTo>
                  <a:lnTo>
                    <a:pt x="2374" y="0"/>
                  </a:lnTo>
                  <a:lnTo>
                    <a:pt x="0" y="1375"/>
                  </a:lnTo>
                  <a:lnTo>
                    <a:pt x="2874" y="58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1" name="Google Shape;711;p18"/>
            <p:cNvSpPr/>
            <p:nvPr/>
          </p:nvSpPr>
          <p:spPr>
            <a:xfrm>
              <a:off x="9029879" y="5673564"/>
              <a:ext cx="111" cy="55"/>
            </a:xfrm>
            <a:custGeom>
              <a:avLst/>
              <a:gdLst/>
              <a:ahLst/>
              <a:cxnLst/>
              <a:rect l="l" t="t" r="r" b="b"/>
              <a:pathLst>
                <a:path w="111" h="55" extrusionOk="0">
                  <a:moveTo>
                    <a:pt x="0" y="56"/>
                  </a:moveTo>
                  <a:lnTo>
                    <a:pt x="0" y="56"/>
                  </a:lnTo>
                  <a:cubicBezTo>
                    <a:pt x="0" y="56"/>
                    <a:pt x="250" y="-69"/>
                    <a:pt x="0" y="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2" name="Google Shape;712;p18"/>
            <p:cNvSpPr/>
            <p:nvPr/>
          </p:nvSpPr>
          <p:spPr>
            <a:xfrm>
              <a:off x="9007138" y="5357371"/>
              <a:ext cx="23411" cy="315874"/>
            </a:xfrm>
            <a:custGeom>
              <a:avLst/>
              <a:gdLst/>
              <a:ahLst/>
              <a:cxnLst/>
              <a:rect l="l" t="t" r="r" b="b"/>
              <a:pathLst>
                <a:path w="23411" h="315874" extrusionOk="0">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3" name="Google Shape;713;p18"/>
            <p:cNvSpPr/>
            <p:nvPr/>
          </p:nvSpPr>
          <p:spPr>
            <a:xfrm>
              <a:off x="8394653" y="4032524"/>
              <a:ext cx="33235" cy="43232"/>
            </a:xfrm>
            <a:custGeom>
              <a:avLst/>
              <a:gdLst/>
              <a:ahLst/>
              <a:cxnLst/>
              <a:rect l="l" t="t" r="r" b="b"/>
              <a:pathLst>
                <a:path w="33235" h="43232" extrusionOk="0">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4" name="Google Shape;714;p18"/>
            <p:cNvSpPr/>
            <p:nvPr/>
          </p:nvSpPr>
          <p:spPr>
            <a:xfrm>
              <a:off x="8171125" y="4029191"/>
              <a:ext cx="234725" cy="132281"/>
            </a:xfrm>
            <a:custGeom>
              <a:avLst/>
              <a:gdLst/>
              <a:ahLst/>
              <a:cxnLst/>
              <a:rect l="l" t="t" r="r" b="b"/>
              <a:pathLst>
                <a:path w="234725" h="132281" extrusionOk="0">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5" name="Google Shape;715;p18"/>
            <p:cNvSpPr/>
            <p:nvPr/>
          </p:nvSpPr>
          <p:spPr>
            <a:xfrm>
              <a:off x="12037829" y="1457426"/>
              <a:ext cx="166178" cy="86715"/>
            </a:xfrm>
            <a:custGeom>
              <a:avLst/>
              <a:gdLst/>
              <a:ahLst/>
              <a:cxnLst/>
              <a:rect l="l" t="t" r="r" b="b"/>
              <a:pathLst>
                <a:path w="166178" h="86715" extrusionOk="0">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6" name="Google Shape;716;p18"/>
            <p:cNvSpPr/>
            <p:nvPr/>
          </p:nvSpPr>
          <p:spPr>
            <a:xfrm>
              <a:off x="11872525" y="1384955"/>
              <a:ext cx="165678" cy="159311"/>
            </a:xfrm>
            <a:custGeom>
              <a:avLst/>
              <a:gdLst/>
              <a:ahLst/>
              <a:cxnLst/>
              <a:rect l="l" t="t" r="r" b="b"/>
              <a:pathLst>
                <a:path w="165678" h="159311" extrusionOk="0">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7" name="Google Shape;717;p18"/>
            <p:cNvSpPr/>
            <p:nvPr/>
          </p:nvSpPr>
          <p:spPr>
            <a:xfrm>
              <a:off x="11816549" y="1375708"/>
              <a:ext cx="55850" cy="541908"/>
            </a:xfrm>
            <a:custGeom>
              <a:avLst/>
              <a:gdLst/>
              <a:ahLst/>
              <a:cxnLst/>
              <a:rect l="l" t="t" r="r" b="b"/>
              <a:pathLst>
                <a:path w="55850" h="541908" extrusionOk="0">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8" name="Google Shape;718;p18"/>
            <p:cNvSpPr/>
            <p:nvPr/>
          </p:nvSpPr>
          <p:spPr>
            <a:xfrm>
              <a:off x="12006467" y="1542935"/>
              <a:ext cx="32486" cy="368309"/>
            </a:xfrm>
            <a:custGeom>
              <a:avLst/>
              <a:gdLst/>
              <a:ahLst/>
              <a:cxnLst/>
              <a:rect l="l" t="t" r="r" b="b"/>
              <a:pathLst>
                <a:path w="32486" h="368309" extrusionOk="0">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19" name="Google Shape;719;p18"/>
            <p:cNvSpPr/>
            <p:nvPr/>
          </p:nvSpPr>
          <p:spPr>
            <a:xfrm>
              <a:off x="10709903" y="2704179"/>
              <a:ext cx="209159" cy="111205"/>
            </a:xfrm>
            <a:custGeom>
              <a:avLst/>
              <a:gdLst/>
              <a:ahLst/>
              <a:cxnLst/>
              <a:rect l="l" t="t" r="r" b="b"/>
              <a:pathLst>
                <a:path w="209159" h="111205" extrusionOk="0">
                  <a:moveTo>
                    <a:pt x="1250" y="111206"/>
                  </a:moveTo>
                  <a:lnTo>
                    <a:pt x="209035" y="4248"/>
                  </a:lnTo>
                  <a:lnTo>
                    <a:pt x="209160" y="0"/>
                  </a:lnTo>
                  <a:lnTo>
                    <a:pt x="0" y="107582"/>
                  </a:lnTo>
                  <a:lnTo>
                    <a:pt x="0" y="109706"/>
                  </a:lnTo>
                  <a:lnTo>
                    <a:pt x="1250" y="1112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0" name="Google Shape;720;p18"/>
            <p:cNvSpPr/>
            <p:nvPr/>
          </p:nvSpPr>
          <p:spPr>
            <a:xfrm>
              <a:off x="10450765" y="2422041"/>
              <a:ext cx="37483" cy="44232"/>
            </a:xfrm>
            <a:custGeom>
              <a:avLst/>
              <a:gdLst/>
              <a:ahLst/>
              <a:cxnLst/>
              <a:rect l="l" t="t" r="r" b="b"/>
              <a:pathLst>
                <a:path w="37483" h="44232" extrusionOk="0">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1" name="Google Shape;721;p18"/>
            <p:cNvSpPr/>
            <p:nvPr/>
          </p:nvSpPr>
          <p:spPr>
            <a:xfrm>
              <a:off x="11021893" y="2287970"/>
              <a:ext cx="18991" cy="56102"/>
            </a:xfrm>
            <a:custGeom>
              <a:avLst/>
              <a:gdLst/>
              <a:ahLst/>
              <a:cxnLst/>
              <a:rect l="l" t="t" r="r" b="b"/>
              <a:pathLst>
                <a:path w="18991" h="56102" extrusionOk="0">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2" name="Google Shape;722;p18"/>
            <p:cNvSpPr/>
            <p:nvPr/>
          </p:nvSpPr>
          <p:spPr>
            <a:xfrm>
              <a:off x="9802669" y="4186712"/>
              <a:ext cx="617233" cy="785936"/>
            </a:xfrm>
            <a:custGeom>
              <a:avLst/>
              <a:gdLst/>
              <a:ahLst/>
              <a:cxnLst/>
              <a:rect l="l" t="t" r="r" b="b"/>
              <a:pathLst>
                <a:path w="617233" h="785936" extrusionOk="0">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3" name="Google Shape;723;p18"/>
            <p:cNvSpPr/>
            <p:nvPr/>
          </p:nvSpPr>
          <p:spPr>
            <a:xfrm>
              <a:off x="9748693" y="5503312"/>
              <a:ext cx="54851" cy="77219"/>
            </a:xfrm>
            <a:custGeom>
              <a:avLst/>
              <a:gdLst/>
              <a:ahLst/>
              <a:cxnLst/>
              <a:rect l="l" t="t" r="r" b="b"/>
              <a:pathLst>
                <a:path w="54851" h="77219" extrusionOk="0">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4" name="Google Shape;724;p18"/>
            <p:cNvSpPr/>
            <p:nvPr/>
          </p:nvSpPr>
          <p:spPr>
            <a:xfrm>
              <a:off x="9802669" y="5568536"/>
              <a:ext cx="14618" cy="11370"/>
            </a:xfrm>
            <a:custGeom>
              <a:avLst/>
              <a:gdLst/>
              <a:ahLst/>
              <a:cxnLst/>
              <a:rect l="l" t="t" r="r" b="b"/>
              <a:pathLst>
                <a:path w="14618" h="11370" extrusionOk="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5" name="Google Shape;725;p18"/>
            <p:cNvSpPr/>
            <p:nvPr/>
          </p:nvSpPr>
          <p:spPr>
            <a:xfrm>
              <a:off x="9847275" y="5547670"/>
              <a:ext cx="6247" cy="5497"/>
            </a:xfrm>
            <a:custGeom>
              <a:avLst/>
              <a:gdLst/>
              <a:ahLst/>
              <a:cxnLst/>
              <a:rect l="l" t="t" r="r" b="b"/>
              <a:pathLst>
                <a:path w="6247" h="5497" extrusionOk="0">
                  <a:moveTo>
                    <a:pt x="3998" y="5498"/>
                  </a:moveTo>
                  <a:lnTo>
                    <a:pt x="6247" y="4248"/>
                  </a:lnTo>
                  <a:lnTo>
                    <a:pt x="6247" y="0"/>
                  </a:lnTo>
                  <a:lnTo>
                    <a:pt x="0" y="3624"/>
                  </a:lnTo>
                  <a:cubicBezTo>
                    <a:pt x="1475" y="3899"/>
                    <a:pt x="2849" y="4548"/>
                    <a:pt x="3998" y="54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6" name="Google Shape;726;p18"/>
            <p:cNvSpPr/>
            <p:nvPr/>
          </p:nvSpPr>
          <p:spPr>
            <a:xfrm>
              <a:off x="10211993" y="5210054"/>
              <a:ext cx="12494" cy="125"/>
            </a:xfrm>
            <a:custGeom>
              <a:avLst/>
              <a:gdLst/>
              <a:ahLst/>
              <a:cxnLst/>
              <a:rect l="l" t="t" r="r" b="b"/>
              <a:pathLst>
                <a:path w="12494" h="125" extrusionOk="0">
                  <a:moveTo>
                    <a:pt x="0" y="0"/>
                  </a:moveTo>
                  <a:lnTo>
                    <a:pt x="0" y="125"/>
                  </a:lnTo>
                  <a:lnTo>
                    <a:pt x="0" y="125"/>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7" name="Google Shape;727;p18"/>
            <p:cNvSpPr/>
            <p:nvPr/>
          </p:nvSpPr>
          <p:spPr>
            <a:xfrm>
              <a:off x="10211493" y="5212928"/>
              <a:ext cx="52227" cy="67223"/>
            </a:xfrm>
            <a:custGeom>
              <a:avLst/>
              <a:gdLst/>
              <a:ahLst/>
              <a:cxnLst/>
              <a:rect l="l" t="t" r="r" b="b"/>
              <a:pathLst>
                <a:path w="52227" h="67223" extrusionOk="0">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8" name="Google Shape;728;p18"/>
            <p:cNvSpPr/>
            <p:nvPr/>
          </p:nvSpPr>
          <p:spPr>
            <a:xfrm>
              <a:off x="9802711" y="5575941"/>
              <a:ext cx="3581" cy="10088"/>
            </a:xfrm>
            <a:custGeom>
              <a:avLst/>
              <a:gdLst/>
              <a:ahLst/>
              <a:cxnLst/>
              <a:rect l="l" t="t" r="r" b="b"/>
              <a:pathLst>
                <a:path w="3581" h="10088" extrusionOk="0">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9" name="Google Shape;729;p18"/>
            <p:cNvSpPr/>
            <p:nvPr/>
          </p:nvSpPr>
          <p:spPr>
            <a:xfrm>
              <a:off x="9731148" y="5491817"/>
              <a:ext cx="18601" cy="18452"/>
            </a:xfrm>
            <a:custGeom>
              <a:avLst/>
              <a:gdLst/>
              <a:ahLst/>
              <a:cxnLst/>
              <a:rect l="l" t="t" r="r" b="b"/>
              <a:pathLst>
                <a:path w="18601" h="18452" extrusionOk="0">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0" name="Google Shape;730;p18"/>
            <p:cNvSpPr/>
            <p:nvPr/>
          </p:nvSpPr>
          <p:spPr>
            <a:xfrm>
              <a:off x="9646362" y="5313388"/>
              <a:ext cx="114200" cy="165933"/>
            </a:xfrm>
            <a:custGeom>
              <a:avLst/>
              <a:gdLst/>
              <a:ahLst/>
              <a:cxnLst/>
              <a:rect l="l" t="t" r="r" b="b"/>
              <a:pathLst>
                <a:path w="114200" h="165933" extrusionOk="0">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1" name="Google Shape;731;p18"/>
            <p:cNvSpPr/>
            <p:nvPr/>
          </p:nvSpPr>
          <p:spPr>
            <a:xfrm>
              <a:off x="9075734" y="3732144"/>
              <a:ext cx="1136259" cy="1487531"/>
            </a:xfrm>
            <a:custGeom>
              <a:avLst/>
              <a:gdLst/>
              <a:ahLst/>
              <a:cxnLst/>
              <a:rect l="l" t="t" r="r" b="b"/>
              <a:pathLst>
                <a:path w="1136259" h="1487531" extrusionOk="0">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2" name="Google Shape;732;p18"/>
            <p:cNvSpPr/>
            <p:nvPr/>
          </p:nvSpPr>
          <p:spPr>
            <a:xfrm>
              <a:off x="7521905" y="3833353"/>
              <a:ext cx="410072" cy="208791"/>
            </a:xfrm>
            <a:custGeom>
              <a:avLst/>
              <a:gdLst/>
              <a:ahLst/>
              <a:cxnLst/>
              <a:rect l="l" t="t" r="r" b="b"/>
              <a:pathLst>
                <a:path w="410072" h="208791" extrusionOk="0">
                  <a:moveTo>
                    <a:pt x="1374" y="208792"/>
                  </a:moveTo>
                  <a:lnTo>
                    <a:pt x="410073" y="2999"/>
                  </a:lnTo>
                  <a:lnTo>
                    <a:pt x="407949" y="0"/>
                  </a:lnTo>
                  <a:lnTo>
                    <a:pt x="0" y="205293"/>
                  </a:lnTo>
                  <a:lnTo>
                    <a:pt x="250" y="207167"/>
                  </a:lnTo>
                  <a:lnTo>
                    <a:pt x="1374" y="2087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3" name="Google Shape;733;p18"/>
            <p:cNvSpPr/>
            <p:nvPr/>
          </p:nvSpPr>
          <p:spPr>
            <a:xfrm>
              <a:off x="7562013" y="4574183"/>
              <a:ext cx="36734" cy="57352"/>
            </a:xfrm>
            <a:custGeom>
              <a:avLst/>
              <a:gdLst/>
              <a:ahLst/>
              <a:cxnLst/>
              <a:rect l="l" t="t" r="r" b="b"/>
              <a:pathLst>
                <a:path w="36734" h="57352" extrusionOk="0">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4" name="Google Shape;734;p18"/>
            <p:cNvSpPr/>
            <p:nvPr/>
          </p:nvSpPr>
          <p:spPr>
            <a:xfrm>
              <a:off x="11545916" y="2035570"/>
              <a:ext cx="562631" cy="290884"/>
            </a:xfrm>
            <a:custGeom>
              <a:avLst/>
              <a:gdLst/>
              <a:ahLst/>
              <a:cxnLst/>
              <a:rect l="l" t="t" r="r" b="b"/>
              <a:pathLst>
                <a:path w="562631" h="290884" extrusionOk="0">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5" name="Google Shape;735;p18"/>
            <p:cNvSpPr/>
            <p:nvPr/>
          </p:nvSpPr>
          <p:spPr>
            <a:xfrm>
              <a:off x="11420720" y="3924817"/>
              <a:ext cx="228526" cy="131947"/>
            </a:xfrm>
            <a:custGeom>
              <a:avLst/>
              <a:gdLst/>
              <a:ahLst/>
              <a:cxnLst/>
              <a:rect l="l" t="t" r="r" b="b"/>
              <a:pathLst>
                <a:path w="228526" h="131947" extrusionOk="0">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6" name="Google Shape;736;p18"/>
            <p:cNvSpPr/>
            <p:nvPr/>
          </p:nvSpPr>
          <p:spPr>
            <a:xfrm>
              <a:off x="10718399" y="2192133"/>
              <a:ext cx="309616" cy="156437"/>
            </a:xfrm>
            <a:custGeom>
              <a:avLst/>
              <a:gdLst/>
              <a:ahLst/>
              <a:cxnLst/>
              <a:rect l="l" t="t" r="r" b="b"/>
              <a:pathLst>
                <a:path w="309616" h="156437" extrusionOk="0">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7" name="Google Shape;737;p18"/>
            <p:cNvSpPr/>
            <p:nvPr/>
          </p:nvSpPr>
          <p:spPr>
            <a:xfrm>
              <a:off x="10827852" y="1959600"/>
              <a:ext cx="216656" cy="234031"/>
            </a:xfrm>
            <a:custGeom>
              <a:avLst/>
              <a:gdLst/>
              <a:ahLst/>
              <a:cxnLst/>
              <a:rect l="l" t="t" r="r" b="b"/>
              <a:pathLst>
                <a:path w="216656" h="234031" extrusionOk="0">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8" name="Google Shape;738;p18"/>
            <p:cNvSpPr/>
            <p:nvPr/>
          </p:nvSpPr>
          <p:spPr>
            <a:xfrm>
              <a:off x="10694784" y="1958891"/>
              <a:ext cx="143904" cy="87549"/>
            </a:xfrm>
            <a:custGeom>
              <a:avLst/>
              <a:gdLst/>
              <a:ahLst/>
              <a:cxnLst/>
              <a:rect l="l" t="t" r="r" b="b"/>
              <a:pathLst>
                <a:path w="143904" h="87549" extrusionOk="0">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9" name="Google Shape;739;p18"/>
            <p:cNvSpPr/>
            <p:nvPr/>
          </p:nvSpPr>
          <p:spPr>
            <a:xfrm>
              <a:off x="9037500" y="3651925"/>
              <a:ext cx="1233592" cy="1615855"/>
            </a:xfrm>
            <a:custGeom>
              <a:avLst/>
              <a:gdLst/>
              <a:ahLst/>
              <a:cxnLst/>
              <a:rect l="l" t="t" r="r" b="b"/>
              <a:pathLst>
                <a:path w="1233592" h="1615855" extrusionOk="0">
                  <a:moveTo>
                    <a:pt x="1230593" y="1615856"/>
                  </a:moveTo>
                  <a:lnTo>
                    <a:pt x="1233592" y="1614231"/>
                  </a:lnTo>
                  <a:lnTo>
                    <a:pt x="0" y="0"/>
                  </a:lnTo>
                  <a:lnTo>
                    <a:pt x="375" y="6123"/>
                  </a:lnTo>
                  <a:lnTo>
                    <a:pt x="1230593" y="16158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0" name="Google Shape;740;p18"/>
            <p:cNvSpPr/>
            <p:nvPr/>
          </p:nvSpPr>
          <p:spPr>
            <a:xfrm>
              <a:off x="8690978" y="6234269"/>
              <a:ext cx="285585" cy="178681"/>
            </a:xfrm>
            <a:custGeom>
              <a:avLst/>
              <a:gdLst/>
              <a:ahLst/>
              <a:cxnLst/>
              <a:rect l="l" t="t" r="r" b="b"/>
              <a:pathLst>
                <a:path w="285585" h="178681" extrusionOk="0">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1" name="Google Shape;741;p18"/>
            <p:cNvSpPr/>
            <p:nvPr/>
          </p:nvSpPr>
          <p:spPr>
            <a:xfrm>
              <a:off x="8885941" y="3355544"/>
              <a:ext cx="12369" cy="144817"/>
            </a:xfrm>
            <a:custGeom>
              <a:avLst/>
              <a:gdLst/>
              <a:ahLst/>
              <a:cxnLst/>
              <a:rect l="l" t="t" r="r" b="b"/>
              <a:pathLst>
                <a:path w="12369" h="144817" extrusionOk="0">
                  <a:moveTo>
                    <a:pt x="375" y="500"/>
                  </a:moveTo>
                  <a:lnTo>
                    <a:pt x="0" y="0"/>
                  </a:lnTo>
                  <a:lnTo>
                    <a:pt x="8871" y="140194"/>
                  </a:lnTo>
                  <a:lnTo>
                    <a:pt x="12370" y="144817"/>
                  </a:lnTo>
                  <a:lnTo>
                    <a:pt x="3374" y="4498"/>
                  </a:lnTo>
                  <a:lnTo>
                    <a:pt x="375" y="5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2" name="Google Shape;742;p18"/>
            <p:cNvSpPr/>
            <p:nvPr/>
          </p:nvSpPr>
          <p:spPr>
            <a:xfrm>
              <a:off x="10441518" y="459449"/>
              <a:ext cx="97957" cy="100459"/>
            </a:xfrm>
            <a:custGeom>
              <a:avLst/>
              <a:gdLst/>
              <a:ahLst/>
              <a:cxnLst/>
              <a:rect l="l" t="t" r="r" b="b"/>
              <a:pathLst>
                <a:path w="97957" h="100459" extrusionOk="0">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3" name="Google Shape;743;p18"/>
            <p:cNvSpPr/>
            <p:nvPr/>
          </p:nvSpPr>
          <p:spPr>
            <a:xfrm>
              <a:off x="9197431" y="3497487"/>
              <a:ext cx="109952" cy="59975"/>
            </a:xfrm>
            <a:custGeom>
              <a:avLst/>
              <a:gdLst/>
              <a:ahLst/>
              <a:cxnLst/>
              <a:rect l="l" t="t" r="r" b="b"/>
              <a:pathLst>
                <a:path w="109952" h="59975" extrusionOk="0">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4" name="Google Shape;744;p18"/>
            <p:cNvSpPr/>
            <p:nvPr/>
          </p:nvSpPr>
          <p:spPr>
            <a:xfrm>
              <a:off x="9207177" y="2637955"/>
              <a:ext cx="2498" cy="1999"/>
            </a:xfrm>
            <a:custGeom>
              <a:avLst/>
              <a:gdLst/>
              <a:ahLst/>
              <a:cxnLst/>
              <a:rect l="l" t="t" r="r" b="b"/>
              <a:pathLst>
                <a:path w="2498" h="1999" extrusionOk="0">
                  <a:moveTo>
                    <a:pt x="2499" y="0"/>
                  </a:moveTo>
                  <a:cubicBezTo>
                    <a:pt x="1799" y="812"/>
                    <a:pt x="949" y="1487"/>
                    <a:pt x="0" y="1999"/>
                  </a:cubicBezTo>
                  <a:lnTo>
                    <a:pt x="0" y="1999"/>
                  </a:lnTo>
                  <a:cubicBezTo>
                    <a:pt x="937" y="1474"/>
                    <a:pt x="1786" y="800"/>
                    <a:pt x="249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5" name="Google Shape;745;p18"/>
            <p:cNvSpPr/>
            <p:nvPr/>
          </p:nvSpPr>
          <p:spPr>
            <a:xfrm>
              <a:off x="9139581" y="2625960"/>
              <a:ext cx="67221" cy="40608"/>
            </a:xfrm>
            <a:custGeom>
              <a:avLst/>
              <a:gdLst/>
              <a:ahLst/>
              <a:cxnLst/>
              <a:rect l="l" t="t" r="r" b="b"/>
              <a:pathLst>
                <a:path w="67221" h="40608" extrusionOk="0">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6" name="Google Shape;746;p18"/>
            <p:cNvSpPr/>
            <p:nvPr/>
          </p:nvSpPr>
          <p:spPr>
            <a:xfrm>
              <a:off x="9211050" y="2623835"/>
              <a:ext cx="12494" cy="12495"/>
            </a:xfrm>
            <a:custGeom>
              <a:avLst/>
              <a:gdLst/>
              <a:ahLst/>
              <a:cxnLst/>
              <a:rect l="l" t="t" r="r" b="b"/>
              <a:pathLst>
                <a:path w="12494" h="12495"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7" name="Google Shape;747;p18"/>
            <p:cNvSpPr/>
            <p:nvPr/>
          </p:nvSpPr>
          <p:spPr>
            <a:xfrm>
              <a:off x="8665224" y="3077030"/>
              <a:ext cx="28800" cy="161685"/>
            </a:xfrm>
            <a:custGeom>
              <a:avLst/>
              <a:gdLst/>
              <a:ahLst/>
              <a:cxnLst/>
              <a:rect l="l" t="t" r="r" b="b"/>
              <a:pathLst>
                <a:path w="28800" h="161685" extrusionOk="0">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8" name="Google Shape;748;p18"/>
            <p:cNvSpPr/>
            <p:nvPr/>
          </p:nvSpPr>
          <p:spPr>
            <a:xfrm>
              <a:off x="8681779" y="3083527"/>
              <a:ext cx="1624" cy="2873"/>
            </a:xfrm>
            <a:custGeom>
              <a:avLst/>
              <a:gdLst/>
              <a:ahLst/>
              <a:cxnLst/>
              <a:rect l="l" t="t" r="r" b="b"/>
              <a:pathLst>
                <a:path w="1624" h="2873" extrusionOk="0">
                  <a:moveTo>
                    <a:pt x="1375" y="0"/>
                  </a:moveTo>
                  <a:lnTo>
                    <a:pt x="0" y="750"/>
                  </a:lnTo>
                  <a:lnTo>
                    <a:pt x="1624" y="2874"/>
                  </a:lnTo>
                  <a:lnTo>
                    <a:pt x="137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9" name="Google Shape;749;p18"/>
            <p:cNvSpPr/>
            <p:nvPr/>
          </p:nvSpPr>
          <p:spPr>
            <a:xfrm>
              <a:off x="7565136" y="4560813"/>
              <a:ext cx="751" cy="1874"/>
            </a:xfrm>
            <a:custGeom>
              <a:avLst/>
              <a:gdLst/>
              <a:ahLst/>
              <a:cxnLst/>
              <a:rect l="l" t="t" r="r" b="b"/>
              <a:pathLst>
                <a:path w="751" h="1874" extrusionOk="0">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0" name="Google Shape;750;p18"/>
            <p:cNvSpPr/>
            <p:nvPr/>
          </p:nvSpPr>
          <p:spPr>
            <a:xfrm>
              <a:off x="7527903" y="4562688"/>
              <a:ext cx="33735" cy="24490"/>
            </a:xfrm>
            <a:custGeom>
              <a:avLst/>
              <a:gdLst/>
              <a:ahLst/>
              <a:cxnLst/>
              <a:rect l="l" t="t" r="r" b="b"/>
              <a:pathLst>
                <a:path w="33735" h="24490" extrusionOk="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1" name="Google Shape;751;p18"/>
            <p:cNvSpPr/>
            <p:nvPr/>
          </p:nvSpPr>
          <p:spPr>
            <a:xfrm>
              <a:off x="7563637" y="4572434"/>
              <a:ext cx="1171" cy="1749"/>
            </a:xfrm>
            <a:custGeom>
              <a:avLst/>
              <a:gdLst/>
              <a:ahLst/>
              <a:cxnLst/>
              <a:rect l="l" t="t" r="r" b="b"/>
              <a:pathLst>
                <a:path w="1171" h="1749" extrusionOk="0">
                  <a:moveTo>
                    <a:pt x="1124" y="875"/>
                  </a:moveTo>
                  <a:cubicBezTo>
                    <a:pt x="1187" y="587"/>
                    <a:pt x="1187" y="287"/>
                    <a:pt x="1124" y="0"/>
                  </a:cubicBezTo>
                  <a:lnTo>
                    <a:pt x="0" y="1749"/>
                  </a:lnTo>
                  <a:cubicBezTo>
                    <a:pt x="462" y="1587"/>
                    <a:pt x="850" y="1274"/>
                    <a:pt x="1124"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2" name="Google Shape;752;p18"/>
            <p:cNvSpPr/>
            <p:nvPr/>
          </p:nvSpPr>
          <p:spPr>
            <a:xfrm>
              <a:off x="7575132" y="4462477"/>
              <a:ext cx="25364" cy="168932"/>
            </a:xfrm>
            <a:custGeom>
              <a:avLst/>
              <a:gdLst/>
              <a:ahLst/>
              <a:cxnLst/>
              <a:rect l="l" t="t" r="r" b="b"/>
              <a:pathLst>
                <a:path w="25364" h="168932" extrusionOk="0">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3" name="Google Shape;753;p18"/>
            <p:cNvSpPr/>
            <p:nvPr/>
          </p:nvSpPr>
          <p:spPr>
            <a:xfrm>
              <a:off x="7519156" y="4041770"/>
              <a:ext cx="59099" cy="420707"/>
            </a:xfrm>
            <a:custGeom>
              <a:avLst/>
              <a:gdLst/>
              <a:ahLst/>
              <a:cxnLst/>
              <a:rect l="l" t="t" r="r" b="b"/>
              <a:pathLst>
                <a:path w="59099" h="420707" extrusionOk="0">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4" name="Google Shape;754;p18"/>
            <p:cNvSpPr/>
            <p:nvPr/>
          </p:nvSpPr>
          <p:spPr>
            <a:xfrm>
              <a:off x="8553584" y="5881287"/>
              <a:ext cx="7246" cy="47356"/>
            </a:xfrm>
            <a:custGeom>
              <a:avLst/>
              <a:gdLst/>
              <a:ahLst/>
              <a:cxnLst/>
              <a:rect l="l" t="t" r="r" b="b"/>
              <a:pathLst>
                <a:path w="7246" h="47356" extrusionOk="0">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5" name="Google Shape;755;p18"/>
            <p:cNvSpPr/>
            <p:nvPr/>
          </p:nvSpPr>
          <p:spPr>
            <a:xfrm>
              <a:off x="8560082" y="5876039"/>
              <a:ext cx="14993" cy="49105"/>
            </a:xfrm>
            <a:custGeom>
              <a:avLst/>
              <a:gdLst/>
              <a:ahLst/>
              <a:cxnLst/>
              <a:rect l="l" t="t" r="r" b="b"/>
              <a:pathLst>
                <a:path w="14993" h="49105" extrusionOk="0">
                  <a:moveTo>
                    <a:pt x="5248" y="3249"/>
                  </a:moveTo>
                  <a:cubicBezTo>
                    <a:pt x="3261" y="3536"/>
                    <a:pt x="1424" y="4461"/>
                    <a:pt x="0" y="5873"/>
                  </a:cubicBezTo>
                  <a:lnTo>
                    <a:pt x="3873" y="49105"/>
                  </a:lnTo>
                  <a:lnTo>
                    <a:pt x="14993" y="42733"/>
                  </a:lnTo>
                  <a:lnTo>
                    <a:pt x="1112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6" name="Google Shape;756;p18"/>
            <p:cNvSpPr/>
            <p:nvPr/>
          </p:nvSpPr>
          <p:spPr>
            <a:xfrm>
              <a:off x="7598553" y="4630028"/>
              <a:ext cx="130512" cy="198677"/>
            </a:xfrm>
            <a:custGeom>
              <a:avLst/>
              <a:gdLst/>
              <a:ahLst/>
              <a:cxnLst/>
              <a:rect l="l" t="t" r="r" b="b"/>
              <a:pathLst>
                <a:path w="130512" h="198677" extrusionOk="0">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7" name="Google Shape;757;p18"/>
            <p:cNvSpPr/>
            <p:nvPr/>
          </p:nvSpPr>
          <p:spPr>
            <a:xfrm>
              <a:off x="7575938" y="4460640"/>
              <a:ext cx="319430" cy="484894"/>
            </a:xfrm>
            <a:custGeom>
              <a:avLst/>
              <a:gdLst/>
              <a:ahLst/>
              <a:cxnLst/>
              <a:rect l="l" t="t" r="r" b="b"/>
              <a:pathLst>
                <a:path w="319430" h="484894" extrusionOk="0">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8" name="Google Shape;758;p18"/>
            <p:cNvSpPr/>
            <p:nvPr/>
          </p:nvSpPr>
          <p:spPr>
            <a:xfrm>
              <a:off x="7518157" y="4040895"/>
              <a:ext cx="1003691" cy="1498777"/>
            </a:xfrm>
            <a:custGeom>
              <a:avLst/>
              <a:gdLst/>
              <a:ahLst/>
              <a:cxnLst/>
              <a:rect l="l" t="t" r="r" b="b"/>
              <a:pathLst>
                <a:path w="1003691" h="1498777" extrusionOk="0">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9" name="Google Shape;759;p18"/>
            <p:cNvSpPr/>
            <p:nvPr/>
          </p:nvSpPr>
          <p:spPr>
            <a:xfrm>
              <a:off x="11531914" y="2323006"/>
              <a:ext cx="17125" cy="231107"/>
            </a:xfrm>
            <a:custGeom>
              <a:avLst/>
              <a:gdLst/>
              <a:ahLst/>
              <a:cxnLst/>
              <a:rect l="l" t="t" r="r" b="b"/>
              <a:pathLst>
                <a:path w="17125" h="231107" extrusionOk="0">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0" name="Google Shape;760;p18"/>
            <p:cNvSpPr/>
            <p:nvPr/>
          </p:nvSpPr>
          <p:spPr>
            <a:xfrm>
              <a:off x="7863508" y="6470302"/>
              <a:ext cx="56725" cy="402839"/>
            </a:xfrm>
            <a:custGeom>
              <a:avLst/>
              <a:gdLst/>
              <a:ahLst/>
              <a:cxnLst/>
              <a:rect l="l" t="t" r="r" b="b"/>
              <a:pathLst>
                <a:path w="56725" h="402839" extrusionOk="0">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1" name="Google Shape;761;p18"/>
            <p:cNvSpPr/>
            <p:nvPr/>
          </p:nvSpPr>
          <p:spPr>
            <a:xfrm>
              <a:off x="11576028" y="3502860"/>
              <a:ext cx="23989" cy="314624"/>
            </a:xfrm>
            <a:custGeom>
              <a:avLst/>
              <a:gdLst/>
              <a:ahLst/>
              <a:cxnLst/>
              <a:rect l="l" t="t" r="r" b="b"/>
              <a:pathLst>
                <a:path w="23989" h="314624" extrusionOk="0">
                  <a:moveTo>
                    <a:pt x="2999" y="314624"/>
                  </a:moveTo>
                  <a:lnTo>
                    <a:pt x="23989" y="0"/>
                  </a:lnTo>
                  <a:lnTo>
                    <a:pt x="20741" y="1874"/>
                  </a:lnTo>
                  <a:lnTo>
                    <a:pt x="0" y="311251"/>
                  </a:lnTo>
                  <a:lnTo>
                    <a:pt x="2999" y="314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2" name="Google Shape;762;p18"/>
            <p:cNvSpPr/>
            <p:nvPr/>
          </p:nvSpPr>
          <p:spPr>
            <a:xfrm>
              <a:off x="8698016" y="6400447"/>
              <a:ext cx="71975" cy="109089"/>
            </a:xfrm>
            <a:custGeom>
              <a:avLst/>
              <a:gdLst/>
              <a:ahLst/>
              <a:cxnLst/>
              <a:rect l="l" t="t" r="r" b="b"/>
              <a:pathLst>
                <a:path w="71975" h="109089" extrusionOk="0">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3" name="Google Shape;763;p18"/>
            <p:cNvSpPr/>
            <p:nvPr/>
          </p:nvSpPr>
          <p:spPr>
            <a:xfrm>
              <a:off x="11388110" y="2973821"/>
              <a:ext cx="228401" cy="251149"/>
            </a:xfrm>
            <a:custGeom>
              <a:avLst/>
              <a:gdLst/>
              <a:ahLst/>
              <a:cxnLst/>
              <a:rect l="l" t="t" r="r" b="b"/>
              <a:pathLst>
                <a:path w="228401" h="251149" extrusionOk="0">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4" name="Google Shape;764;p18"/>
            <p:cNvSpPr/>
            <p:nvPr/>
          </p:nvSpPr>
          <p:spPr>
            <a:xfrm>
              <a:off x="9892381" y="5507561"/>
              <a:ext cx="176048" cy="236655"/>
            </a:xfrm>
            <a:custGeom>
              <a:avLst/>
              <a:gdLst/>
              <a:ahLst/>
              <a:cxnLst/>
              <a:rect l="l" t="t" r="r" b="b"/>
              <a:pathLst>
                <a:path w="176048" h="236655" extrusionOk="0">
                  <a:moveTo>
                    <a:pt x="0" y="1749"/>
                  </a:moveTo>
                  <a:lnTo>
                    <a:pt x="173050" y="236656"/>
                  </a:lnTo>
                  <a:lnTo>
                    <a:pt x="176049" y="234906"/>
                  </a:lnTo>
                  <a:lnTo>
                    <a:pt x="2999" y="0"/>
                  </a:lnTo>
                  <a:lnTo>
                    <a:pt x="0" y="17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5" name="Google Shape;765;p18"/>
            <p:cNvSpPr/>
            <p:nvPr/>
          </p:nvSpPr>
          <p:spPr>
            <a:xfrm>
              <a:off x="9871015" y="5524554"/>
              <a:ext cx="171425" cy="235031"/>
            </a:xfrm>
            <a:custGeom>
              <a:avLst/>
              <a:gdLst/>
              <a:ahLst/>
              <a:cxnLst/>
              <a:rect l="l" t="t" r="r" b="b"/>
              <a:pathLst>
                <a:path w="171425" h="235031" extrusionOk="0">
                  <a:moveTo>
                    <a:pt x="125" y="5873"/>
                  </a:moveTo>
                  <a:lnTo>
                    <a:pt x="168427" y="235031"/>
                  </a:lnTo>
                  <a:lnTo>
                    <a:pt x="171426" y="233282"/>
                  </a:lnTo>
                  <a:lnTo>
                    <a:pt x="0" y="0"/>
                  </a:lnTo>
                  <a:lnTo>
                    <a:pt x="125" y="58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6" name="Google Shape;766;p18"/>
            <p:cNvSpPr/>
            <p:nvPr/>
          </p:nvSpPr>
          <p:spPr>
            <a:xfrm>
              <a:off x="8967293" y="6243054"/>
              <a:ext cx="51839" cy="75683"/>
            </a:xfrm>
            <a:custGeom>
              <a:avLst/>
              <a:gdLst/>
              <a:ahLst/>
              <a:cxnLst/>
              <a:rect l="l" t="t" r="r" b="b"/>
              <a:pathLst>
                <a:path w="51839" h="75683" extrusionOk="0">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7" name="Google Shape;767;p18"/>
            <p:cNvSpPr/>
            <p:nvPr/>
          </p:nvSpPr>
          <p:spPr>
            <a:xfrm>
              <a:off x="8958784" y="6047720"/>
              <a:ext cx="149060" cy="218662"/>
            </a:xfrm>
            <a:custGeom>
              <a:avLst/>
              <a:gdLst/>
              <a:ahLst/>
              <a:cxnLst/>
              <a:rect l="l" t="t" r="r" b="b"/>
              <a:pathLst>
                <a:path w="149060" h="218662" extrusionOk="0">
                  <a:moveTo>
                    <a:pt x="2999" y="0"/>
                  </a:moveTo>
                  <a:lnTo>
                    <a:pt x="0" y="1749"/>
                  </a:lnTo>
                  <a:lnTo>
                    <a:pt x="5997" y="10496"/>
                  </a:lnTo>
                  <a:lnTo>
                    <a:pt x="146062" y="218663"/>
                  </a:lnTo>
                  <a:lnTo>
                    <a:pt x="149061" y="216913"/>
                  </a:lnTo>
                  <a:lnTo>
                    <a:pt x="5498" y="3748"/>
                  </a:lnTo>
                  <a:lnTo>
                    <a:pt x="2999"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8" name="Google Shape;768;p18"/>
            <p:cNvSpPr/>
            <p:nvPr/>
          </p:nvSpPr>
          <p:spPr>
            <a:xfrm>
              <a:off x="11603516" y="3498862"/>
              <a:ext cx="212783" cy="234406"/>
            </a:xfrm>
            <a:custGeom>
              <a:avLst/>
              <a:gdLst/>
              <a:ahLst/>
              <a:cxnLst/>
              <a:rect l="l" t="t" r="r" b="b"/>
              <a:pathLst>
                <a:path w="212783" h="234406" extrusionOk="0">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69" name="Google Shape;769;p18"/>
            <p:cNvSpPr/>
            <p:nvPr/>
          </p:nvSpPr>
          <p:spPr>
            <a:xfrm>
              <a:off x="11667364" y="3207853"/>
              <a:ext cx="215656" cy="232032"/>
            </a:xfrm>
            <a:custGeom>
              <a:avLst/>
              <a:gdLst/>
              <a:ahLst/>
              <a:cxnLst/>
              <a:rect l="l" t="t" r="r" b="b"/>
              <a:pathLst>
                <a:path w="215656" h="232032" extrusionOk="0">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0" name="Google Shape;770;p18"/>
            <p:cNvSpPr/>
            <p:nvPr/>
          </p:nvSpPr>
          <p:spPr>
            <a:xfrm>
              <a:off x="5456423" y="3507733"/>
              <a:ext cx="7371" cy="14744"/>
            </a:xfrm>
            <a:custGeom>
              <a:avLst/>
              <a:gdLst/>
              <a:ahLst/>
              <a:cxnLst/>
              <a:rect l="l" t="t" r="r" b="b"/>
              <a:pathLst>
                <a:path w="7371" h="14744" extrusionOk="0">
                  <a:moveTo>
                    <a:pt x="3998" y="0"/>
                  </a:moveTo>
                  <a:lnTo>
                    <a:pt x="0" y="1874"/>
                  </a:lnTo>
                  <a:lnTo>
                    <a:pt x="7372" y="14744"/>
                  </a:lnTo>
                  <a:lnTo>
                    <a:pt x="399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1" name="Google Shape;771;p18"/>
            <p:cNvSpPr/>
            <p:nvPr/>
          </p:nvSpPr>
          <p:spPr>
            <a:xfrm>
              <a:off x="5441509" y="3502110"/>
              <a:ext cx="334836" cy="1387329"/>
            </a:xfrm>
            <a:custGeom>
              <a:avLst/>
              <a:gdLst/>
              <a:ahLst/>
              <a:cxnLst/>
              <a:rect l="l" t="t" r="r" b="b"/>
              <a:pathLst>
                <a:path w="334836" h="1387329" extrusionOk="0">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2" name="Google Shape;772;p18"/>
            <p:cNvSpPr/>
            <p:nvPr/>
          </p:nvSpPr>
          <p:spPr>
            <a:xfrm>
              <a:off x="10534478" y="531420"/>
              <a:ext cx="1299438" cy="624625"/>
            </a:xfrm>
            <a:custGeom>
              <a:avLst/>
              <a:gdLst/>
              <a:ahLst/>
              <a:cxnLst/>
              <a:rect l="l" t="t" r="r" b="b"/>
              <a:pathLst>
                <a:path w="1299438" h="624625" extrusionOk="0">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3" name="Google Shape;773;p18"/>
            <p:cNvSpPr/>
            <p:nvPr/>
          </p:nvSpPr>
          <p:spPr>
            <a:xfrm>
              <a:off x="7783542" y="1291992"/>
              <a:ext cx="2407334" cy="1137796"/>
            </a:xfrm>
            <a:custGeom>
              <a:avLst/>
              <a:gdLst/>
              <a:ahLst/>
              <a:cxnLst/>
              <a:rect l="l" t="t" r="r" b="b"/>
              <a:pathLst>
                <a:path w="2407334" h="1137796" extrusionOk="0">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4" name="Google Shape;774;p18"/>
            <p:cNvSpPr/>
            <p:nvPr/>
          </p:nvSpPr>
          <p:spPr>
            <a:xfrm>
              <a:off x="5441597" y="2689684"/>
              <a:ext cx="1737081" cy="822152"/>
            </a:xfrm>
            <a:custGeom>
              <a:avLst/>
              <a:gdLst/>
              <a:ahLst/>
              <a:cxnLst/>
              <a:rect l="l" t="t" r="r" b="b"/>
              <a:pathLst>
                <a:path w="1737081" h="822152" extrusionOk="0">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5" name="Google Shape;775;p18"/>
            <p:cNvSpPr/>
            <p:nvPr/>
          </p:nvSpPr>
          <p:spPr>
            <a:xfrm>
              <a:off x="5448207" y="3499854"/>
              <a:ext cx="421911" cy="734464"/>
            </a:xfrm>
            <a:custGeom>
              <a:avLst/>
              <a:gdLst/>
              <a:ahLst/>
              <a:cxnLst/>
              <a:rect l="l" t="t" r="r" b="b"/>
              <a:pathLst>
                <a:path w="421911" h="734464" extrusionOk="0">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6" name="Google Shape;776;p18"/>
            <p:cNvSpPr/>
            <p:nvPr/>
          </p:nvSpPr>
          <p:spPr>
            <a:xfrm>
              <a:off x="5714134" y="3515205"/>
              <a:ext cx="373890" cy="618028"/>
            </a:xfrm>
            <a:custGeom>
              <a:avLst/>
              <a:gdLst/>
              <a:ahLst/>
              <a:cxnLst/>
              <a:rect l="l" t="t" r="r" b="b"/>
              <a:pathLst>
                <a:path w="373890" h="618028" extrusionOk="0">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7" name="Google Shape;777;p18"/>
            <p:cNvSpPr/>
            <p:nvPr/>
          </p:nvSpPr>
          <p:spPr>
            <a:xfrm>
              <a:off x="11790186" y="689426"/>
              <a:ext cx="12494" cy="55"/>
            </a:xfrm>
            <a:custGeom>
              <a:avLst/>
              <a:gdLst/>
              <a:ahLst/>
              <a:cxnLst/>
              <a:rect l="l" t="t" r="r" b="b"/>
              <a:pathLst>
                <a:path w="12494" h="55" extrusionOk="0">
                  <a:moveTo>
                    <a:pt x="0" y="56"/>
                  </a:moveTo>
                  <a:lnTo>
                    <a:pt x="0" y="56"/>
                  </a:lnTo>
                  <a:lnTo>
                    <a:pt x="0" y="56"/>
                  </a:lnTo>
                  <a:cubicBezTo>
                    <a:pt x="0" y="56"/>
                    <a:pt x="0" y="-69"/>
                    <a:pt x="0" y="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8" name="Google Shape;778;p18"/>
            <p:cNvSpPr/>
            <p:nvPr/>
          </p:nvSpPr>
          <p:spPr>
            <a:xfrm>
              <a:off x="10531980" y="690232"/>
              <a:ext cx="1255957" cy="591389"/>
            </a:xfrm>
            <a:custGeom>
              <a:avLst/>
              <a:gdLst/>
              <a:ahLst/>
              <a:cxnLst/>
              <a:rect l="l" t="t" r="r" b="b"/>
              <a:pathLst>
                <a:path w="1255957" h="591389" extrusionOk="0">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79" name="Google Shape;779;p18"/>
            <p:cNvSpPr/>
            <p:nvPr/>
          </p:nvSpPr>
          <p:spPr>
            <a:xfrm>
              <a:off x="7799910" y="1435934"/>
              <a:ext cx="2391091" cy="1121302"/>
            </a:xfrm>
            <a:custGeom>
              <a:avLst/>
              <a:gdLst/>
              <a:ahLst/>
              <a:cxnLst/>
              <a:rect l="l" t="t" r="r" b="b"/>
              <a:pathLst>
                <a:path w="2391091" h="1121302" extrusionOk="0">
                  <a:moveTo>
                    <a:pt x="2391092" y="0"/>
                  </a:moveTo>
                  <a:lnTo>
                    <a:pt x="0" y="1117429"/>
                  </a:lnTo>
                  <a:lnTo>
                    <a:pt x="500" y="1121303"/>
                  </a:lnTo>
                  <a:lnTo>
                    <a:pt x="2391092" y="4123"/>
                  </a:lnTo>
                  <a:lnTo>
                    <a:pt x="239109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0" name="Google Shape;780;p18"/>
            <p:cNvSpPr/>
            <p:nvPr/>
          </p:nvSpPr>
          <p:spPr>
            <a:xfrm>
              <a:off x="5721535" y="2835251"/>
              <a:ext cx="1475635" cy="692579"/>
            </a:xfrm>
            <a:custGeom>
              <a:avLst/>
              <a:gdLst/>
              <a:ahLst/>
              <a:cxnLst/>
              <a:rect l="l" t="t" r="r" b="b"/>
              <a:pathLst>
                <a:path w="1475635" h="692579" extrusionOk="0">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1" name="Google Shape;781;p18"/>
            <p:cNvSpPr/>
            <p:nvPr/>
          </p:nvSpPr>
          <p:spPr>
            <a:xfrm>
              <a:off x="11356123" y="2955824"/>
              <a:ext cx="31585" cy="278642"/>
            </a:xfrm>
            <a:custGeom>
              <a:avLst/>
              <a:gdLst/>
              <a:ahLst/>
              <a:cxnLst/>
              <a:rect l="l" t="t" r="r" b="b"/>
              <a:pathLst>
                <a:path w="31585" h="278642" extrusionOk="0">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2" name="Google Shape;782;p18"/>
            <p:cNvSpPr/>
            <p:nvPr/>
          </p:nvSpPr>
          <p:spPr>
            <a:xfrm>
              <a:off x="11372991" y="3240590"/>
              <a:ext cx="220529" cy="243777"/>
            </a:xfrm>
            <a:custGeom>
              <a:avLst/>
              <a:gdLst/>
              <a:ahLst/>
              <a:cxnLst/>
              <a:rect l="l" t="t" r="r" b="b"/>
              <a:pathLst>
                <a:path w="220529" h="243777" extrusionOk="0">
                  <a:moveTo>
                    <a:pt x="220530" y="242029"/>
                  </a:moveTo>
                  <a:lnTo>
                    <a:pt x="250" y="0"/>
                  </a:lnTo>
                  <a:lnTo>
                    <a:pt x="0" y="4998"/>
                  </a:lnTo>
                  <a:lnTo>
                    <a:pt x="217406" y="243778"/>
                  </a:lnTo>
                  <a:lnTo>
                    <a:pt x="220530" y="2420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3" name="Google Shape;783;p18"/>
            <p:cNvSpPr/>
            <p:nvPr/>
          </p:nvSpPr>
          <p:spPr>
            <a:xfrm>
              <a:off x="7666093" y="5973875"/>
              <a:ext cx="298620" cy="182926"/>
            </a:xfrm>
            <a:custGeom>
              <a:avLst/>
              <a:gdLst/>
              <a:ahLst/>
              <a:cxnLst/>
              <a:rect l="l" t="t" r="r" b="b"/>
              <a:pathLst>
                <a:path w="298620" h="182926" extrusionOk="0">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4" name="Google Shape;784;p18"/>
            <p:cNvSpPr/>
            <p:nvPr/>
          </p:nvSpPr>
          <p:spPr>
            <a:xfrm>
              <a:off x="7681211" y="6166673"/>
              <a:ext cx="182671" cy="303504"/>
            </a:xfrm>
            <a:custGeom>
              <a:avLst/>
              <a:gdLst/>
              <a:ahLst/>
              <a:cxnLst/>
              <a:rect l="l" t="t" r="r" b="b"/>
              <a:pathLst>
                <a:path w="182671" h="303504" extrusionOk="0">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5" name="Google Shape;785;p18"/>
            <p:cNvSpPr/>
            <p:nvPr/>
          </p:nvSpPr>
          <p:spPr>
            <a:xfrm>
              <a:off x="7959268" y="5973500"/>
              <a:ext cx="58047" cy="106082"/>
            </a:xfrm>
            <a:custGeom>
              <a:avLst/>
              <a:gdLst/>
              <a:ahLst/>
              <a:cxnLst/>
              <a:rect l="l" t="t" r="r" b="b"/>
              <a:pathLst>
                <a:path w="58047" h="106082" extrusionOk="0">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6" name="Google Shape;786;p18"/>
            <p:cNvSpPr/>
            <p:nvPr/>
          </p:nvSpPr>
          <p:spPr>
            <a:xfrm>
              <a:off x="8628302" y="4314286"/>
              <a:ext cx="334480" cy="470062"/>
            </a:xfrm>
            <a:custGeom>
              <a:avLst/>
              <a:gdLst/>
              <a:ahLst/>
              <a:cxnLst/>
              <a:rect l="l" t="t" r="r" b="b"/>
              <a:pathLst>
                <a:path w="334480" h="470062" extrusionOk="0">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7" name="Google Shape;787;p18"/>
            <p:cNvSpPr/>
            <p:nvPr/>
          </p:nvSpPr>
          <p:spPr>
            <a:xfrm>
              <a:off x="8387906" y="4314911"/>
              <a:ext cx="242679" cy="130198"/>
            </a:xfrm>
            <a:custGeom>
              <a:avLst/>
              <a:gdLst/>
              <a:ahLst/>
              <a:cxnLst/>
              <a:rect l="l" t="t" r="r" b="b"/>
              <a:pathLst>
                <a:path w="242679" h="130198" extrusionOk="0">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8" name="Google Shape;788;p18"/>
            <p:cNvSpPr/>
            <p:nvPr/>
          </p:nvSpPr>
          <p:spPr>
            <a:xfrm>
              <a:off x="11616386" y="3202980"/>
              <a:ext cx="38608" cy="22365"/>
            </a:xfrm>
            <a:custGeom>
              <a:avLst/>
              <a:gdLst/>
              <a:ahLst/>
              <a:cxnLst/>
              <a:rect l="l" t="t" r="r" b="b"/>
              <a:pathLst>
                <a:path w="38608" h="22365" extrusionOk="0">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89" name="Google Shape;789;p18"/>
            <p:cNvSpPr/>
            <p:nvPr/>
          </p:nvSpPr>
          <p:spPr>
            <a:xfrm>
              <a:off x="11213435" y="3702905"/>
              <a:ext cx="153058" cy="175679"/>
            </a:xfrm>
            <a:custGeom>
              <a:avLst/>
              <a:gdLst/>
              <a:ahLst/>
              <a:cxnLst/>
              <a:rect l="l" t="t" r="r" b="b"/>
              <a:pathLst>
                <a:path w="153058" h="175679" extrusionOk="0">
                  <a:moveTo>
                    <a:pt x="149935" y="175680"/>
                  </a:moveTo>
                  <a:lnTo>
                    <a:pt x="153059" y="173930"/>
                  </a:lnTo>
                  <a:lnTo>
                    <a:pt x="250" y="0"/>
                  </a:lnTo>
                  <a:lnTo>
                    <a:pt x="125" y="874"/>
                  </a:lnTo>
                  <a:lnTo>
                    <a:pt x="0" y="4998"/>
                  </a:lnTo>
                  <a:lnTo>
                    <a:pt x="149935" y="1756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0" name="Google Shape;790;p18"/>
            <p:cNvSpPr/>
            <p:nvPr/>
          </p:nvSpPr>
          <p:spPr>
            <a:xfrm>
              <a:off x="11394482" y="4311163"/>
              <a:ext cx="8496" cy="14494"/>
            </a:xfrm>
            <a:custGeom>
              <a:avLst/>
              <a:gdLst/>
              <a:ahLst/>
              <a:cxnLst/>
              <a:rect l="l" t="t" r="r" b="b"/>
              <a:pathLst>
                <a:path w="8496" h="14494" extrusionOk="0">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1" name="Google Shape;791;p18"/>
            <p:cNvSpPr/>
            <p:nvPr/>
          </p:nvSpPr>
          <p:spPr>
            <a:xfrm>
              <a:off x="12022710" y="3173241"/>
              <a:ext cx="153058" cy="86715"/>
            </a:xfrm>
            <a:custGeom>
              <a:avLst/>
              <a:gdLst/>
              <a:ahLst/>
              <a:cxnLst/>
              <a:rect l="l" t="t" r="r" b="b"/>
              <a:pathLst>
                <a:path w="153058" h="86715" extrusionOk="0">
                  <a:moveTo>
                    <a:pt x="152684" y="4373"/>
                  </a:moveTo>
                  <a:lnTo>
                    <a:pt x="153059" y="0"/>
                  </a:lnTo>
                  <a:lnTo>
                    <a:pt x="0" y="83967"/>
                  </a:lnTo>
                  <a:lnTo>
                    <a:pt x="2624" y="86715"/>
                  </a:lnTo>
                  <a:lnTo>
                    <a:pt x="152684" y="43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2" name="Google Shape;792;p18"/>
            <p:cNvSpPr/>
            <p:nvPr/>
          </p:nvSpPr>
          <p:spPr>
            <a:xfrm>
              <a:off x="11644499" y="3464250"/>
              <a:ext cx="216906" cy="238904"/>
            </a:xfrm>
            <a:custGeom>
              <a:avLst/>
              <a:gdLst/>
              <a:ahLst/>
              <a:cxnLst/>
              <a:rect l="l" t="t" r="r" b="b"/>
              <a:pathLst>
                <a:path w="216906" h="238904" extrusionOk="0">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3" name="Google Shape;793;p18"/>
            <p:cNvSpPr/>
            <p:nvPr/>
          </p:nvSpPr>
          <p:spPr>
            <a:xfrm>
              <a:off x="11606265" y="3466000"/>
              <a:ext cx="38483" cy="22865"/>
            </a:xfrm>
            <a:custGeom>
              <a:avLst/>
              <a:gdLst/>
              <a:ahLst/>
              <a:cxnLst/>
              <a:rect l="l" t="t" r="r" b="b"/>
              <a:pathLst>
                <a:path w="38483" h="22865" extrusionOk="0">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4" name="Google Shape;794;p18"/>
            <p:cNvSpPr/>
            <p:nvPr/>
          </p:nvSpPr>
          <p:spPr>
            <a:xfrm>
              <a:off x="11633378" y="3922318"/>
              <a:ext cx="35110" cy="241403"/>
            </a:xfrm>
            <a:custGeom>
              <a:avLst/>
              <a:gdLst/>
              <a:ahLst/>
              <a:cxnLst/>
              <a:rect l="l" t="t" r="r" b="b"/>
              <a:pathLst>
                <a:path w="35110" h="241403" extrusionOk="0">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5" name="Google Shape;795;p18"/>
            <p:cNvSpPr/>
            <p:nvPr/>
          </p:nvSpPr>
          <p:spPr>
            <a:xfrm>
              <a:off x="11407101" y="4055765"/>
              <a:ext cx="14962" cy="208541"/>
            </a:xfrm>
            <a:custGeom>
              <a:avLst/>
              <a:gdLst/>
              <a:ahLst/>
              <a:cxnLst/>
              <a:rect l="l" t="t" r="r" b="b"/>
              <a:pathLst>
                <a:path w="14962" h="208541" extrusionOk="0">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6" name="Google Shape;796;p18"/>
            <p:cNvSpPr/>
            <p:nvPr/>
          </p:nvSpPr>
          <p:spPr>
            <a:xfrm>
              <a:off x="11642125" y="3211726"/>
              <a:ext cx="20366" cy="257116"/>
            </a:xfrm>
            <a:custGeom>
              <a:avLst/>
              <a:gdLst/>
              <a:ahLst/>
              <a:cxnLst/>
              <a:rect l="l" t="t" r="r" b="b"/>
              <a:pathLst>
                <a:path w="20366" h="257116" extrusionOk="0">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7" name="Google Shape;797;p18"/>
            <p:cNvSpPr/>
            <p:nvPr/>
          </p:nvSpPr>
          <p:spPr>
            <a:xfrm>
              <a:off x="11598269" y="3221666"/>
              <a:ext cx="20392" cy="259327"/>
            </a:xfrm>
            <a:custGeom>
              <a:avLst/>
              <a:gdLst/>
              <a:ahLst/>
              <a:cxnLst/>
              <a:rect l="l" t="t" r="r" b="b"/>
              <a:pathLst>
                <a:path w="20392" h="259327" extrusionOk="0">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8" name="Google Shape;798;p18"/>
            <p:cNvSpPr/>
            <p:nvPr/>
          </p:nvSpPr>
          <p:spPr>
            <a:xfrm>
              <a:off x="11396106" y="4283924"/>
              <a:ext cx="8496" cy="14494"/>
            </a:xfrm>
            <a:custGeom>
              <a:avLst/>
              <a:gdLst/>
              <a:ahLst/>
              <a:cxnLst/>
              <a:rect l="l" t="t" r="r" b="b"/>
              <a:pathLst>
                <a:path w="8496" h="14494" extrusionOk="0">
                  <a:moveTo>
                    <a:pt x="375" y="0"/>
                  </a:moveTo>
                  <a:lnTo>
                    <a:pt x="0" y="4998"/>
                  </a:lnTo>
                  <a:lnTo>
                    <a:pt x="8121" y="14494"/>
                  </a:lnTo>
                  <a:lnTo>
                    <a:pt x="8246" y="13620"/>
                  </a:lnTo>
                  <a:lnTo>
                    <a:pt x="8496" y="9496"/>
                  </a:lnTo>
                  <a:lnTo>
                    <a:pt x="37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99" name="Google Shape;799;p18"/>
            <p:cNvSpPr/>
            <p:nvPr/>
          </p:nvSpPr>
          <p:spPr>
            <a:xfrm>
              <a:off x="11632879" y="4196833"/>
              <a:ext cx="749" cy="1124"/>
            </a:xfrm>
            <a:custGeom>
              <a:avLst/>
              <a:gdLst/>
              <a:ahLst/>
              <a:cxnLst/>
              <a:rect l="l" t="t" r="r" b="b"/>
              <a:pathLst>
                <a:path w="749" h="1124" extrusionOk="0">
                  <a:moveTo>
                    <a:pt x="0" y="0"/>
                  </a:moveTo>
                  <a:lnTo>
                    <a:pt x="0" y="0"/>
                  </a:lnTo>
                  <a:cubicBezTo>
                    <a:pt x="200" y="400"/>
                    <a:pt x="463" y="774"/>
                    <a:pt x="750" y="1125"/>
                  </a:cubicBezTo>
                  <a:lnTo>
                    <a:pt x="750" y="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0" name="Google Shape;800;p18"/>
            <p:cNvSpPr/>
            <p:nvPr/>
          </p:nvSpPr>
          <p:spPr>
            <a:xfrm>
              <a:off x="11631448" y="4192335"/>
              <a:ext cx="56" cy="874"/>
            </a:xfrm>
            <a:custGeom>
              <a:avLst/>
              <a:gdLst/>
              <a:ahLst/>
              <a:cxnLst/>
              <a:rect l="l" t="t" r="r" b="b"/>
              <a:pathLst>
                <a:path w="56" h="874" extrusionOk="0">
                  <a:moveTo>
                    <a:pt x="56" y="875"/>
                  </a:moveTo>
                  <a:cubicBezTo>
                    <a:pt x="56" y="875"/>
                    <a:pt x="56" y="875"/>
                    <a:pt x="56" y="0"/>
                  </a:cubicBezTo>
                  <a:cubicBezTo>
                    <a:pt x="-19" y="288"/>
                    <a:pt x="-19" y="587"/>
                    <a:pt x="56"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1" name="Google Shape;801;p18"/>
            <p:cNvSpPr/>
            <p:nvPr/>
          </p:nvSpPr>
          <p:spPr>
            <a:xfrm>
              <a:off x="11630786" y="4152476"/>
              <a:ext cx="19800" cy="37735"/>
            </a:xfrm>
            <a:custGeom>
              <a:avLst/>
              <a:gdLst/>
              <a:ahLst/>
              <a:cxnLst/>
              <a:rect l="l" t="t" r="r" b="b"/>
              <a:pathLst>
                <a:path w="19800" h="37735" extrusionOk="0">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2" name="Google Shape;802;p18"/>
            <p:cNvSpPr/>
            <p:nvPr/>
          </p:nvSpPr>
          <p:spPr>
            <a:xfrm>
              <a:off x="11290652" y="4142730"/>
              <a:ext cx="3373" cy="8496"/>
            </a:xfrm>
            <a:custGeom>
              <a:avLst/>
              <a:gdLst/>
              <a:ahLst/>
              <a:cxnLst/>
              <a:rect l="l" t="t" r="r" b="b"/>
              <a:pathLst>
                <a:path w="3373" h="8496" extrusionOk="0">
                  <a:moveTo>
                    <a:pt x="0" y="4998"/>
                  </a:moveTo>
                  <a:lnTo>
                    <a:pt x="2999" y="8497"/>
                  </a:lnTo>
                  <a:lnTo>
                    <a:pt x="3373" y="0"/>
                  </a:lnTo>
                  <a:lnTo>
                    <a:pt x="125" y="1749"/>
                  </a:lnTo>
                  <a:lnTo>
                    <a:pt x="0" y="49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3" name="Google Shape;803;p18"/>
            <p:cNvSpPr/>
            <p:nvPr/>
          </p:nvSpPr>
          <p:spPr>
            <a:xfrm>
              <a:off x="12000220" y="6314489"/>
              <a:ext cx="204786" cy="135696"/>
            </a:xfrm>
            <a:custGeom>
              <a:avLst/>
              <a:gdLst/>
              <a:ahLst/>
              <a:cxnLst/>
              <a:rect l="l" t="t" r="r" b="b"/>
              <a:pathLst>
                <a:path w="204786" h="135696" extrusionOk="0">
                  <a:moveTo>
                    <a:pt x="0" y="134572"/>
                  </a:moveTo>
                  <a:lnTo>
                    <a:pt x="875" y="135696"/>
                  </a:lnTo>
                  <a:lnTo>
                    <a:pt x="204787" y="4373"/>
                  </a:lnTo>
                  <a:lnTo>
                    <a:pt x="204787" y="0"/>
                  </a:lnTo>
                  <a:lnTo>
                    <a:pt x="250" y="131823"/>
                  </a:lnTo>
                  <a:lnTo>
                    <a:pt x="0" y="1345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4" name="Google Shape;804;p18"/>
            <p:cNvSpPr/>
            <p:nvPr/>
          </p:nvSpPr>
          <p:spPr>
            <a:xfrm>
              <a:off x="11999720" y="6449060"/>
              <a:ext cx="205286" cy="260521"/>
            </a:xfrm>
            <a:custGeom>
              <a:avLst/>
              <a:gdLst/>
              <a:ahLst/>
              <a:cxnLst/>
              <a:rect l="l" t="t" r="r" b="b"/>
              <a:pathLst>
                <a:path w="205286" h="260521" extrusionOk="0">
                  <a:moveTo>
                    <a:pt x="500" y="0"/>
                  </a:moveTo>
                  <a:lnTo>
                    <a:pt x="374" y="874"/>
                  </a:lnTo>
                  <a:lnTo>
                    <a:pt x="0" y="4873"/>
                  </a:lnTo>
                  <a:lnTo>
                    <a:pt x="205286" y="260521"/>
                  </a:lnTo>
                  <a:lnTo>
                    <a:pt x="205286" y="255023"/>
                  </a:lnTo>
                  <a:lnTo>
                    <a:pt x="1374" y="1125"/>
                  </a:lnTo>
                  <a:lnTo>
                    <a:pt x="50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5" name="Google Shape;805;p18"/>
            <p:cNvSpPr/>
            <p:nvPr/>
          </p:nvSpPr>
          <p:spPr>
            <a:xfrm>
              <a:off x="7861753" y="6359846"/>
              <a:ext cx="189798" cy="110580"/>
            </a:xfrm>
            <a:custGeom>
              <a:avLst/>
              <a:gdLst/>
              <a:ahLst/>
              <a:cxnLst/>
              <a:rect l="l" t="t" r="r" b="b"/>
              <a:pathLst>
                <a:path w="189798" h="110580" extrusionOk="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6" name="Google Shape;806;p18"/>
            <p:cNvSpPr/>
            <p:nvPr/>
          </p:nvSpPr>
          <p:spPr>
            <a:xfrm>
              <a:off x="12028583" y="6124315"/>
              <a:ext cx="176423" cy="116953"/>
            </a:xfrm>
            <a:custGeom>
              <a:avLst/>
              <a:gdLst/>
              <a:ahLst/>
              <a:cxnLst/>
              <a:rect l="l" t="t" r="r" b="b"/>
              <a:pathLst>
                <a:path w="176423" h="116953" extrusionOk="0">
                  <a:moveTo>
                    <a:pt x="0" y="116954"/>
                  </a:moveTo>
                  <a:lnTo>
                    <a:pt x="176424" y="4373"/>
                  </a:lnTo>
                  <a:lnTo>
                    <a:pt x="176424" y="0"/>
                  </a:lnTo>
                  <a:lnTo>
                    <a:pt x="374" y="112330"/>
                  </a:lnTo>
                  <a:lnTo>
                    <a:pt x="0" y="1169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7" name="Google Shape;807;p18"/>
            <p:cNvSpPr/>
            <p:nvPr/>
          </p:nvSpPr>
          <p:spPr>
            <a:xfrm>
              <a:off x="11406976" y="4193460"/>
              <a:ext cx="226901" cy="132072"/>
            </a:xfrm>
            <a:custGeom>
              <a:avLst/>
              <a:gdLst/>
              <a:ahLst/>
              <a:cxnLst/>
              <a:rect l="l" t="t" r="r" b="b"/>
              <a:pathLst>
                <a:path w="226901" h="132072" extrusionOk="0">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8" name="Google Shape;808;p18"/>
            <p:cNvSpPr/>
            <p:nvPr/>
          </p:nvSpPr>
          <p:spPr>
            <a:xfrm>
              <a:off x="11407476" y="4161427"/>
              <a:ext cx="236084" cy="137490"/>
            </a:xfrm>
            <a:custGeom>
              <a:avLst/>
              <a:gdLst/>
              <a:ahLst/>
              <a:cxnLst/>
              <a:rect l="l" t="t" r="r" b="b"/>
              <a:pathLst>
                <a:path w="236084" h="137490" extrusionOk="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09" name="Google Shape;809;p18"/>
            <p:cNvSpPr/>
            <p:nvPr/>
          </p:nvSpPr>
          <p:spPr>
            <a:xfrm>
              <a:off x="11403066" y="4297543"/>
              <a:ext cx="4415" cy="27239"/>
            </a:xfrm>
            <a:custGeom>
              <a:avLst/>
              <a:gdLst/>
              <a:ahLst/>
              <a:cxnLst/>
              <a:rect l="l" t="t" r="r" b="b"/>
              <a:pathLst>
                <a:path w="4415" h="27239" extrusionOk="0">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0" name="Google Shape;810;p18"/>
            <p:cNvSpPr/>
            <p:nvPr/>
          </p:nvSpPr>
          <p:spPr>
            <a:xfrm>
              <a:off x="10828213" y="4443110"/>
              <a:ext cx="21629" cy="130198"/>
            </a:xfrm>
            <a:custGeom>
              <a:avLst/>
              <a:gdLst/>
              <a:ahLst/>
              <a:cxnLst/>
              <a:rect l="l" t="t" r="r" b="b"/>
              <a:pathLst>
                <a:path w="21629" h="130198" extrusionOk="0">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1" name="Google Shape;811;p18"/>
            <p:cNvSpPr/>
            <p:nvPr/>
          </p:nvSpPr>
          <p:spPr>
            <a:xfrm>
              <a:off x="10849217" y="4452107"/>
              <a:ext cx="374" cy="874"/>
            </a:xfrm>
            <a:custGeom>
              <a:avLst/>
              <a:gdLst/>
              <a:ahLst/>
              <a:cxnLst/>
              <a:rect l="l" t="t" r="r" b="b"/>
              <a:pathLst>
                <a:path w="374" h="874" extrusionOk="0">
                  <a:moveTo>
                    <a:pt x="375" y="875"/>
                  </a:moveTo>
                  <a:lnTo>
                    <a:pt x="375" y="0"/>
                  </a:lnTo>
                  <a:lnTo>
                    <a:pt x="0" y="250"/>
                  </a:lnTo>
                  <a:lnTo>
                    <a:pt x="375" y="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2" name="Google Shape;812;p18"/>
            <p:cNvSpPr/>
            <p:nvPr/>
          </p:nvSpPr>
          <p:spPr>
            <a:xfrm>
              <a:off x="11759324" y="6448685"/>
              <a:ext cx="236147" cy="156062"/>
            </a:xfrm>
            <a:custGeom>
              <a:avLst/>
              <a:gdLst/>
              <a:ahLst/>
              <a:cxnLst/>
              <a:rect l="l" t="t" r="r" b="b"/>
              <a:pathLst>
                <a:path w="236147" h="156062" extrusionOk="0">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3" name="Google Shape;813;p18"/>
            <p:cNvSpPr/>
            <p:nvPr/>
          </p:nvSpPr>
          <p:spPr>
            <a:xfrm>
              <a:off x="11360871" y="6601499"/>
              <a:ext cx="398952" cy="261271"/>
            </a:xfrm>
            <a:custGeom>
              <a:avLst/>
              <a:gdLst/>
              <a:ahLst/>
              <a:cxnLst/>
              <a:rect l="l" t="t" r="r" b="b"/>
              <a:pathLst>
                <a:path w="398952" h="261271" extrusionOk="0">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4" name="Google Shape;814;p18"/>
            <p:cNvSpPr/>
            <p:nvPr/>
          </p:nvSpPr>
          <p:spPr>
            <a:xfrm>
              <a:off x="11761323" y="6602249"/>
              <a:ext cx="37" cy="749"/>
            </a:xfrm>
            <a:custGeom>
              <a:avLst/>
              <a:gdLst/>
              <a:ahLst/>
              <a:cxnLst/>
              <a:rect l="l" t="t" r="r" b="b"/>
              <a:pathLst>
                <a:path w="37" h="749" extrusionOk="0">
                  <a:moveTo>
                    <a:pt x="0" y="0"/>
                  </a:moveTo>
                  <a:cubicBezTo>
                    <a:pt x="50" y="250"/>
                    <a:pt x="50" y="500"/>
                    <a:pt x="0" y="750"/>
                  </a:cubicBezTo>
                  <a:lnTo>
                    <a:pt x="0" y="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5" name="Google Shape;815;p18"/>
            <p:cNvSpPr/>
            <p:nvPr/>
          </p:nvSpPr>
          <p:spPr>
            <a:xfrm>
              <a:off x="11359622" y="6073960"/>
              <a:ext cx="53476" cy="787311"/>
            </a:xfrm>
            <a:custGeom>
              <a:avLst/>
              <a:gdLst/>
              <a:ahLst/>
              <a:cxnLst/>
              <a:rect l="l" t="t" r="r" b="b"/>
              <a:pathLst>
                <a:path w="53476" h="787311" extrusionOk="0">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6" name="Google Shape;816;p18"/>
            <p:cNvSpPr/>
            <p:nvPr/>
          </p:nvSpPr>
          <p:spPr>
            <a:xfrm>
              <a:off x="11926627" y="4792096"/>
              <a:ext cx="228776" cy="140069"/>
            </a:xfrm>
            <a:custGeom>
              <a:avLst/>
              <a:gdLst/>
              <a:ahLst/>
              <a:cxnLst/>
              <a:rect l="l" t="t" r="r" b="b"/>
              <a:pathLst>
                <a:path w="228776" h="140069" extrusionOk="0">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7" name="Google Shape;817;p18"/>
            <p:cNvSpPr/>
            <p:nvPr/>
          </p:nvSpPr>
          <p:spPr>
            <a:xfrm>
              <a:off x="11403066" y="4323533"/>
              <a:ext cx="37" cy="624"/>
            </a:xfrm>
            <a:custGeom>
              <a:avLst/>
              <a:gdLst/>
              <a:ahLst/>
              <a:cxnLst/>
              <a:rect l="l" t="t" r="r" b="b"/>
              <a:pathLst>
                <a:path w="37" h="624" extrusionOk="0">
                  <a:moveTo>
                    <a:pt x="37" y="0"/>
                  </a:moveTo>
                  <a:cubicBezTo>
                    <a:pt x="-12" y="200"/>
                    <a:pt x="-12" y="425"/>
                    <a:pt x="37" y="625"/>
                  </a:cubicBezTo>
                  <a:cubicBezTo>
                    <a:pt x="-12" y="425"/>
                    <a:pt x="-12" y="200"/>
                    <a:pt x="3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8" name="Google Shape;818;p18"/>
            <p:cNvSpPr/>
            <p:nvPr/>
          </p:nvSpPr>
          <p:spPr>
            <a:xfrm>
              <a:off x="11405352" y="4323533"/>
              <a:ext cx="522773" cy="608757"/>
            </a:xfrm>
            <a:custGeom>
              <a:avLst/>
              <a:gdLst/>
              <a:ahLst/>
              <a:cxnLst/>
              <a:rect l="l" t="t" r="r" b="b"/>
              <a:pathLst>
                <a:path w="522773" h="608757" extrusionOk="0">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19" name="Google Shape;819;p18"/>
            <p:cNvSpPr/>
            <p:nvPr/>
          </p:nvSpPr>
          <p:spPr>
            <a:xfrm>
              <a:off x="10846094" y="4453981"/>
              <a:ext cx="106953" cy="128448"/>
            </a:xfrm>
            <a:custGeom>
              <a:avLst/>
              <a:gdLst/>
              <a:ahLst/>
              <a:cxnLst/>
              <a:rect l="l" t="t" r="r" b="b"/>
              <a:pathLst>
                <a:path w="106953" h="128448" extrusionOk="0">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0" name="Google Shape;820;p18"/>
            <p:cNvSpPr/>
            <p:nvPr/>
          </p:nvSpPr>
          <p:spPr>
            <a:xfrm>
              <a:off x="11275158" y="4209078"/>
              <a:ext cx="100581" cy="119827"/>
            </a:xfrm>
            <a:custGeom>
              <a:avLst/>
              <a:gdLst/>
              <a:ahLst/>
              <a:cxnLst/>
              <a:rect l="l" t="t" r="r" b="b"/>
              <a:pathLst>
                <a:path w="100581" h="119827" extrusionOk="0">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1" name="Google Shape;821;p18"/>
            <p:cNvSpPr/>
            <p:nvPr/>
          </p:nvSpPr>
          <p:spPr>
            <a:xfrm>
              <a:off x="11404956" y="4264306"/>
              <a:ext cx="4603" cy="35236"/>
            </a:xfrm>
            <a:custGeom>
              <a:avLst/>
              <a:gdLst/>
              <a:ahLst/>
              <a:cxnLst/>
              <a:rect l="l" t="t" r="r" b="b"/>
              <a:pathLst>
                <a:path w="4603" h="35236" extrusionOk="0">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2" name="Google Shape;822;p18"/>
            <p:cNvSpPr/>
            <p:nvPr/>
          </p:nvSpPr>
          <p:spPr>
            <a:xfrm>
              <a:off x="8593067" y="4768980"/>
              <a:ext cx="62597" cy="85341"/>
            </a:xfrm>
            <a:custGeom>
              <a:avLst/>
              <a:gdLst/>
              <a:ahLst/>
              <a:cxnLst/>
              <a:rect l="l" t="t" r="r" b="b"/>
              <a:pathLst>
                <a:path w="62597" h="85341" extrusionOk="0">
                  <a:moveTo>
                    <a:pt x="5997" y="2749"/>
                  </a:moveTo>
                  <a:cubicBezTo>
                    <a:pt x="3686" y="2811"/>
                    <a:pt x="1462" y="1799"/>
                    <a:pt x="0" y="0"/>
                  </a:cubicBezTo>
                  <a:lnTo>
                    <a:pt x="59474" y="85341"/>
                  </a:lnTo>
                  <a:lnTo>
                    <a:pt x="61473" y="84217"/>
                  </a:lnTo>
                  <a:lnTo>
                    <a:pt x="62598" y="835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3" name="Google Shape;823;p18"/>
            <p:cNvSpPr/>
            <p:nvPr/>
          </p:nvSpPr>
          <p:spPr>
            <a:xfrm>
              <a:off x="8248466" y="5710230"/>
              <a:ext cx="1124" cy="12495"/>
            </a:xfrm>
            <a:custGeom>
              <a:avLst/>
              <a:gdLst/>
              <a:ahLst/>
              <a:cxnLst/>
              <a:rect l="l" t="t" r="r" b="b"/>
              <a:pathLst>
                <a:path w="1124" h="12495" extrusionOk="0">
                  <a:moveTo>
                    <a:pt x="0" y="0"/>
                  </a:moveTo>
                  <a:lnTo>
                    <a:pt x="1124" y="0"/>
                  </a:lnTo>
                  <a:lnTo>
                    <a:pt x="1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4" name="Google Shape;824;p18"/>
            <p:cNvSpPr/>
            <p:nvPr/>
          </p:nvSpPr>
          <p:spPr>
            <a:xfrm>
              <a:off x="8265209" y="5692612"/>
              <a:ext cx="46" cy="1999"/>
            </a:xfrm>
            <a:custGeom>
              <a:avLst/>
              <a:gdLst/>
              <a:ahLst/>
              <a:cxnLst/>
              <a:rect l="l" t="t" r="r" b="b"/>
              <a:pathLst>
                <a:path w="46" h="1999" extrusionOk="0">
                  <a:moveTo>
                    <a:pt x="0" y="0"/>
                  </a:moveTo>
                  <a:cubicBezTo>
                    <a:pt x="63" y="662"/>
                    <a:pt x="63" y="1337"/>
                    <a:pt x="0" y="1999"/>
                  </a:cubicBezTo>
                  <a:cubicBezTo>
                    <a:pt x="0" y="1999"/>
                    <a:pt x="0" y="875"/>
                    <a:pt x="0" y="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5" name="Google Shape;825;p18"/>
            <p:cNvSpPr/>
            <p:nvPr/>
          </p:nvSpPr>
          <p:spPr>
            <a:xfrm>
              <a:off x="8252131" y="4945410"/>
              <a:ext cx="4457" cy="13953"/>
            </a:xfrm>
            <a:custGeom>
              <a:avLst/>
              <a:gdLst/>
              <a:ahLst/>
              <a:cxnLst/>
              <a:rect l="l" t="t" r="r" b="b"/>
              <a:pathLst>
                <a:path w="4457" h="13953" extrusionOk="0">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6" name="Google Shape;826;p18"/>
            <p:cNvSpPr/>
            <p:nvPr/>
          </p:nvSpPr>
          <p:spPr>
            <a:xfrm>
              <a:off x="8414395" y="5874539"/>
              <a:ext cx="135941" cy="79343"/>
            </a:xfrm>
            <a:custGeom>
              <a:avLst/>
              <a:gdLst/>
              <a:ahLst/>
              <a:cxnLst/>
              <a:rect l="l" t="t" r="r" b="b"/>
              <a:pathLst>
                <a:path w="135941" h="79343" extrusionOk="0">
                  <a:moveTo>
                    <a:pt x="135941" y="3499"/>
                  </a:moveTo>
                  <a:cubicBezTo>
                    <a:pt x="135304" y="2411"/>
                    <a:pt x="134842" y="1224"/>
                    <a:pt x="134567" y="0"/>
                  </a:cubicBezTo>
                  <a:lnTo>
                    <a:pt x="0" y="76220"/>
                  </a:lnTo>
                  <a:lnTo>
                    <a:pt x="1999" y="793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7" name="Google Shape;827;p18"/>
            <p:cNvSpPr/>
            <p:nvPr/>
          </p:nvSpPr>
          <p:spPr>
            <a:xfrm>
              <a:off x="8562580" y="5849299"/>
              <a:ext cx="14118" cy="30113"/>
            </a:xfrm>
            <a:custGeom>
              <a:avLst/>
              <a:gdLst/>
              <a:ahLst/>
              <a:cxnLst/>
              <a:rect l="l" t="t" r="r" b="b"/>
              <a:pathLst>
                <a:path w="14118" h="30113" extrusionOk="0">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8" name="Google Shape;828;p18"/>
            <p:cNvSpPr/>
            <p:nvPr/>
          </p:nvSpPr>
          <p:spPr>
            <a:xfrm>
              <a:off x="8123645" y="5411528"/>
              <a:ext cx="137796" cy="77540"/>
            </a:xfrm>
            <a:custGeom>
              <a:avLst/>
              <a:gdLst/>
              <a:ahLst/>
              <a:cxnLst/>
              <a:rect l="l" t="t" r="r" b="b"/>
              <a:pathLst>
                <a:path w="137796" h="77540" extrusionOk="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29" name="Google Shape;829;p18"/>
            <p:cNvSpPr/>
            <p:nvPr/>
          </p:nvSpPr>
          <p:spPr>
            <a:xfrm>
              <a:off x="8251090" y="5687270"/>
              <a:ext cx="33985" cy="196640"/>
            </a:xfrm>
            <a:custGeom>
              <a:avLst/>
              <a:gdLst/>
              <a:ahLst/>
              <a:cxnLst/>
              <a:rect l="l" t="t" r="r" b="b"/>
              <a:pathLst>
                <a:path w="33985" h="196640" extrusionOk="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0" name="Google Shape;830;p18"/>
            <p:cNvSpPr/>
            <p:nvPr/>
          </p:nvSpPr>
          <p:spPr>
            <a:xfrm>
              <a:off x="8653791" y="4856195"/>
              <a:ext cx="2998" cy="10371"/>
            </a:xfrm>
            <a:custGeom>
              <a:avLst/>
              <a:gdLst/>
              <a:ahLst/>
              <a:cxnLst/>
              <a:rect l="l" t="t" r="r" b="b"/>
              <a:pathLst>
                <a:path w="2998" h="10371" extrusionOk="0">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1" name="Google Shape;831;p18"/>
            <p:cNvSpPr/>
            <p:nvPr/>
          </p:nvSpPr>
          <p:spPr>
            <a:xfrm>
              <a:off x="8556833" y="5882161"/>
              <a:ext cx="6872" cy="44857"/>
            </a:xfrm>
            <a:custGeom>
              <a:avLst/>
              <a:gdLst/>
              <a:ahLst/>
              <a:cxnLst/>
              <a:rect l="l" t="t" r="r" b="b"/>
              <a:pathLst>
                <a:path w="6872" h="44857" extrusionOk="0">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2" name="Google Shape;832;p18"/>
            <p:cNvSpPr/>
            <p:nvPr/>
          </p:nvSpPr>
          <p:spPr>
            <a:xfrm>
              <a:off x="8655134" y="4865479"/>
              <a:ext cx="302400" cy="431166"/>
            </a:xfrm>
            <a:custGeom>
              <a:avLst/>
              <a:gdLst/>
              <a:ahLst/>
              <a:cxnLst/>
              <a:rect l="l" t="t" r="r" b="b"/>
              <a:pathLst>
                <a:path w="302400" h="431166" extrusionOk="0">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3" name="Google Shape;833;p18"/>
            <p:cNvSpPr/>
            <p:nvPr/>
          </p:nvSpPr>
          <p:spPr>
            <a:xfrm>
              <a:off x="8654541" y="4849403"/>
              <a:ext cx="9028" cy="7292"/>
            </a:xfrm>
            <a:custGeom>
              <a:avLst/>
              <a:gdLst/>
              <a:ahLst/>
              <a:cxnLst/>
              <a:rect l="l" t="t" r="r" b="b"/>
              <a:pathLst>
                <a:path w="9028" h="7292" extrusionOk="0">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4" name="Google Shape;834;p18"/>
            <p:cNvSpPr/>
            <p:nvPr/>
          </p:nvSpPr>
          <p:spPr>
            <a:xfrm>
              <a:off x="8314188" y="4853086"/>
              <a:ext cx="342726" cy="187410"/>
            </a:xfrm>
            <a:custGeom>
              <a:avLst/>
              <a:gdLst/>
              <a:ahLst/>
              <a:cxnLst/>
              <a:rect l="l" t="t" r="r" b="b"/>
              <a:pathLst>
                <a:path w="342726" h="187410" extrusionOk="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5" name="Google Shape;835;p18"/>
            <p:cNvSpPr/>
            <p:nvPr/>
          </p:nvSpPr>
          <p:spPr>
            <a:xfrm>
              <a:off x="9306203" y="3497862"/>
              <a:ext cx="517457" cy="656987"/>
            </a:xfrm>
            <a:custGeom>
              <a:avLst/>
              <a:gdLst/>
              <a:ahLst/>
              <a:cxnLst/>
              <a:rect l="l" t="t" r="r" b="b"/>
              <a:pathLst>
                <a:path w="517457" h="656987" extrusionOk="0">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6" name="Google Shape;836;p18"/>
            <p:cNvSpPr/>
            <p:nvPr/>
          </p:nvSpPr>
          <p:spPr>
            <a:xfrm>
              <a:off x="8903058" y="3521977"/>
              <a:ext cx="118074" cy="158186"/>
            </a:xfrm>
            <a:custGeom>
              <a:avLst/>
              <a:gdLst/>
              <a:ahLst/>
              <a:cxnLst/>
              <a:rect l="l" t="t" r="r" b="b"/>
              <a:pathLst>
                <a:path w="118074" h="158186" extrusionOk="0">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7" name="Google Shape;837;p18"/>
            <p:cNvSpPr/>
            <p:nvPr/>
          </p:nvSpPr>
          <p:spPr>
            <a:xfrm>
              <a:off x="8905057" y="3509732"/>
              <a:ext cx="999" cy="1874"/>
            </a:xfrm>
            <a:custGeom>
              <a:avLst/>
              <a:gdLst/>
              <a:ahLst/>
              <a:cxnLst/>
              <a:rect l="l" t="t" r="r" b="b"/>
              <a:pathLst>
                <a:path w="999" h="1874" extrusionOk="0">
                  <a:moveTo>
                    <a:pt x="0" y="0"/>
                  </a:moveTo>
                  <a:cubicBezTo>
                    <a:pt x="387" y="600"/>
                    <a:pt x="712" y="1224"/>
                    <a:pt x="1000" y="1874"/>
                  </a:cubicBezTo>
                  <a:lnTo>
                    <a:pt x="1000" y="1874"/>
                  </a:lnTo>
                  <a:cubicBezTo>
                    <a:pt x="837" y="1174"/>
                    <a:pt x="487" y="52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8" name="Google Shape;838;p18"/>
            <p:cNvSpPr/>
            <p:nvPr/>
          </p:nvSpPr>
          <p:spPr>
            <a:xfrm>
              <a:off x="8540412" y="3511482"/>
              <a:ext cx="362146" cy="192255"/>
            </a:xfrm>
            <a:custGeom>
              <a:avLst/>
              <a:gdLst/>
              <a:ahLst/>
              <a:cxnLst/>
              <a:rect l="l" t="t" r="r" b="b"/>
              <a:pathLst>
                <a:path w="362146" h="192255" extrusionOk="0">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39" name="Google Shape;839;p18"/>
            <p:cNvSpPr/>
            <p:nvPr/>
          </p:nvSpPr>
          <p:spPr>
            <a:xfrm>
              <a:off x="8903933" y="3521228"/>
              <a:ext cx="1249" cy="1999"/>
            </a:xfrm>
            <a:custGeom>
              <a:avLst/>
              <a:gdLst/>
              <a:ahLst/>
              <a:cxnLst/>
              <a:rect l="l" t="t" r="r" b="b"/>
              <a:pathLst>
                <a:path w="1249" h="1999" extrusionOk="0">
                  <a:moveTo>
                    <a:pt x="1250" y="0"/>
                  </a:moveTo>
                  <a:cubicBezTo>
                    <a:pt x="875" y="700"/>
                    <a:pt x="463" y="1362"/>
                    <a:pt x="0" y="1999"/>
                  </a:cubicBezTo>
                  <a:cubicBezTo>
                    <a:pt x="0" y="1999"/>
                    <a:pt x="0" y="1125"/>
                    <a:pt x="875"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0" name="Google Shape;840;p18"/>
            <p:cNvSpPr/>
            <p:nvPr/>
          </p:nvSpPr>
          <p:spPr>
            <a:xfrm>
              <a:off x="8546550" y="3691322"/>
              <a:ext cx="167590" cy="226122"/>
            </a:xfrm>
            <a:custGeom>
              <a:avLst/>
              <a:gdLst/>
              <a:ahLst/>
              <a:cxnLst/>
              <a:rect l="l" t="t" r="r" b="b"/>
              <a:pathLst>
                <a:path w="167590" h="226122" extrusionOk="0">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1" name="Google Shape;841;p18"/>
            <p:cNvSpPr/>
            <p:nvPr/>
          </p:nvSpPr>
          <p:spPr>
            <a:xfrm>
              <a:off x="8665848" y="2833502"/>
              <a:ext cx="478355" cy="253534"/>
            </a:xfrm>
            <a:custGeom>
              <a:avLst/>
              <a:gdLst/>
              <a:ahLst/>
              <a:cxnLst/>
              <a:rect l="l" t="t" r="r" b="b"/>
              <a:pathLst>
                <a:path w="478355" h="253534" extrusionOk="0">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2" name="Google Shape;842;p18"/>
            <p:cNvSpPr/>
            <p:nvPr/>
          </p:nvSpPr>
          <p:spPr>
            <a:xfrm>
              <a:off x="8672064" y="3074574"/>
              <a:ext cx="216500" cy="281469"/>
            </a:xfrm>
            <a:custGeom>
              <a:avLst/>
              <a:gdLst/>
              <a:ahLst/>
              <a:cxnLst/>
              <a:rect l="l" t="t" r="r" b="b"/>
              <a:pathLst>
                <a:path w="216500" h="281469" extrusionOk="0">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3" name="Google Shape;843;p18"/>
            <p:cNvSpPr/>
            <p:nvPr/>
          </p:nvSpPr>
          <p:spPr>
            <a:xfrm>
              <a:off x="8885847" y="3352832"/>
              <a:ext cx="194884" cy="252112"/>
            </a:xfrm>
            <a:custGeom>
              <a:avLst/>
              <a:gdLst/>
              <a:ahLst/>
              <a:cxnLst/>
              <a:rect l="l" t="t" r="r" b="b"/>
              <a:pathLst>
                <a:path w="194884" h="252112" extrusionOk="0">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4" name="Google Shape;844;p18"/>
            <p:cNvSpPr/>
            <p:nvPr/>
          </p:nvSpPr>
          <p:spPr>
            <a:xfrm>
              <a:off x="11045383" y="2121480"/>
              <a:ext cx="196165" cy="121507"/>
            </a:xfrm>
            <a:custGeom>
              <a:avLst/>
              <a:gdLst/>
              <a:ahLst/>
              <a:cxnLst/>
              <a:rect l="l" t="t" r="r" b="b"/>
              <a:pathLst>
                <a:path w="196165" h="121507" extrusionOk="0">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5" name="Google Shape;845;p18"/>
            <p:cNvSpPr/>
            <p:nvPr/>
          </p:nvSpPr>
          <p:spPr>
            <a:xfrm>
              <a:off x="11234288" y="2121786"/>
              <a:ext cx="33623" cy="30862"/>
            </a:xfrm>
            <a:custGeom>
              <a:avLst/>
              <a:gdLst/>
              <a:ahLst/>
              <a:cxnLst/>
              <a:rect l="l" t="t" r="r" b="b"/>
              <a:pathLst>
                <a:path w="33623" h="30862" extrusionOk="0">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6" name="Google Shape;846;p18"/>
            <p:cNvSpPr/>
            <p:nvPr/>
          </p:nvSpPr>
          <p:spPr>
            <a:xfrm>
              <a:off x="10707903" y="2813885"/>
              <a:ext cx="283877" cy="320247"/>
            </a:xfrm>
            <a:custGeom>
              <a:avLst/>
              <a:gdLst/>
              <a:ahLst/>
              <a:cxnLst/>
              <a:rect l="l" t="t" r="r" b="b"/>
              <a:pathLst>
                <a:path w="283877" h="320247" extrusionOk="0">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7" name="Google Shape;847;p18"/>
            <p:cNvSpPr/>
            <p:nvPr/>
          </p:nvSpPr>
          <p:spPr>
            <a:xfrm>
              <a:off x="9301761" y="3329554"/>
              <a:ext cx="614234" cy="775565"/>
            </a:xfrm>
            <a:custGeom>
              <a:avLst/>
              <a:gdLst/>
              <a:ahLst/>
              <a:cxnLst/>
              <a:rect l="l" t="t" r="r" b="b"/>
              <a:pathLst>
                <a:path w="614234" h="775565" extrusionOk="0">
                  <a:moveTo>
                    <a:pt x="614235" y="773941"/>
                  </a:moveTo>
                  <a:lnTo>
                    <a:pt x="1124" y="0"/>
                  </a:lnTo>
                  <a:lnTo>
                    <a:pt x="0" y="625"/>
                  </a:lnTo>
                  <a:lnTo>
                    <a:pt x="250" y="4373"/>
                  </a:lnTo>
                  <a:lnTo>
                    <a:pt x="611236" y="775566"/>
                  </a:lnTo>
                  <a:lnTo>
                    <a:pt x="614235" y="7739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8" name="Google Shape;848;p18"/>
            <p:cNvSpPr/>
            <p:nvPr/>
          </p:nvSpPr>
          <p:spPr>
            <a:xfrm>
              <a:off x="9301636" y="3290820"/>
              <a:ext cx="71469" cy="39359"/>
            </a:xfrm>
            <a:custGeom>
              <a:avLst/>
              <a:gdLst/>
              <a:ahLst/>
              <a:cxnLst/>
              <a:rect l="l" t="t" r="r" b="b"/>
              <a:pathLst>
                <a:path w="71469" h="39359" extrusionOk="0">
                  <a:moveTo>
                    <a:pt x="71469" y="2999"/>
                  </a:moveTo>
                  <a:lnTo>
                    <a:pt x="69095" y="0"/>
                  </a:lnTo>
                  <a:lnTo>
                    <a:pt x="0" y="35236"/>
                  </a:lnTo>
                  <a:lnTo>
                    <a:pt x="125" y="37985"/>
                  </a:lnTo>
                  <a:lnTo>
                    <a:pt x="125" y="39359"/>
                  </a:lnTo>
                  <a:lnTo>
                    <a:pt x="1249" y="38735"/>
                  </a:lnTo>
                  <a:lnTo>
                    <a:pt x="71469" y="2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9" name="Google Shape;849;p18"/>
            <p:cNvSpPr/>
            <p:nvPr/>
          </p:nvSpPr>
          <p:spPr>
            <a:xfrm>
              <a:off x="10052312" y="4133234"/>
              <a:ext cx="576375" cy="719837"/>
            </a:xfrm>
            <a:custGeom>
              <a:avLst/>
              <a:gdLst/>
              <a:ahLst/>
              <a:cxnLst/>
              <a:rect l="l" t="t" r="r" b="b"/>
              <a:pathLst>
                <a:path w="576375" h="719837" extrusionOk="0">
                  <a:moveTo>
                    <a:pt x="3124" y="0"/>
                  </a:moveTo>
                  <a:lnTo>
                    <a:pt x="0" y="1749"/>
                  </a:lnTo>
                  <a:lnTo>
                    <a:pt x="4123" y="6747"/>
                  </a:lnTo>
                  <a:lnTo>
                    <a:pt x="573377" y="719838"/>
                  </a:lnTo>
                  <a:lnTo>
                    <a:pt x="576376" y="718089"/>
                  </a:lnTo>
                  <a:lnTo>
                    <a:pt x="3998" y="1125"/>
                  </a:lnTo>
                  <a:lnTo>
                    <a:pt x="3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0" name="Google Shape;850;p18"/>
            <p:cNvSpPr/>
            <p:nvPr/>
          </p:nvSpPr>
          <p:spPr>
            <a:xfrm>
              <a:off x="10038552" y="3741140"/>
              <a:ext cx="696839" cy="395361"/>
            </a:xfrm>
            <a:custGeom>
              <a:avLst/>
              <a:gdLst/>
              <a:ahLst/>
              <a:cxnLst/>
              <a:rect l="l" t="t" r="r" b="b"/>
              <a:pathLst>
                <a:path w="696839" h="395361" extrusionOk="0">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1" name="Google Shape;851;p18"/>
            <p:cNvSpPr/>
            <p:nvPr/>
          </p:nvSpPr>
          <p:spPr>
            <a:xfrm>
              <a:off x="10818231" y="5322759"/>
              <a:ext cx="121197" cy="153938"/>
            </a:xfrm>
            <a:custGeom>
              <a:avLst/>
              <a:gdLst/>
              <a:ahLst/>
              <a:cxnLst/>
              <a:rect l="l" t="t" r="r" b="b"/>
              <a:pathLst>
                <a:path w="121197" h="153938" extrusionOk="0">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2" name="Google Shape;852;p18"/>
            <p:cNvSpPr/>
            <p:nvPr/>
          </p:nvSpPr>
          <p:spPr>
            <a:xfrm>
              <a:off x="12057195" y="3619439"/>
              <a:ext cx="76842" cy="47230"/>
            </a:xfrm>
            <a:custGeom>
              <a:avLst/>
              <a:gdLst/>
              <a:ahLst/>
              <a:cxnLst/>
              <a:rect l="l" t="t" r="r" b="b"/>
              <a:pathLst>
                <a:path w="76842" h="47230" extrusionOk="0">
                  <a:moveTo>
                    <a:pt x="0" y="47231"/>
                  </a:moveTo>
                  <a:lnTo>
                    <a:pt x="76342" y="4373"/>
                  </a:lnTo>
                  <a:lnTo>
                    <a:pt x="76842" y="0"/>
                  </a:lnTo>
                  <a:lnTo>
                    <a:pt x="500" y="42733"/>
                  </a:lnTo>
                  <a:lnTo>
                    <a:pt x="0" y="472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3" name="Google Shape;853;p18"/>
            <p:cNvSpPr/>
            <p:nvPr/>
          </p:nvSpPr>
          <p:spPr>
            <a:xfrm>
              <a:off x="12139160" y="5096850"/>
              <a:ext cx="65846" cy="44232"/>
            </a:xfrm>
            <a:custGeom>
              <a:avLst/>
              <a:gdLst/>
              <a:ahLst/>
              <a:cxnLst/>
              <a:rect l="l" t="t" r="r" b="b"/>
              <a:pathLst>
                <a:path w="65846" h="44232" extrusionOk="0">
                  <a:moveTo>
                    <a:pt x="0" y="44232"/>
                  </a:moveTo>
                  <a:lnTo>
                    <a:pt x="65847" y="4248"/>
                  </a:lnTo>
                  <a:lnTo>
                    <a:pt x="65847" y="0"/>
                  </a:lnTo>
                  <a:lnTo>
                    <a:pt x="500" y="39609"/>
                  </a:lnTo>
                  <a:lnTo>
                    <a:pt x="0" y="442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4" name="Google Shape;854;p18"/>
            <p:cNvSpPr/>
            <p:nvPr/>
          </p:nvSpPr>
          <p:spPr>
            <a:xfrm>
              <a:off x="10966417" y="3425766"/>
              <a:ext cx="15868" cy="350485"/>
            </a:xfrm>
            <a:custGeom>
              <a:avLst/>
              <a:gdLst/>
              <a:ahLst/>
              <a:cxnLst/>
              <a:rect l="l" t="t" r="r" b="b"/>
              <a:pathLst>
                <a:path w="15868" h="350485" extrusionOk="0">
                  <a:moveTo>
                    <a:pt x="2999" y="350485"/>
                  </a:moveTo>
                  <a:lnTo>
                    <a:pt x="15868" y="3249"/>
                  </a:lnTo>
                  <a:lnTo>
                    <a:pt x="12994" y="0"/>
                  </a:lnTo>
                  <a:lnTo>
                    <a:pt x="12744" y="125"/>
                  </a:lnTo>
                  <a:lnTo>
                    <a:pt x="0" y="346987"/>
                  </a:lnTo>
                  <a:lnTo>
                    <a:pt x="2999" y="3504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5" name="Google Shape;855;p18"/>
            <p:cNvSpPr/>
            <p:nvPr/>
          </p:nvSpPr>
          <p:spPr>
            <a:xfrm>
              <a:off x="11209812" y="3688911"/>
              <a:ext cx="3756" cy="14868"/>
            </a:xfrm>
            <a:custGeom>
              <a:avLst/>
              <a:gdLst/>
              <a:ahLst/>
              <a:cxnLst/>
              <a:rect l="l" t="t" r="r" b="b"/>
              <a:pathLst>
                <a:path w="3756" h="14868" extrusionOk="0">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6" name="Google Shape;856;p18"/>
            <p:cNvSpPr/>
            <p:nvPr/>
          </p:nvSpPr>
          <p:spPr>
            <a:xfrm>
              <a:off x="9285143" y="3182613"/>
              <a:ext cx="12494" cy="12495"/>
            </a:xfrm>
            <a:custGeom>
              <a:avLst/>
              <a:gdLst/>
              <a:ahLst/>
              <a:cxnLst/>
              <a:rect l="l" t="t" r="r" b="b"/>
              <a:pathLst>
                <a:path w="12494" h="12495" extrusionOk="0">
                  <a:moveTo>
                    <a:pt x="0" y="0"/>
                  </a:move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7" name="Google Shape;857;p18"/>
            <p:cNvSpPr/>
            <p:nvPr/>
          </p:nvSpPr>
          <p:spPr>
            <a:xfrm>
              <a:off x="9301761" y="3143878"/>
              <a:ext cx="50603" cy="38609"/>
            </a:xfrm>
            <a:custGeom>
              <a:avLst/>
              <a:gdLst/>
              <a:ahLst/>
              <a:cxnLst/>
              <a:rect l="l" t="t" r="r" b="b"/>
              <a:pathLst>
                <a:path w="50603" h="38609" extrusionOk="0">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8" name="Google Shape;858;p18"/>
            <p:cNvSpPr/>
            <p:nvPr/>
          </p:nvSpPr>
          <p:spPr>
            <a:xfrm>
              <a:off x="7981863" y="4559564"/>
              <a:ext cx="18901" cy="22381"/>
            </a:xfrm>
            <a:custGeom>
              <a:avLst/>
              <a:gdLst/>
              <a:ahLst/>
              <a:cxnLst/>
              <a:rect l="l" t="t" r="r" b="b"/>
              <a:pathLst>
                <a:path w="18901" h="22381" extrusionOk="0">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9" name="Google Shape;859;p18"/>
            <p:cNvSpPr/>
            <p:nvPr/>
          </p:nvSpPr>
          <p:spPr>
            <a:xfrm>
              <a:off x="8313757" y="5037373"/>
              <a:ext cx="4210" cy="13744"/>
            </a:xfrm>
            <a:custGeom>
              <a:avLst/>
              <a:gdLst/>
              <a:ahLst/>
              <a:cxnLst/>
              <a:rect l="l" t="t" r="r" b="b"/>
              <a:pathLst>
                <a:path w="4210" h="13744" extrusionOk="0">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0" name="Google Shape;860;p18"/>
            <p:cNvSpPr/>
            <p:nvPr/>
          </p:nvSpPr>
          <p:spPr>
            <a:xfrm>
              <a:off x="7474301" y="4973024"/>
              <a:ext cx="636350" cy="1000975"/>
            </a:xfrm>
            <a:custGeom>
              <a:avLst/>
              <a:gdLst/>
              <a:ahLst/>
              <a:cxnLst/>
              <a:rect l="l" t="t" r="r" b="b"/>
              <a:pathLst>
                <a:path w="636350" h="1000975" extrusionOk="0">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1" name="Google Shape;861;p18"/>
            <p:cNvSpPr/>
            <p:nvPr/>
          </p:nvSpPr>
          <p:spPr>
            <a:xfrm>
              <a:off x="7728191" y="4827707"/>
              <a:ext cx="100706" cy="153313"/>
            </a:xfrm>
            <a:custGeom>
              <a:avLst/>
              <a:gdLst/>
              <a:ahLst/>
              <a:cxnLst/>
              <a:rect l="l" t="t" r="r" b="b"/>
              <a:pathLst>
                <a:path w="100706" h="153313" extrusionOk="0">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2" name="Google Shape;862;p18"/>
            <p:cNvSpPr/>
            <p:nvPr/>
          </p:nvSpPr>
          <p:spPr>
            <a:xfrm>
              <a:off x="7704326" y="4826707"/>
              <a:ext cx="25982" cy="15868"/>
            </a:xfrm>
            <a:custGeom>
              <a:avLst/>
              <a:gdLst/>
              <a:ahLst/>
              <a:cxnLst/>
              <a:rect l="l" t="t" r="r" b="b"/>
              <a:pathLst>
                <a:path w="25982" h="15868" extrusionOk="0">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3" name="Google Shape;863;p18"/>
            <p:cNvSpPr/>
            <p:nvPr/>
          </p:nvSpPr>
          <p:spPr>
            <a:xfrm>
              <a:off x="8598940" y="5670297"/>
              <a:ext cx="431610" cy="248724"/>
            </a:xfrm>
            <a:custGeom>
              <a:avLst/>
              <a:gdLst/>
              <a:ahLst/>
              <a:cxnLst/>
              <a:rect l="l" t="t" r="r" b="b"/>
              <a:pathLst>
                <a:path w="431610" h="248724" extrusionOk="0">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4" name="Google Shape;864;p18"/>
            <p:cNvSpPr/>
            <p:nvPr/>
          </p:nvSpPr>
          <p:spPr>
            <a:xfrm>
              <a:off x="7697329" y="6418822"/>
              <a:ext cx="1249" cy="12495"/>
            </a:xfrm>
            <a:custGeom>
              <a:avLst/>
              <a:gdLst/>
              <a:ahLst/>
              <a:cxnLst/>
              <a:rect l="l" t="t" r="r" b="b"/>
              <a:pathLst>
                <a:path w="1249" h="12495" extrusionOk="0">
                  <a:moveTo>
                    <a:pt x="0" y="0"/>
                  </a:moveTo>
                  <a:lnTo>
                    <a:pt x="1250" y="0"/>
                  </a:lnTo>
                  <a:lnTo>
                    <a:pt x="1250" y="0"/>
                  </a:lnTo>
                  <a:lnTo>
                    <a:pt x="1250" y="0"/>
                  </a:lnTo>
                  <a:cubicBezTo>
                    <a:pt x="1250" y="0"/>
                    <a:pt x="25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5" name="Google Shape;865;p18"/>
            <p:cNvSpPr/>
            <p:nvPr/>
          </p:nvSpPr>
          <p:spPr>
            <a:xfrm>
              <a:off x="7476425" y="6867768"/>
              <a:ext cx="5622" cy="4498"/>
            </a:xfrm>
            <a:custGeom>
              <a:avLst/>
              <a:gdLst/>
              <a:ahLst/>
              <a:cxnLst/>
              <a:rect l="l" t="t" r="r" b="b"/>
              <a:pathLst>
                <a:path w="5622" h="4498" extrusionOk="0">
                  <a:moveTo>
                    <a:pt x="125" y="1624"/>
                  </a:moveTo>
                  <a:lnTo>
                    <a:pt x="0" y="1624"/>
                  </a:lnTo>
                  <a:lnTo>
                    <a:pt x="1624" y="4498"/>
                  </a:lnTo>
                  <a:lnTo>
                    <a:pt x="5623" y="4498"/>
                  </a:lnTo>
                  <a:lnTo>
                    <a:pt x="2874" y="0"/>
                  </a:lnTo>
                  <a:lnTo>
                    <a:pt x="125" y="1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6" name="Google Shape;866;p18"/>
            <p:cNvSpPr/>
            <p:nvPr/>
          </p:nvSpPr>
          <p:spPr>
            <a:xfrm>
              <a:off x="10292833" y="5047744"/>
              <a:ext cx="18616" cy="213789"/>
            </a:xfrm>
            <a:custGeom>
              <a:avLst/>
              <a:gdLst/>
              <a:ahLst/>
              <a:cxnLst/>
              <a:rect l="l" t="t" r="r" b="b"/>
              <a:pathLst>
                <a:path w="18616" h="213789" extrusionOk="0">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7" name="Google Shape;867;p18"/>
            <p:cNvSpPr/>
            <p:nvPr/>
          </p:nvSpPr>
          <p:spPr>
            <a:xfrm>
              <a:off x="10310700" y="5056740"/>
              <a:ext cx="999" cy="1874"/>
            </a:xfrm>
            <a:custGeom>
              <a:avLst/>
              <a:gdLst/>
              <a:ahLst/>
              <a:cxnLst/>
              <a:rect l="l" t="t" r="r" b="b"/>
              <a:pathLst>
                <a:path w="999" h="1874" extrusionOk="0">
                  <a:moveTo>
                    <a:pt x="1000" y="0"/>
                  </a:moveTo>
                  <a:lnTo>
                    <a:pt x="0" y="625"/>
                  </a:lnTo>
                  <a:lnTo>
                    <a:pt x="1000" y="1875"/>
                  </a:lnTo>
                  <a:lnTo>
                    <a:pt x="100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8" name="Google Shape;868;p18"/>
            <p:cNvSpPr/>
            <p:nvPr/>
          </p:nvSpPr>
          <p:spPr>
            <a:xfrm>
              <a:off x="10306577" y="5266782"/>
              <a:ext cx="178672" cy="232032"/>
            </a:xfrm>
            <a:custGeom>
              <a:avLst/>
              <a:gdLst/>
              <a:ahLst/>
              <a:cxnLst/>
              <a:rect l="l" t="t" r="r" b="b"/>
              <a:pathLst>
                <a:path w="178672" h="232032" extrusionOk="0">
                  <a:moveTo>
                    <a:pt x="0" y="2624"/>
                  </a:moveTo>
                  <a:lnTo>
                    <a:pt x="175674" y="232032"/>
                  </a:lnTo>
                  <a:lnTo>
                    <a:pt x="178673" y="230158"/>
                  </a:lnTo>
                  <a:lnTo>
                    <a:pt x="2374" y="0"/>
                  </a:lnTo>
                  <a:cubicBezTo>
                    <a:pt x="1712" y="987"/>
                    <a:pt x="912" y="1862"/>
                    <a:pt x="0" y="26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9" name="Google Shape;869;p18"/>
            <p:cNvSpPr/>
            <p:nvPr/>
          </p:nvSpPr>
          <p:spPr>
            <a:xfrm>
              <a:off x="10721897" y="4818960"/>
              <a:ext cx="94334" cy="119827"/>
            </a:xfrm>
            <a:custGeom>
              <a:avLst/>
              <a:gdLst/>
              <a:ahLst/>
              <a:cxnLst/>
              <a:rect l="l" t="t" r="r" b="b"/>
              <a:pathLst>
                <a:path w="94334" h="119827" extrusionOk="0">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0" name="Google Shape;870;p18"/>
            <p:cNvSpPr/>
            <p:nvPr/>
          </p:nvSpPr>
          <p:spPr>
            <a:xfrm>
              <a:off x="10307701" y="5057365"/>
              <a:ext cx="291498" cy="374350"/>
            </a:xfrm>
            <a:custGeom>
              <a:avLst/>
              <a:gdLst/>
              <a:ahLst/>
              <a:cxnLst/>
              <a:rect l="l" t="t" r="r" b="b"/>
              <a:pathLst>
                <a:path w="291498" h="374350" extrusionOk="0">
                  <a:moveTo>
                    <a:pt x="2999" y="0"/>
                  </a:moveTo>
                  <a:lnTo>
                    <a:pt x="0" y="1749"/>
                  </a:lnTo>
                  <a:lnTo>
                    <a:pt x="3998" y="6872"/>
                  </a:lnTo>
                  <a:lnTo>
                    <a:pt x="288500" y="374351"/>
                  </a:lnTo>
                  <a:lnTo>
                    <a:pt x="291499" y="372602"/>
                  </a:lnTo>
                  <a:lnTo>
                    <a:pt x="3998" y="1250"/>
                  </a:lnTo>
                  <a:lnTo>
                    <a:pt x="29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1" name="Google Shape;871;p18"/>
            <p:cNvSpPr/>
            <p:nvPr/>
          </p:nvSpPr>
          <p:spPr>
            <a:xfrm>
              <a:off x="10488498" y="2347321"/>
              <a:ext cx="230650" cy="118327"/>
            </a:xfrm>
            <a:custGeom>
              <a:avLst/>
              <a:gdLst/>
              <a:ahLst/>
              <a:cxnLst/>
              <a:rect l="l" t="t" r="r" b="b"/>
              <a:pathLst>
                <a:path w="230650" h="118327" extrusionOk="0">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2" name="Google Shape;872;p18"/>
            <p:cNvSpPr/>
            <p:nvPr/>
          </p:nvSpPr>
          <p:spPr>
            <a:xfrm>
              <a:off x="10720523" y="2348195"/>
              <a:ext cx="12494" cy="624"/>
            </a:xfrm>
            <a:custGeom>
              <a:avLst/>
              <a:gdLst/>
              <a:ahLst/>
              <a:cxnLst/>
              <a:rect l="l" t="t" r="r" b="b"/>
              <a:pathLst>
                <a:path w="12494" h="624" extrusionOk="0">
                  <a:moveTo>
                    <a:pt x="0" y="0"/>
                  </a:moveTo>
                  <a:cubicBezTo>
                    <a:pt x="0" y="0"/>
                    <a:pt x="0" y="0"/>
                    <a:pt x="0" y="0"/>
                  </a:cubicBezTo>
                  <a:lnTo>
                    <a:pt x="0" y="6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3" name="Google Shape;873;p18"/>
            <p:cNvSpPr/>
            <p:nvPr/>
          </p:nvSpPr>
          <p:spPr>
            <a:xfrm>
              <a:off x="10482251" y="2932088"/>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4" name="Google Shape;874;p18"/>
            <p:cNvSpPr/>
            <p:nvPr/>
          </p:nvSpPr>
          <p:spPr>
            <a:xfrm>
              <a:off x="10484625" y="2812635"/>
              <a:ext cx="225277" cy="118577"/>
            </a:xfrm>
            <a:custGeom>
              <a:avLst/>
              <a:gdLst/>
              <a:ahLst/>
              <a:cxnLst/>
              <a:rect l="l" t="t" r="r" b="b"/>
              <a:pathLst>
                <a:path w="225277" h="118577" extrusionOk="0">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5" name="Google Shape;875;p18"/>
            <p:cNvSpPr/>
            <p:nvPr/>
          </p:nvSpPr>
          <p:spPr>
            <a:xfrm>
              <a:off x="10447016" y="2886856"/>
              <a:ext cx="37483" cy="44576"/>
            </a:xfrm>
            <a:custGeom>
              <a:avLst/>
              <a:gdLst/>
              <a:ahLst/>
              <a:cxnLst/>
              <a:rect l="l" t="t" r="r" b="b"/>
              <a:pathLst>
                <a:path w="37483" h="44576" extrusionOk="0">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6" name="Google Shape;876;p18"/>
            <p:cNvSpPr/>
            <p:nvPr/>
          </p:nvSpPr>
          <p:spPr>
            <a:xfrm>
              <a:off x="10482751" y="2932337"/>
              <a:ext cx="624" cy="12495"/>
            </a:xfrm>
            <a:custGeom>
              <a:avLst/>
              <a:gdLst/>
              <a:ahLst/>
              <a:cxnLst/>
              <a:rect l="l" t="t" r="r" b="b"/>
              <a:pathLst>
                <a:path w="624" h="12495" extrusionOk="0">
                  <a:moveTo>
                    <a:pt x="625" y="0"/>
                  </a:moveTo>
                  <a:lnTo>
                    <a:pt x="625" y="0"/>
                  </a:lnTo>
                  <a:cubicBezTo>
                    <a:pt x="625" y="0"/>
                    <a:pt x="625"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7" name="Google Shape;877;p18"/>
            <p:cNvSpPr/>
            <p:nvPr/>
          </p:nvSpPr>
          <p:spPr>
            <a:xfrm>
              <a:off x="10481876" y="2931838"/>
              <a:ext cx="12494" cy="12495"/>
            </a:xfrm>
            <a:custGeom>
              <a:avLst/>
              <a:gdLst/>
              <a:ahLst/>
              <a:cxnLst/>
              <a:rect l="l" t="t" r="r" b="b"/>
              <a:pathLst>
                <a:path w="12494" h="124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8" name="Google Shape;878;p18"/>
            <p:cNvSpPr/>
            <p:nvPr/>
          </p:nvSpPr>
          <p:spPr>
            <a:xfrm>
              <a:off x="10484250" y="2930781"/>
              <a:ext cx="12494" cy="1182"/>
            </a:xfrm>
            <a:custGeom>
              <a:avLst/>
              <a:gdLst/>
              <a:ahLst/>
              <a:cxnLst/>
              <a:rect l="l" t="t" r="r" b="b"/>
              <a:pathLst>
                <a:path w="12494" h="1182" extrusionOk="0">
                  <a:moveTo>
                    <a:pt x="0" y="1057"/>
                  </a:moveTo>
                  <a:cubicBezTo>
                    <a:pt x="0" y="1057"/>
                    <a:pt x="0" y="1057"/>
                    <a:pt x="0" y="308"/>
                  </a:cubicBezTo>
                  <a:cubicBezTo>
                    <a:pt x="0" y="-442"/>
                    <a:pt x="0" y="308"/>
                    <a:pt x="0" y="11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9" name="Google Shape;879;p18"/>
            <p:cNvSpPr/>
            <p:nvPr/>
          </p:nvSpPr>
          <p:spPr>
            <a:xfrm>
              <a:off x="10285586" y="2235865"/>
              <a:ext cx="163304" cy="186550"/>
            </a:xfrm>
            <a:custGeom>
              <a:avLst/>
              <a:gdLst/>
              <a:ahLst/>
              <a:cxnLst/>
              <a:rect l="l" t="t" r="r" b="b"/>
              <a:pathLst>
                <a:path w="163304" h="186550" extrusionOk="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0" name="Google Shape;880;p18"/>
            <p:cNvSpPr/>
            <p:nvPr/>
          </p:nvSpPr>
          <p:spPr>
            <a:xfrm>
              <a:off x="9928365" y="3669793"/>
              <a:ext cx="808775" cy="440324"/>
            </a:xfrm>
            <a:custGeom>
              <a:avLst/>
              <a:gdLst/>
              <a:ahLst/>
              <a:cxnLst/>
              <a:rect l="l" t="t" r="r" b="b"/>
              <a:pathLst>
                <a:path w="808775" h="440324" extrusionOk="0">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1" name="Google Shape;881;p18"/>
            <p:cNvSpPr/>
            <p:nvPr/>
          </p:nvSpPr>
          <p:spPr>
            <a:xfrm>
              <a:off x="10449503" y="1976968"/>
              <a:ext cx="7883" cy="444572"/>
            </a:xfrm>
            <a:custGeom>
              <a:avLst/>
              <a:gdLst/>
              <a:ahLst/>
              <a:cxnLst/>
              <a:rect l="l" t="t" r="r" b="b"/>
              <a:pathLst>
                <a:path w="7883" h="444572" extrusionOk="0">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2" name="Google Shape;882;p18"/>
            <p:cNvSpPr/>
            <p:nvPr/>
          </p:nvSpPr>
          <p:spPr>
            <a:xfrm>
              <a:off x="10288710" y="558909"/>
              <a:ext cx="235273" cy="107832"/>
            </a:xfrm>
            <a:custGeom>
              <a:avLst/>
              <a:gdLst/>
              <a:ahLst/>
              <a:cxnLst/>
              <a:rect l="l" t="t" r="r" b="b"/>
              <a:pathLst>
                <a:path w="235273" h="107832" extrusionOk="0">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3" name="Google Shape;883;p18"/>
            <p:cNvSpPr/>
            <p:nvPr/>
          </p:nvSpPr>
          <p:spPr>
            <a:xfrm>
              <a:off x="10196249" y="457478"/>
              <a:ext cx="256054" cy="125421"/>
            </a:xfrm>
            <a:custGeom>
              <a:avLst/>
              <a:gdLst/>
              <a:ahLst/>
              <a:cxnLst/>
              <a:rect l="l" t="t" r="r" b="b"/>
              <a:pathLst>
                <a:path w="256054" h="125421" extrusionOk="0">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4" name="Google Shape;884;p18"/>
            <p:cNvSpPr/>
            <p:nvPr/>
          </p:nvSpPr>
          <p:spPr>
            <a:xfrm>
              <a:off x="10707898" y="2347946"/>
              <a:ext cx="13124" cy="469437"/>
            </a:xfrm>
            <a:custGeom>
              <a:avLst/>
              <a:gdLst/>
              <a:ahLst/>
              <a:cxnLst/>
              <a:rect l="l" t="t" r="r" b="b"/>
              <a:pathLst>
                <a:path w="13124" h="469437" extrusionOk="0">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5" name="Google Shape;885;p18"/>
            <p:cNvSpPr/>
            <p:nvPr/>
          </p:nvSpPr>
          <p:spPr>
            <a:xfrm>
              <a:off x="10481505" y="2462450"/>
              <a:ext cx="7118" cy="469387"/>
            </a:xfrm>
            <a:custGeom>
              <a:avLst/>
              <a:gdLst/>
              <a:ahLst/>
              <a:cxnLst/>
              <a:rect l="l" t="t" r="r" b="b"/>
              <a:pathLst>
                <a:path w="7118" h="469387" extrusionOk="0">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6" name="Google Shape;886;p18"/>
            <p:cNvSpPr/>
            <p:nvPr/>
          </p:nvSpPr>
          <p:spPr>
            <a:xfrm>
              <a:off x="10443268" y="2419667"/>
              <a:ext cx="8251" cy="467938"/>
            </a:xfrm>
            <a:custGeom>
              <a:avLst/>
              <a:gdLst/>
              <a:ahLst/>
              <a:cxnLst/>
              <a:rect l="l" t="t" r="r" b="b"/>
              <a:pathLst>
                <a:path w="8251" h="467938" extrusionOk="0">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7" name="Google Shape;887;p18"/>
            <p:cNvSpPr/>
            <p:nvPr/>
          </p:nvSpPr>
          <p:spPr>
            <a:xfrm>
              <a:off x="10447016" y="2887605"/>
              <a:ext cx="37" cy="749"/>
            </a:xfrm>
            <a:custGeom>
              <a:avLst/>
              <a:gdLst/>
              <a:ahLst/>
              <a:cxnLst/>
              <a:rect l="l" t="t" r="r" b="b"/>
              <a:pathLst>
                <a:path w="37" h="749" extrusionOk="0">
                  <a:moveTo>
                    <a:pt x="0" y="0"/>
                  </a:moveTo>
                  <a:cubicBezTo>
                    <a:pt x="50" y="250"/>
                    <a:pt x="50" y="500"/>
                    <a:pt x="0" y="750"/>
                  </a:cubicBezTo>
                  <a:cubicBezTo>
                    <a:pt x="0" y="750"/>
                    <a:pt x="0" y="750"/>
                    <a:pt x="0"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8" name="Google Shape;888;p18"/>
            <p:cNvSpPr/>
            <p:nvPr/>
          </p:nvSpPr>
          <p:spPr>
            <a:xfrm>
              <a:off x="10445517" y="2889605"/>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89" name="Google Shape;889;p18"/>
            <p:cNvSpPr/>
            <p:nvPr/>
          </p:nvSpPr>
          <p:spPr>
            <a:xfrm>
              <a:off x="9916870" y="3848722"/>
              <a:ext cx="3373" cy="99085"/>
            </a:xfrm>
            <a:custGeom>
              <a:avLst/>
              <a:gdLst/>
              <a:ahLst/>
              <a:cxnLst/>
              <a:rect l="l" t="t" r="r" b="b"/>
              <a:pathLst>
                <a:path w="3373" h="99085" extrusionOk="0">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0" name="Google Shape;890;p18"/>
            <p:cNvSpPr/>
            <p:nvPr/>
          </p:nvSpPr>
          <p:spPr>
            <a:xfrm>
              <a:off x="11193819" y="3701781"/>
              <a:ext cx="19374" cy="338739"/>
            </a:xfrm>
            <a:custGeom>
              <a:avLst/>
              <a:gdLst/>
              <a:ahLst/>
              <a:cxnLst/>
              <a:rect l="l" t="t" r="r" b="b"/>
              <a:pathLst>
                <a:path w="19374" h="338739" extrusionOk="0">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1" name="Google Shape;891;p18"/>
            <p:cNvSpPr/>
            <p:nvPr/>
          </p:nvSpPr>
          <p:spPr>
            <a:xfrm>
              <a:off x="11313142" y="3930814"/>
              <a:ext cx="108546" cy="126781"/>
            </a:xfrm>
            <a:custGeom>
              <a:avLst/>
              <a:gdLst/>
              <a:ahLst/>
              <a:cxnLst/>
              <a:rect l="l" t="t" r="r" b="b"/>
              <a:pathLst>
                <a:path w="108546" h="126781" extrusionOk="0">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2" name="Google Shape;892;p18"/>
            <p:cNvSpPr/>
            <p:nvPr/>
          </p:nvSpPr>
          <p:spPr>
            <a:xfrm>
              <a:off x="6977515" y="5247789"/>
              <a:ext cx="717814" cy="1200271"/>
            </a:xfrm>
            <a:custGeom>
              <a:avLst/>
              <a:gdLst/>
              <a:ahLst/>
              <a:cxnLst/>
              <a:rect l="l" t="t" r="r" b="b"/>
              <a:pathLst>
                <a:path w="717814" h="1200271" extrusionOk="0">
                  <a:moveTo>
                    <a:pt x="716565" y="1191650"/>
                  </a:moveTo>
                  <a:lnTo>
                    <a:pt x="0" y="0"/>
                  </a:lnTo>
                  <a:lnTo>
                    <a:pt x="1499" y="9122"/>
                  </a:lnTo>
                  <a:lnTo>
                    <a:pt x="717815" y="1200271"/>
                  </a:lnTo>
                  <a:lnTo>
                    <a:pt x="716565" y="11916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3" name="Google Shape;893;p18"/>
            <p:cNvSpPr/>
            <p:nvPr/>
          </p:nvSpPr>
          <p:spPr>
            <a:xfrm>
              <a:off x="6957056" y="5232170"/>
              <a:ext cx="62066" cy="265269"/>
            </a:xfrm>
            <a:custGeom>
              <a:avLst/>
              <a:gdLst/>
              <a:ahLst/>
              <a:cxnLst/>
              <a:rect l="l" t="t" r="r" b="b"/>
              <a:pathLst>
                <a:path w="62066" h="265269" extrusionOk="0">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4" name="Google Shape;894;p18"/>
            <p:cNvSpPr/>
            <p:nvPr/>
          </p:nvSpPr>
          <p:spPr>
            <a:xfrm>
              <a:off x="7477299" y="4959904"/>
              <a:ext cx="874" cy="1999"/>
            </a:xfrm>
            <a:custGeom>
              <a:avLst/>
              <a:gdLst/>
              <a:ahLst/>
              <a:cxnLst/>
              <a:rect l="l" t="t" r="r" b="b"/>
              <a:pathLst>
                <a:path w="874" h="1999" extrusionOk="0">
                  <a:moveTo>
                    <a:pt x="0" y="0"/>
                  </a:moveTo>
                  <a:cubicBezTo>
                    <a:pt x="362" y="625"/>
                    <a:pt x="662" y="1300"/>
                    <a:pt x="875" y="1999"/>
                  </a:cubicBezTo>
                  <a:cubicBezTo>
                    <a:pt x="812" y="1712"/>
                    <a:pt x="812" y="1412"/>
                    <a:pt x="875" y="11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5" name="Google Shape;895;p18"/>
            <p:cNvSpPr/>
            <p:nvPr/>
          </p:nvSpPr>
          <p:spPr>
            <a:xfrm>
              <a:off x="7475175" y="4971649"/>
              <a:ext cx="1249" cy="1749"/>
            </a:xfrm>
            <a:custGeom>
              <a:avLst/>
              <a:gdLst/>
              <a:ahLst/>
              <a:cxnLst/>
              <a:rect l="l" t="t" r="r" b="b"/>
              <a:pathLst>
                <a:path w="1249" h="1749" extrusionOk="0">
                  <a:moveTo>
                    <a:pt x="1249" y="0"/>
                  </a:moveTo>
                  <a:cubicBezTo>
                    <a:pt x="899" y="638"/>
                    <a:pt x="487" y="1225"/>
                    <a:pt x="0" y="1749"/>
                  </a:cubicBezTo>
                  <a:lnTo>
                    <a:pt x="750" y="1000"/>
                  </a:lnTo>
                  <a:cubicBezTo>
                    <a:pt x="837" y="638"/>
                    <a:pt x="1012" y="288"/>
                    <a:pt x="124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6" name="Google Shape;896;p18"/>
            <p:cNvSpPr/>
            <p:nvPr/>
          </p:nvSpPr>
          <p:spPr>
            <a:xfrm>
              <a:off x="6956431" y="4961528"/>
              <a:ext cx="516370" cy="280555"/>
            </a:xfrm>
            <a:custGeom>
              <a:avLst/>
              <a:gdLst/>
              <a:ahLst/>
              <a:cxnLst/>
              <a:rect l="l" t="t" r="r" b="b"/>
              <a:pathLst>
                <a:path w="516370" h="280555" extrusionOk="0">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7" name="Google Shape;897;p18"/>
            <p:cNvSpPr/>
            <p:nvPr/>
          </p:nvSpPr>
          <p:spPr>
            <a:xfrm>
              <a:off x="11997096" y="6254888"/>
              <a:ext cx="22240" cy="194672"/>
            </a:xfrm>
            <a:custGeom>
              <a:avLst/>
              <a:gdLst/>
              <a:ahLst/>
              <a:cxnLst/>
              <a:rect l="l" t="t" r="r" b="b"/>
              <a:pathLst>
                <a:path w="22240" h="194672" extrusionOk="0">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8" name="Google Shape;898;p18"/>
            <p:cNvSpPr/>
            <p:nvPr/>
          </p:nvSpPr>
          <p:spPr>
            <a:xfrm>
              <a:off x="9870265" y="5727598"/>
              <a:ext cx="68845" cy="93088"/>
            </a:xfrm>
            <a:custGeom>
              <a:avLst/>
              <a:gdLst/>
              <a:ahLst/>
              <a:cxnLst/>
              <a:rect l="l" t="t" r="r" b="b"/>
              <a:pathLst>
                <a:path w="68845" h="93088" extrusionOk="0">
                  <a:moveTo>
                    <a:pt x="0" y="2499"/>
                  </a:moveTo>
                  <a:lnTo>
                    <a:pt x="65971" y="93088"/>
                  </a:lnTo>
                  <a:lnTo>
                    <a:pt x="68845" y="91339"/>
                  </a:lnTo>
                  <a:lnTo>
                    <a:pt x="2374" y="0"/>
                  </a:lnTo>
                  <a:cubicBezTo>
                    <a:pt x="1749" y="975"/>
                    <a:pt x="937" y="1825"/>
                    <a:pt x="0" y="2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99" name="Google Shape;899;p18"/>
            <p:cNvSpPr/>
            <p:nvPr/>
          </p:nvSpPr>
          <p:spPr>
            <a:xfrm>
              <a:off x="9222170" y="5413598"/>
              <a:ext cx="411072" cy="236280"/>
            </a:xfrm>
            <a:custGeom>
              <a:avLst/>
              <a:gdLst/>
              <a:ahLst/>
              <a:cxnLst/>
              <a:rect l="l" t="t" r="r" b="b"/>
              <a:pathLst>
                <a:path w="411072" h="236280" extrusionOk="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0" name="Google Shape;900;p18"/>
            <p:cNvSpPr/>
            <p:nvPr/>
          </p:nvSpPr>
          <p:spPr>
            <a:xfrm>
              <a:off x="9221296" y="5649379"/>
              <a:ext cx="12494" cy="749"/>
            </a:xfrm>
            <a:custGeom>
              <a:avLst/>
              <a:gdLst/>
              <a:ahLst/>
              <a:cxnLst/>
              <a:rect l="l" t="t" r="r" b="b"/>
              <a:pathLst>
                <a:path w="12494" h="749" extrusionOk="0">
                  <a:moveTo>
                    <a:pt x="0" y="750"/>
                  </a:moveTo>
                  <a:cubicBezTo>
                    <a:pt x="0" y="750"/>
                    <a:pt x="0" y="750"/>
                    <a:pt x="0" y="750"/>
                  </a:cubicBezTo>
                  <a:lnTo>
                    <a:pt x="0" y="750"/>
                  </a:lnTo>
                  <a:cubicBezTo>
                    <a:pt x="0" y="750"/>
                    <a:pt x="0" y="75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1" name="Google Shape;901;p18"/>
            <p:cNvSpPr/>
            <p:nvPr/>
          </p:nvSpPr>
          <p:spPr>
            <a:xfrm>
              <a:off x="9652438" y="6548339"/>
              <a:ext cx="13416" cy="323552"/>
            </a:xfrm>
            <a:custGeom>
              <a:avLst/>
              <a:gdLst/>
              <a:ahLst/>
              <a:cxnLst/>
              <a:rect l="l" t="t" r="r" b="b"/>
              <a:pathLst>
                <a:path w="13416" h="323552" extrusionOk="0">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2" name="Google Shape;902;p18"/>
            <p:cNvSpPr/>
            <p:nvPr/>
          </p:nvSpPr>
          <p:spPr>
            <a:xfrm>
              <a:off x="9222046" y="5648074"/>
              <a:ext cx="113700" cy="160116"/>
            </a:xfrm>
            <a:custGeom>
              <a:avLst/>
              <a:gdLst/>
              <a:ahLst/>
              <a:cxnLst/>
              <a:rect l="l" t="t" r="r" b="b"/>
              <a:pathLst>
                <a:path w="113700" h="160116" extrusionOk="0">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3" name="Google Shape;903;p18"/>
            <p:cNvSpPr/>
            <p:nvPr/>
          </p:nvSpPr>
          <p:spPr>
            <a:xfrm>
              <a:off x="11736459" y="6602749"/>
              <a:ext cx="25276" cy="270767"/>
            </a:xfrm>
            <a:custGeom>
              <a:avLst/>
              <a:gdLst/>
              <a:ahLst/>
              <a:cxnLst/>
              <a:rect l="l" t="t" r="r" b="b"/>
              <a:pathLst>
                <a:path w="25276" h="270767" extrusionOk="0">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4" name="Google Shape;904;p18"/>
            <p:cNvSpPr/>
            <p:nvPr/>
          </p:nvSpPr>
          <p:spPr>
            <a:xfrm>
              <a:off x="11954989" y="6447805"/>
              <a:ext cx="45381" cy="424461"/>
            </a:xfrm>
            <a:custGeom>
              <a:avLst/>
              <a:gdLst/>
              <a:ahLst/>
              <a:cxnLst/>
              <a:rect l="l" t="t" r="r" b="b"/>
              <a:pathLst>
                <a:path w="45381" h="424461" extrusionOk="0">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5" name="Google Shape;905;p18"/>
            <p:cNvSpPr/>
            <p:nvPr/>
          </p:nvSpPr>
          <p:spPr>
            <a:xfrm>
              <a:off x="11357748" y="6861771"/>
              <a:ext cx="3748" cy="11245"/>
            </a:xfrm>
            <a:custGeom>
              <a:avLst/>
              <a:gdLst/>
              <a:ahLst/>
              <a:cxnLst/>
              <a:rect l="l" t="t" r="r" b="b"/>
              <a:pathLst>
                <a:path w="3748" h="11245" extrusionOk="0">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6" name="Google Shape;906;p18"/>
            <p:cNvSpPr/>
            <p:nvPr/>
          </p:nvSpPr>
          <p:spPr>
            <a:xfrm>
              <a:off x="10942302" y="5234544"/>
              <a:ext cx="403575" cy="243278"/>
            </a:xfrm>
            <a:custGeom>
              <a:avLst/>
              <a:gdLst/>
              <a:ahLst/>
              <a:cxnLst/>
              <a:rect l="l" t="t" r="r" b="b"/>
              <a:pathLst>
                <a:path w="403575" h="243278" extrusionOk="0">
                  <a:moveTo>
                    <a:pt x="0" y="239530"/>
                  </a:moveTo>
                  <a:lnTo>
                    <a:pt x="0" y="242028"/>
                  </a:lnTo>
                  <a:lnTo>
                    <a:pt x="999" y="243278"/>
                  </a:lnTo>
                  <a:lnTo>
                    <a:pt x="403575" y="3499"/>
                  </a:lnTo>
                  <a:cubicBezTo>
                    <a:pt x="402938" y="2411"/>
                    <a:pt x="402476" y="1224"/>
                    <a:pt x="40220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7" name="Google Shape;907;p18"/>
            <p:cNvSpPr/>
            <p:nvPr/>
          </p:nvSpPr>
          <p:spPr>
            <a:xfrm>
              <a:off x="11850410" y="5802443"/>
              <a:ext cx="12494" cy="12495"/>
            </a:xfrm>
            <a:custGeom>
              <a:avLst/>
              <a:gdLst/>
              <a:ahLst/>
              <a:cxnLst/>
              <a:rect l="l" t="t" r="r" b="b"/>
              <a:pathLst>
                <a:path w="12494" h="1249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8" name="Google Shape;908;p18"/>
            <p:cNvSpPr/>
            <p:nvPr/>
          </p:nvSpPr>
          <p:spPr>
            <a:xfrm>
              <a:off x="11363245" y="5206931"/>
              <a:ext cx="484415" cy="593638"/>
            </a:xfrm>
            <a:custGeom>
              <a:avLst/>
              <a:gdLst/>
              <a:ahLst/>
              <a:cxnLst/>
              <a:rect l="l" t="t" r="r" b="b"/>
              <a:pathLst>
                <a:path w="484415" h="593638" extrusionOk="0">
                  <a:moveTo>
                    <a:pt x="250" y="0"/>
                  </a:moveTo>
                  <a:lnTo>
                    <a:pt x="0" y="5123"/>
                  </a:lnTo>
                  <a:lnTo>
                    <a:pt x="483041" y="593638"/>
                  </a:lnTo>
                  <a:lnTo>
                    <a:pt x="484166" y="592888"/>
                  </a:lnTo>
                  <a:lnTo>
                    <a:pt x="484416" y="589890"/>
                  </a:lnTo>
                  <a:lnTo>
                    <a:pt x="25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09" name="Google Shape;909;p18"/>
            <p:cNvSpPr/>
            <p:nvPr/>
          </p:nvSpPr>
          <p:spPr>
            <a:xfrm>
              <a:off x="11411974" y="5799444"/>
              <a:ext cx="438435" cy="274890"/>
            </a:xfrm>
            <a:custGeom>
              <a:avLst/>
              <a:gdLst/>
              <a:ahLst/>
              <a:cxnLst/>
              <a:rect l="l" t="t" r="r" b="b"/>
              <a:pathLst>
                <a:path w="438435" h="274890" extrusionOk="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0" name="Google Shape;910;p18"/>
            <p:cNvSpPr/>
            <p:nvPr/>
          </p:nvSpPr>
          <p:spPr>
            <a:xfrm>
              <a:off x="11850410" y="5801943"/>
              <a:ext cx="46" cy="624"/>
            </a:xfrm>
            <a:custGeom>
              <a:avLst/>
              <a:gdLst/>
              <a:ahLst/>
              <a:cxnLst/>
              <a:rect l="l" t="t" r="r" b="b"/>
              <a:pathLst>
                <a:path w="46" h="624" extrusionOk="0">
                  <a:moveTo>
                    <a:pt x="0" y="0"/>
                  </a:moveTo>
                  <a:cubicBezTo>
                    <a:pt x="0" y="0"/>
                    <a:pt x="0" y="0"/>
                    <a:pt x="0" y="0"/>
                  </a:cubicBezTo>
                  <a:cubicBezTo>
                    <a:pt x="63" y="200"/>
                    <a:pt x="63" y="425"/>
                    <a:pt x="0" y="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1" name="Google Shape;911;p18"/>
            <p:cNvSpPr/>
            <p:nvPr/>
          </p:nvSpPr>
          <p:spPr>
            <a:xfrm>
              <a:off x="11402853" y="4322033"/>
              <a:ext cx="3891" cy="21616"/>
            </a:xfrm>
            <a:custGeom>
              <a:avLst/>
              <a:gdLst/>
              <a:ahLst/>
              <a:cxnLst/>
              <a:rect l="l" t="t" r="r" b="b"/>
              <a:pathLst>
                <a:path w="3891" h="21616" extrusionOk="0">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2" name="Google Shape;912;p18"/>
            <p:cNvSpPr/>
            <p:nvPr/>
          </p:nvSpPr>
          <p:spPr>
            <a:xfrm>
              <a:off x="11847737" y="4930827"/>
              <a:ext cx="79677" cy="872246"/>
            </a:xfrm>
            <a:custGeom>
              <a:avLst/>
              <a:gdLst/>
              <a:ahLst/>
              <a:cxnLst/>
              <a:rect l="l" t="t" r="r" b="b"/>
              <a:pathLst>
                <a:path w="79677" h="872246" extrusionOk="0">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3" name="Google Shape;913;p18"/>
            <p:cNvSpPr/>
            <p:nvPr/>
          </p:nvSpPr>
          <p:spPr>
            <a:xfrm>
              <a:off x="11883146" y="3334052"/>
              <a:ext cx="185794" cy="104833"/>
            </a:xfrm>
            <a:custGeom>
              <a:avLst/>
              <a:gdLst/>
              <a:ahLst/>
              <a:cxnLst/>
              <a:rect l="l" t="t" r="r" b="b"/>
              <a:pathLst>
                <a:path w="185794" h="104833" extrusionOk="0">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4" name="Google Shape;914;p18"/>
            <p:cNvSpPr/>
            <p:nvPr/>
          </p:nvSpPr>
          <p:spPr>
            <a:xfrm>
              <a:off x="11816424" y="3704405"/>
              <a:ext cx="44230" cy="27738"/>
            </a:xfrm>
            <a:custGeom>
              <a:avLst/>
              <a:gdLst/>
              <a:ahLst/>
              <a:cxnLst/>
              <a:rect l="l" t="t" r="r" b="b"/>
              <a:pathLst>
                <a:path w="44230" h="27738" extrusionOk="0">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5" name="Google Shape;915;p18"/>
            <p:cNvSpPr/>
            <p:nvPr/>
          </p:nvSpPr>
          <p:spPr>
            <a:xfrm>
              <a:off x="11860655" y="3436187"/>
              <a:ext cx="24622" cy="270092"/>
            </a:xfrm>
            <a:custGeom>
              <a:avLst/>
              <a:gdLst/>
              <a:ahLst/>
              <a:cxnLst/>
              <a:rect l="l" t="t" r="r" b="b"/>
              <a:pathLst>
                <a:path w="24622" h="270092" extrusionOk="0">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6" name="Google Shape;916;p18"/>
            <p:cNvSpPr/>
            <p:nvPr/>
          </p:nvSpPr>
          <p:spPr>
            <a:xfrm>
              <a:off x="12098928" y="5537299"/>
              <a:ext cx="106079" cy="130572"/>
            </a:xfrm>
            <a:custGeom>
              <a:avLst/>
              <a:gdLst/>
              <a:ahLst/>
              <a:cxnLst/>
              <a:rect l="l" t="t" r="r" b="b"/>
              <a:pathLst>
                <a:path w="106079" h="130572" extrusionOk="0">
                  <a:moveTo>
                    <a:pt x="0" y="4748"/>
                  </a:moveTo>
                  <a:lnTo>
                    <a:pt x="106079" y="130573"/>
                  </a:lnTo>
                  <a:lnTo>
                    <a:pt x="106079" y="125200"/>
                  </a:lnTo>
                  <a:lnTo>
                    <a:pt x="500" y="0"/>
                  </a:lnTo>
                  <a:lnTo>
                    <a:pt x="0" y="47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7" name="Google Shape;917;p18"/>
            <p:cNvSpPr/>
            <p:nvPr/>
          </p:nvSpPr>
          <p:spPr>
            <a:xfrm>
              <a:off x="11970608" y="3967425"/>
              <a:ext cx="70595" cy="602884"/>
            </a:xfrm>
            <a:custGeom>
              <a:avLst/>
              <a:gdLst/>
              <a:ahLst/>
              <a:cxnLst/>
              <a:rect l="l" t="t" r="r" b="b"/>
              <a:pathLst>
                <a:path w="70595" h="602884" extrusionOk="0">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8" name="Google Shape;918;p18"/>
            <p:cNvSpPr/>
            <p:nvPr/>
          </p:nvSpPr>
          <p:spPr>
            <a:xfrm>
              <a:off x="12033206" y="3955804"/>
              <a:ext cx="1624" cy="12495"/>
            </a:xfrm>
            <a:custGeom>
              <a:avLst/>
              <a:gdLst/>
              <a:ahLst/>
              <a:cxnLst/>
              <a:rect l="l" t="t" r="r" b="b"/>
              <a:pathLst>
                <a:path w="1624" h="12495" extrusionOk="0">
                  <a:moveTo>
                    <a:pt x="0" y="0"/>
                  </a:moveTo>
                  <a:lnTo>
                    <a:pt x="0" y="0"/>
                  </a:lnTo>
                  <a:lnTo>
                    <a:pt x="16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19" name="Google Shape;919;p18"/>
            <p:cNvSpPr/>
            <p:nvPr/>
          </p:nvSpPr>
          <p:spPr>
            <a:xfrm>
              <a:off x="11787062" y="3728895"/>
              <a:ext cx="31632" cy="366354"/>
            </a:xfrm>
            <a:custGeom>
              <a:avLst/>
              <a:gdLst/>
              <a:ahLst/>
              <a:cxnLst/>
              <a:rect l="l" t="t" r="r" b="b"/>
              <a:pathLst>
                <a:path w="31632" h="366354" extrusionOk="0">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0" name="Google Shape;920;p18"/>
            <p:cNvSpPr/>
            <p:nvPr/>
          </p:nvSpPr>
          <p:spPr>
            <a:xfrm>
              <a:off x="11831293" y="3703399"/>
              <a:ext cx="32532" cy="366234"/>
            </a:xfrm>
            <a:custGeom>
              <a:avLst/>
              <a:gdLst/>
              <a:ahLst/>
              <a:cxnLst/>
              <a:rect l="l" t="t" r="r" b="b"/>
              <a:pathLst>
                <a:path w="32532" h="366234" extrusionOk="0">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1" name="Google Shape;921;p18"/>
            <p:cNvSpPr/>
            <p:nvPr/>
          </p:nvSpPr>
          <p:spPr>
            <a:xfrm>
              <a:off x="11080492" y="5707356"/>
              <a:ext cx="41232" cy="777814"/>
            </a:xfrm>
            <a:custGeom>
              <a:avLst/>
              <a:gdLst/>
              <a:ahLst/>
              <a:cxnLst/>
              <a:rect l="l" t="t" r="r" b="b"/>
              <a:pathLst>
                <a:path w="41232" h="777814" extrusionOk="0">
                  <a:moveTo>
                    <a:pt x="41232" y="2124"/>
                  </a:moveTo>
                  <a:lnTo>
                    <a:pt x="39483" y="0"/>
                  </a:lnTo>
                  <a:lnTo>
                    <a:pt x="38108" y="875"/>
                  </a:lnTo>
                  <a:lnTo>
                    <a:pt x="0" y="777815"/>
                  </a:lnTo>
                  <a:cubicBezTo>
                    <a:pt x="1062" y="777503"/>
                    <a:pt x="2186" y="777503"/>
                    <a:pt x="3249" y="7778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2" name="Google Shape;922;p18"/>
            <p:cNvSpPr/>
            <p:nvPr/>
          </p:nvSpPr>
          <p:spPr>
            <a:xfrm>
              <a:off x="11085865" y="6502289"/>
              <a:ext cx="274381" cy="360569"/>
            </a:xfrm>
            <a:custGeom>
              <a:avLst/>
              <a:gdLst/>
              <a:ahLst/>
              <a:cxnLst/>
              <a:rect l="l" t="t" r="r" b="b"/>
              <a:pathLst>
                <a:path w="274381" h="360569" extrusionOk="0">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3" name="Google Shape;923;p18"/>
            <p:cNvSpPr/>
            <p:nvPr/>
          </p:nvSpPr>
          <p:spPr>
            <a:xfrm>
              <a:off x="11120350" y="5703608"/>
              <a:ext cx="291873" cy="370227"/>
            </a:xfrm>
            <a:custGeom>
              <a:avLst/>
              <a:gdLst/>
              <a:ahLst/>
              <a:cxnLst/>
              <a:rect l="l" t="t" r="r" b="b"/>
              <a:pathLst>
                <a:path w="291873" h="370227" extrusionOk="0">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4" name="Google Shape;924;p18"/>
            <p:cNvSpPr/>
            <p:nvPr/>
          </p:nvSpPr>
          <p:spPr>
            <a:xfrm>
              <a:off x="11273909" y="4124237"/>
              <a:ext cx="23365" cy="21366"/>
            </a:xfrm>
            <a:custGeom>
              <a:avLst/>
              <a:gdLst/>
              <a:ahLst/>
              <a:cxnLst/>
              <a:rect l="l" t="t" r="r" b="b"/>
              <a:pathLst>
                <a:path w="23365" h="21366" extrusionOk="0">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5" name="Google Shape;925;p18"/>
            <p:cNvSpPr/>
            <p:nvPr/>
          </p:nvSpPr>
          <p:spPr>
            <a:xfrm>
              <a:off x="11298398" y="4137107"/>
              <a:ext cx="110911" cy="129036"/>
            </a:xfrm>
            <a:custGeom>
              <a:avLst/>
              <a:gdLst/>
              <a:ahLst/>
              <a:cxnLst/>
              <a:rect l="l" t="t" r="r" b="b"/>
              <a:pathLst>
                <a:path w="110911" h="129036" extrusionOk="0">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6" name="Google Shape;926;p18"/>
            <p:cNvSpPr/>
            <p:nvPr/>
          </p:nvSpPr>
          <p:spPr>
            <a:xfrm>
              <a:off x="11284808" y="3921318"/>
              <a:ext cx="27584" cy="220791"/>
            </a:xfrm>
            <a:custGeom>
              <a:avLst/>
              <a:gdLst/>
              <a:ahLst/>
              <a:cxnLst/>
              <a:rect l="l" t="t" r="r" b="b"/>
              <a:pathLst>
                <a:path w="27584" h="220791" extrusionOk="0">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7" name="Google Shape;927;p18"/>
            <p:cNvSpPr/>
            <p:nvPr/>
          </p:nvSpPr>
          <p:spPr>
            <a:xfrm>
              <a:off x="10970915" y="4491591"/>
              <a:ext cx="417569" cy="244152"/>
            </a:xfrm>
            <a:custGeom>
              <a:avLst/>
              <a:gdLst/>
              <a:ahLst/>
              <a:cxnLst/>
              <a:rect l="l" t="t" r="r" b="b"/>
              <a:pathLst>
                <a:path w="417569" h="244152" extrusionOk="0">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8" name="Google Shape;928;p18"/>
            <p:cNvSpPr/>
            <p:nvPr/>
          </p:nvSpPr>
          <p:spPr>
            <a:xfrm>
              <a:off x="10282462" y="2700430"/>
              <a:ext cx="162560" cy="187925"/>
            </a:xfrm>
            <a:custGeom>
              <a:avLst/>
              <a:gdLst/>
              <a:ahLst/>
              <a:cxnLst/>
              <a:rect l="l" t="t" r="r" b="b"/>
              <a:pathLst>
                <a:path w="162560" h="187925" extrusionOk="0">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29" name="Google Shape;929;p18"/>
            <p:cNvSpPr/>
            <p:nvPr/>
          </p:nvSpPr>
          <p:spPr>
            <a:xfrm>
              <a:off x="9376479" y="3172617"/>
              <a:ext cx="540891" cy="676854"/>
            </a:xfrm>
            <a:custGeom>
              <a:avLst/>
              <a:gdLst/>
              <a:ahLst/>
              <a:cxnLst/>
              <a:rect l="l" t="t" r="r" b="b"/>
              <a:pathLst>
                <a:path w="540891" h="676854" extrusionOk="0">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0" name="Google Shape;930;p18"/>
            <p:cNvSpPr/>
            <p:nvPr/>
          </p:nvSpPr>
          <p:spPr>
            <a:xfrm>
              <a:off x="9915351" y="3276700"/>
              <a:ext cx="1072930" cy="572896"/>
            </a:xfrm>
            <a:custGeom>
              <a:avLst/>
              <a:gdLst/>
              <a:ahLst/>
              <a:cxnLst/>
              <a:rect l="l" t="t" r="r" b="b"/>
              <a:pathLst>
                <a:path w="1072930" h="572896" extrusionOk="0">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1" name="Google Shape;931;p18"/>
            <p:cNvSpPr/>
            <p:nvPr/>
          </p:nvSpPr>
          <p:spPr>
            <a:xfrm>
              <a:off x="10990156" y="3284572"/>
              <a:ext cx="5872" cy="92338"/>
            </a:xfrm>
            <a:custGeom>
              <a:avLst/>
              <a:gdLst/>
              <a:ahLst/>
              <a:cxnLst/>
              <a:rect l="l" t="t" r="r" b="b"/>
              <a:pathLst>
                <a:path w="5872" h="92338" extrusionOk="0">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2" name="Google Shape;932;p18"/>
            <p:cNvSpPr/>
            <p:nvPr/>
          </p:nvSpPr>
          <p:spPr>
            <a:xfrm>
              <a:off x="9347741" y="2697931"/>
              <a:ext cx="21490" cy="452194"/>
            </a:xfrm>
            <a:custGeom>
              <a:avLst/>
              <a:gdLst/>
              <a:ahLst/>
              <a:cxnLst/>
              <a:rect l="l" t="t" r="r" b="b"/>
              <a:pathLst>
                <a:path w="21490" h="452194" extrusionOk="0">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3" name="Google Shape;933;p18"/>
            <p:cNvSpPr/>
            <p:nvPr/>
          </p:nvSpPr>
          <p:spPr>
            <a:xfrm>
              <a:off x="10280963" y="2237490"/>
              <a:ext cx="4554" cy="465189"/>
            </a:xfrm>
            <a:custGeom>
              <a:avLst/>
              <a:gdLst/>
              <a:ahLst/>
              <a:cxnLst/>
              <a:rect l="l" t="t" r="r" b="b"/>
              <a:pathLst>
                <a:path w="4554" h="465189" extrusionOk="0">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4" name="Google Shape;934;p18"/>
            <p:cNvSpPr/>
            <p:nvPr/>
          </p:nvSpPr>
          <p:spPr>
            <a:xfrm>
              <a:off x="7327114" y="2597346"/>
              <a:ext cx="195216" cy="1445923"/>
            </a:xfrm>
            <a:custGeom>
              <a:avLst/>
              <a:gdLst/>
              <a:ahLst/>
              <a:cxnLst/>
              <a:rect l="l" t="t" r="r" b="b"/>
              <a:pathLst>
                <a:path w="195216" h="1445923" extrusionOk="0">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5" name="Google Shape;935;p18"/>
            <p:cNvSpPr/>
            <p:nvPr/>
          </p:nvSpPr>
          <p:spPr>
            <a:xfrm>
              <a:off x="7129825" y="2114789"/>
              <a:ext cx="442183" cy="216913"/>
            </a:xfrm>
            <a:custGeom>
              <a:avLst/>
              <a:gdLst/>
              <a:ahLst/>
              <a:cxnLst/>
              <a:rect l="l" t="t" r="r" b="b"/>
              <a:pathLst>
                <a:path w="442183" h="216913" extrusionOk="0">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6" name="Google Shape;936;p18"/>
            <p:cNvSpPr/>
            <p:nvPr/>
          </p:nvSpPr>
          <p:spPr>
            <a:xfrm>
              <a:off x="7565551" y="2114617"/>
              <a:ext cx="214145" cy="278060"/>
            </a:xfrm>
            <a:custGeom>
              <a:avLst/>
              <a:gdLst/>
              <a:ahLst/>
              <a:cxnLst/>
              <a:rect l="l" t="t" r="r" b="b"/>
              <a:pathLst>
                <a:path w="214145" h="278060" extrusionOk="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7" name="Google Shape;937;p18"/>
            <p:cNvSpPr/>
            <p:nvPr/>
          </p:nvSpPr>
          <p:spPr>
            <a:xfrm>
              <a:off x="7327364" y="2392053"/>
              <a:ext cx="437311" cy="205627"/>
            </a:xfrm>
            <a:custGeom>
              <a:avLst/>
              <a:gdLst/>
              <a:ahLst/>
              <a:cxnLst/>
              <a:rect l="l" t="t" r="r" b="b"/>
              <a:pathLst>
                <a:path w="437311" h="205627" extrusionOk="0">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8" name="Google Shape;938;p18"/>
            <p:cNvSpPr/>
            <p:nvPr/>
          </p:nvSpPr>
          <p:spPr>
            <a:xfrm>
              <a:off x="7144318" y="2336950"/>
              <a:ext cx="183389" cy="260480"/>
            </a:xfrm>
            <a:custGeom>
              <a:avLst/>
              <a:gdLst/>
              <a:ahLst/>
              <a:cxnLst/>
              <a:rect l="l" t="t" r="r" b="b"/>
              <a:pathLst>
                <a:path w="183389" h="260480" extrusionOk="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39" name="Google Shape;939;p18"/>
            <p:cNvSpPr/>
            <p:nvPr/>
          </p:nvSpPr>
          <p:spPr>
            <a:xfrm>
              <a:off x="11599018" y="2780648"/>
              <a:ext cx="605988" cy="327994"/>
            </a:xfrm>
            <a:custGeom>
              <a:avLst/>
              <a:gdLst/>
              <a:ahLst/>
              <a:cxnLst/>
              <a:rect l="l" t="t" r="r" b="b"/>
              <a:pathLst>
                <a:path w="605988" h="327994" extrusionOk="0">
                  <a:moveTo>
                    <a:pt x="750" y="325995"/>
                  </a:moveTo>
                  <a:lnTo>
                    <a:pt x="2624" y="327994"/>
                  </a:lnTo>
                  <a:lnTo>
                    <a:pt x="605988" y="4123"/>
                  </a:lnTo>
                  <a:lnTo>
                    <a:pt x="605988" y="0"/>
                  </a:lnTo>
                  <a:lnTo>
                    <a:pt x="0" y="325245"/>
                  </a:lnTo>
                  <a:lnTo>
                    <a:pt x="750" y="32599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0" name="Google Shape;940;p18"/>
            <p:cNvSpPr/>
            <p:nvPr/>
          </p:nvSpPr>
          <p:spPr>
            <a:xfrm>
              <a:off x="12062568" y="3538721"/>
              <a:ext cx="78965" cy="67972"/>
            </a:xfrm>
            <a:custGeom>
              <a:avLst/>
              <a:gdLst/>
              <a:ahLst/>
              <a:cxnLst/>
              <a:rect l="l" t="t" r="r" b="b"/>
              <a:pathLst>
                <a:path w="78965" h="67972" extrusionOk="0">
                  <a:moveTo>
                    <a:pt x="625" y="61975"/>
                  </a:moveTo>
                  <a:lnTo>
                    <a:pt x="0" y="67973"/>
                  </a:lnTo>
                  <a:lnTo>
                    <a:pt x="76592" y="25240"/>
                  </a:lnTo>
                  <a:lnTo>
                    <a:pt x="78341" y="5998"/>
                  </a:lnTo>
                  <a:lnTo>
                    <a:pt x="78966" y="0"/>
                  </a:lnTo>
                  <a:lnTo>
                    <a:pt x="2249" y="42858"/>
                  </a:lnTo>
                  <a:lnTo>
                    <a:pt x="625" y="619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1" name="Google Shape;941;p18"/>
            <p:cNvSpPr/>
            <p:nvPr/>
          </p:nvSpPr>
          <p:spPr>
            <a:xfrm>
              <a:off x="11596769" y="3108892"/>
              <a:ext cx="3248" cy="8246"/>
            </a:xfrm>
            <a:custGeom>
              <a:avLst/>
              <a:gdLst/>
              <a:ahLst/>
              <a:cxnLst/>
              <a:rect l="l" t="t" r="r" b="b"/>
              <a:pathLst>
                <a:path w="3248" h="8246" extrusionOk="0">
                  <a:moveTo>
                    <a:pt x="2999" y="8247"/>
                  </a:moveTo>
                  <a:lnTo>
                    <a:pt x="3248" y="3249"/>
                  </a:lnTo>
                  <a:lnTo>
                    <a:pt x="874" y="625"/>
                  </a:lnTo>
                  <a:lnTo>
                    <a:pt x="375" y="0"/>
                  </a:lnTo>
                  <a:lnTo>
                    <a:pt x="0" y="5123"/>
                  </a:lnTo>
                  <a:lnTo>
                    <a:pt x="2999" y="82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2" name="Google Shape;942;p18"/>
            <p:cNvSpPr/>
            <p:nvPr/>
          </p:nvSpPr>
          <p:spPr>
            <a:xfrm>
              <a:off x="11523676" y="2661570"/>
              <a:ext cx="681330" cy="366104"/>
            </a:xfrm>
            <a:custGeom>
              <a:avLst/>
              <a:gdLst/>
              <a:ahLst/>
              <a:cxnLst/>
              <a:rect l="l" t="t" r="r" b="b"/>
              <a:pathLst>
                <a:path w="681330" h="366104" extrusionOk="0">
                  <a:moveTo>
                    <a:pt x="750" y="364105"/>
                  </a:moveTo>
                  <a:lnTo>
                    <a:pt x="2624" y="366104"/>
                  </a:lnTo>
                  <a:lnTo>
                    <a:pt x="681331" y="4123"/>
                  </a:lnTo>
                  <a:lnTo>
                    <a:pt x="681331" y="0"/>
                  </a:lnTo>
                  <a:lnTo>
                    <a:pt x="0" y="363230"/>
                  </a:lnTo>
                  <a:lnTo>
                    <a:pt x="750" y="3641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3" name="Google Shape;943;p18"/>
            <p:cNvSpPr/>
            <p:nvPr/>
          </p:nvSpPr>
          <p:spPr>
            <a:xfrm>
              <a:off x="11521427" y="3027924"/>
              <a:ext cx="3373" cy="8121"/>
            </a:xfrm>
            <a:custGeom>
              <a:avLst/>
              <a:gdLst/>
              <a:ahLst/>
              <a:cxnLst/>
              <a:rect l="l" t="t" r="r" b="b"/>
              <a:pathLst>
                <a:path w="3373" h="8121" extrusionOk="0">
                  <a:moveTo>
                    <a:pt x="2999" y="8122"/>
                  </a:moveTo>
                  <a:lnTo>
                    <a:pt x="3373" y="3124"/>
                  </a:lnTo>
                  <a:lnTo>
                    <a:pt x="874" y="625"/>
                  </a:lnTo>
                  <a:lnTo>
                    <a:pt x="250" y="0"/>
                  </a:lnTo>
                  <a:lnTo>
                    <a:pt x="0" y="4873"/>
                  </a:lnTo>
                  <a:lnTo>
                    <a:pt x="2999" y="81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4" name="Google Shape;944;p18"/>
            <p:cNvSpPr/>
            <p:nvPr/>
          </p:nvSpPr>
          <p:spPr>
            <a:xfrm>
              <a:off x="11598269" y="3105893"/>
              <a:ext cx="73093" cy="78718"/>
            </a:xfrm>
            <a:custGeom>
              <a:avLst/>
              <a:gdLst/>
              <a:ahLst/>
              <a:cxnLst/>
              <a:rect l="l" t="t" r="r" b="b"/>
              <a:pathLst>
                <a:path w="73093" h="78718" extrusionOk="0">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5" name="Google Shape;945;p18"/>
            <p:cNvSpPr/>
            <p:nvPr/>
          </p:nvSpPr>
          <p:spPr>
            <a:xfrm>
              <a:off x="10946800" y="2404423"/>
              <a:ext cx="577625" cy="623501"/>
            </a:xfrm>
            <a:custGeom>
              <a:avLst/>
              <a:gdLst/>
              <a:ahLst/>
              <a:cxnLst/>
              <a:rect l="l" t="t" r="r" b="b"/>
              <a:pathLst>
                <a:path w="577625" h="623501" extrusionOk="0">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6" name="Google Shape;946;p18"/>
            <p:cNvSpPr/>
            <p:nvPr/>
          </p:nvSpPr>
          <p:spPr>
            <a:xfrm>
              <a:off x="12109673" y="2208376"/>
              <a:ext cx="95333" cy="120577"/>
            </a:xfrm>
            <a:custGeom>
              <a:avLst/>
              <a:gdLst/>
              <a:ahLst/>
              <a:cxnLst/>
              <a:rect l="l" t="t" r="r" b="b"/>
              <a:pathLst>
                <a:path w="95333" h="120577" extrusionOk="0">
                  <a:moveTo>
                    <a:pt x="1624" y="5873"/>
                  </a:moveTo>
                  <a:lnTo>
                    <a:pt x="0" y="25865"/>
                  </a:lnTo>
                  <a:lnTo>
                    <a:pt x="95334" y="120577"/>
                  </a:lnTo>
                  <a:lnTo>
                    <a:pt x="95334" y="92463"/>
                  </a:lnTo>
                  <a:lnTo>
                    <a:pt x="2124" y="0"/>
                  </a:lnTo>
                  <a:lnTo>
                    <a:pt x="1624" y="58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7" name="Google Shape;947;p18"/>
            <p:cNvSpPr/>
            <p:nvPr/>
          </p:nvSpPr>
          <p:spPr>
            <a:xfrm>
              <a:off x="11521708" y="3025482"/>
              <a:ext cx="78066" cy="84623"/>
            </a:xfrm>
            <a:custGeom>
              <a:avLst/>
              <a:gdLst/>
              <a:ahLst/>
              <a:cxnLst/>
              <a:rect l="l" t="t" r="r" b="b"/>
              <a:pathLst>
                <a:path w="78066" h="84623" extrusionOk="0">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8" name="Google Shape;948;p18"/>
            <p:cNvSpPr/>
            <p:nvPr/>
          </p:nvSpPr>
          <p:spPr>
            <a:xfrm>
              <a:off x="8604312" y="6606246"/>
              <a:ext cx="439508" cy="264271"/>
            </a:xfrm>
            <a:custGeom>
              <a:avLst/>
              <a:gdLst/>
              <a:ahLst/>
              <a:cxnLst/>
              <a:rect l="l" t="t" r="r" b="b"/>
              <a:pathLst>
                <a:path w="439508" h="264271" extrusionOk="0">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49" name="Google Shape;949;p18"/>
            <p:cNvSpPr/>
            <p:nvPr/>
          </p:nvSpPr>
          <p:spPr>
            <a:xfrm>
              <a:off x="9546031" y="5476073"/>
              <a:ext cx="1394272" cy="832917"/>
            </a:xfrm>
            <a:custGeom>
              <a:avLst/>
              <a:gdLst/>
              <a:ahLst/>
              <a:cxnLst/>
              <a:rect l="l" t="t" r="r" b="b"/>
              <a:pathLst>
                <a:path w="1394272" h="832917" extrusionOk="0">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0" name="Google Shape;950;p18"/>
            <p:cNvSpPr/>
            <p:nvPr/>
          </p:nvSpPr>
          <p:spPr>
            <a:xfrm>
              <a:off x="10940921" y="4734619"/>
              <a:ext cx="29993" cy="742454"/>
            </a:xfrm>
            <a:custGeom>
              <a:avLst/>
              <a:gdLst/>
              <a:ahLst/>
              <a:cxnLst/>
              <a:rect l="l" t="t" r="r" b="b"/>
              <a:pathLst>
                <a:path w="29993" h="742454" extrusionOk="0">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1" name="Google Shape;951;p18"/>
            <p:cNvSpPr/>
            <p:nvPr/>
          </p:nvSpPr>
          <p:spPr>
            <a:xfrm>
              <a:off x="11388606" y="4361018"/>
              <a:ext cx="25617" cy="127949"/>
            </a:xfrm>
            <a:custGeom>
              <a:avLst/>
              <a:gdLst/>
              <a:ahLst/>
              <a:cxnLst/>
              <a:rect l="l" t="t" r="r" b="b"/>
              <a:pathLst>
                <a:path w="25617" h="127949" extrusionOk="0">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2" name="Google Shape;952;p18"/>
            <p:cNvSpPr/>
            <p:nvPr/>
          </p:nvSpPr>
          <p:spPr>
            <a:xfrm>
              <a:off x="10831275" y="4196084"/>
              <a:ext cx="443133" cy="260006"/>
            </a:xfrm>
            <a:custGeom>
              <a:avLst/>
              <a:gdLst/>
              <a:ahLst/>
              <a:cxnLst/>
              <a:rect l="l" t="t" r="r" b="b"/>
              <a:pathLst>
                <a:path w="443133" h="260006" extrusionOk="0">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3" name="Google Shape;953;p18"/>
            <p:cNvSpPr/>
            <p:nvPr/>
          </p:nvSpPr>
          <p:spPr>
            <a:xfrm>
              <a:off x="10974663" y="4364141"/>
              <a:ext cx="423192" cy="243403"/>
            </a:xfrm>
            <a:custGeom>
              <a:avLst/>
              <a:gdLst/>
              <a:ahLst/>
              <a:cxnLst/>
              <a:rect l="l" t="t" r="r" b="b"/>
              <a:pathLst>
                <a:path w="423192" h="243403" extrusionOk="0">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4" name="Google Shape;954;p18"/>
            <p:cNvSpPr/>
            <p:nvPr/>
          </p:nvSpPr>
          <p:spPr>
            <a:xfrm>
              <a:off x="8128893" y="6192413"/>
              <a:ext cx="13244" cy="25115"/>
            </a:xfrm>
            <a:custGeom>
              <a:avLst/>
              <a:gdLst/>
              <a:ahLst/>
              <a:cxnLst/>
              <a:rect l="l" t="t" r="r" b="b"/>
              <a:pathLst>
                <a:path w="13244" h="25115" extrusionOk="0">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5" name="Google Shape;955;p18"/>
            <p:cNvSpPr/>
            <p:nvPr/>
          </p:nvSpPr>
          <p:spPr>
            <a:xfrm>
              <a:off x="8127019" y="6188039"/>
              <a:ext cx="874" cy="1249"/>
            </a:xfrm>
            <a:custGeom>
              <a:avLst/>
              <a:gdLst/>
              <a:ahLst/>
              <a:cxnLst/>
              <a:rect l="l" t="t" r="r" b="b"/>
              <a:pathLst>
                <a:path w="874" h="1249" extrusionOk="0">
                  <a:moveTo>
                    <a:pt x="0" y="0"/>
                  </a:moveTo>
                  <a:lnTo>
                    <a:pt x="875" y="1250"/>
                  </a:lnTo>
                  <a:lnTo>
                    <a:pt x="875" y="1250"/>
                  </a:lnTo>
                  <a:lnTo>
                    <a:pt x="875" y="12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6" name="Google Shape;956;p18"/>
            <p:cNvSpPr/>
            <p:nvPr/>
          </p:nvSpPr>
          <p:spPr>
            <a:xfrm>
              <a:off x="10970790" y="4734619"/>
              <a:ext cx="12494" cy="750"/>
            </a:xfrm>
            <a:custGeom>
              <a:avLst/>
              <a:gdLst/>
              <a:ahLst/>
              <a:cxnLst/>
              <a:rect l="l" t="t" r="r" b="b"/>
              <a:pathLst>
                <a:path w="12494" h="750" extrusionOk="0">
                  <a:moveTo>
                    <a:pt x="0" y="750"/>
                  </a:moveTo>
                  <a:cubicBezTo>
                    <a:pt x="0" y="750"/>
                    <a:pt x="0" y="750"/>
                    <a:pt x="0" y="0"/>
                  </a:cubicBezTo>
                  <a:lnTo>
                    <a:pt x="0" y="0"/>
                  </a:lnTo>
                  <a:cubicBezTo>
                    <a:pt x="0" y="0"/>
                    <a:pt x="0" y="375"/>
                    <a:pt x="0"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7" name="Google Shape;957;p18"/>
            <p:cNvSpPr/>
            <p:nvPr/>
          </p:nvSpPr>
          <p:spPr>
            <a:xfrm>
              <a:off x="10969291" y="4736368"/>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8" name="Google Shape;958;p18"/>
            <p:cNvSpPr/>
            <p:nvPr/>
          </p:nvSpPr>
          <p:spPr>
            <a:xfrm>
              <a:off x="10968791" y="4606795"/>
              <a:ext cx="7246" cy="127823"/>
            </a:xfrm>
            <a:custGeom>
              <a:avLst/>
              <a:gdLst/>
              <a:ahLst/>
              <a:cxnLst/>
              <a:rect l="l" t="t" r="r" b="b"/>
              <a:pathLst>
                <a:path w="7246" h="127823" extrusionOk="0">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9" name="Google Shape;959;p18"/>
            <p:cNvSpPr/>
            <p:nvPr/>
          </p:nvSpPr>
          <p:spPr>
            <a:xfrm>
              <a:off x="8436135" y="6012110"/>
              <a:ext cx="32236" cy="24739"/>
            </a:xfrm>
            <a:custGeom>
              <a:avLst/>
              <a:gdLst/>
              <a:ahLst/>
              <a:cxnLst/>
              <a:rect l="l" t="t" r="r" b="b"/>
              <a:pathLst>
                <a:path w="32236" h="24739" extrusionOk="0">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0" name="Google Shape;960;p18"/>
            <p:cNvSpPr/>
            <p:nvPr/>
          </p:nvSpPr>
          <p:spPr>
            <a:xfrm>
              <a:off x="8470495" y="6037224"/>
              <a:ext cx="56" cy="1749"/>
            </a:xfrm>
            <a:custGeom>
              <a:avLst/>
              <a:gdLst/>
              <a:ahLst/>
              <a:cxnLst/>
              <a:rect l="l" t="t" r="r" b="b"/>
              <a:pathLst>
                <a:path w="56" h="1749" extrusionOk="0">
                  <a:moveTo>
                    <a:pt x="0" y="1749"/>
                  </a:moveTo>
                  <a:lnTo>
                    <a:pt x="0" y="0"/>
                  </a:lnTo>
                  <a:cubicBezTo>
                    <a:pt x="62" y="288"/>
                    <a:pt x="62" y="588"/>
                    <a:pt x="0" y="875"/>
                  </a:cubicBezTo>
                  <a:cubicBezTo>
                    <a:pt x="75" y="1162"/>
                    <a:pt x="75" y="1462"/>
                    <a:pt x="0" y="17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1" name="Google Shape;961;p18"/>
            <p:cNvSpPr/>
            <p:nvPr/>
          </p:nvSpPr>
          <p:spPr>
            <a:xfrm>
              <a:off x="10950424" y="4708754"/>
              <a:ext cx="21240" cy="26489"/>
            </a:xfrm>
            <a:custGeom>
              <a:avLst/>
              <a:gdLst/>
              <a:ahLst/>
              <a:cxnLst/>
              <a:rect l="l" t="t" r="r" b="b"/>
              <a:pathLst>
                <a:path w="21240" h="26489" extrusionOk="0">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2" name="Google Shape;962;p18"/>
            <p:cNvSpPr/>
            <p:nvPr/>
          </p:nvSpPr>
          <p:spPr>
            <a:xfrm>
              <a:off x="11121725" y="5704107"/>
              <a:ext cx="55" cy="812"/>
            </a:xfrm>
            <a:custGeom>
              <a:avLst/>
              <a:gdLst/>
              <a:ahLst/>
              <a:cxnLst/>
              <a:rect l="l" t="t" r="r" b="b"/>
              <a:pathLst>
                <a:path w="55" h="812" extrusionOk="0">
                  <a:moveTo>
                    <a:pt x="0" y="0"/>
                  </a:moveTo>
                  <a:cubicBezTo>
                    <a:pt x="0" y="0"/>
                    <a:pt x="0" y="0"/>
                    <a:pt x="0" y="0"/>
                  </a:cubicBezTo>
                  <a:cubicBezTo>
                    <a:pt x="0" y="0"/>
                    <a:pt x="0" y="0"/>
                    <a:pt x="0" y="625"/>
                  </a:cubicBezTo>
                  <a:cubicBezTo>
                    <a:pt x="0" y="1249"/>
                    <a:pt x="125" y="12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3" name="Google Shape;963;p18"/>
            <p:cNvSpPr/>
            <p:nvPr/>
          </p:nvSpPr>
          <p:spPr>
            <a:xfrm>
              <a:off x="9698590" y="5704732"/>
              <a:ext cx="1422510" cy="863280"/>
            </a:xfrm>
            <a:custGeom>
              <a:avLst/>
              <a:gdLst/>
              <a:ahLst/>
              <a:cxnLst/>
              <a:rect l="l" t="t" r="r" b="b"/>
              <a:pathLst>
                <a:path w="1422510" h="863280" extrusionOk="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4" name="Google Shape;964;p18"/>
            <p:cNvSpPr/>
            <p:nvPr/>
          </p:nvSpPr>
          <p:spPr>
            <a:xfrm>
              <a:off x="9189310" y="6861230"/>
              <a:ext cx="21397" cy="12160"/>
            </a:xfrm>
            <a:custGeom>
              <a:avLst/>
              <a:gdLst/>
              <a:ahLst/>
              <a:cxnLst/>
              <a:rect l="l" t="t" r="r" b="b"/>
              <a:pathLst>
                <a:path w="21397" h="12160" extrusionOk="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5" name="Google Shape;965;p18"/>
            <p:cNvSpPr/>
            <p:nvPr/>
          </p:nvSpPr>
          <p:spPr>
            <a:xfrm>
              <a:off x="10939922" y="5476066"/>
              <a:ext cx="70975" cy="89346"/>
            </a:xfrm>
            <a:custGeom>
              <a:avLst/>
              <a:gdLst/>
              <a:ahLst/>
              <a:cxnLst/>
              <a:rect l="l" t="t" r="r" b="b"/>
              <a:pathLst>
                <a:path w="70975" h="89346" extrusionOk="0">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6" name="Google Shape;966;p18"/>
            <p:cNvSpPr/>
            <p:nvPr/>
          </p:nvSpPr>
          <p:spPr>
            <a:xfrm>
              <a:off x="8468121" y="6163799"/>
              <a:ext cx="80340" cy="108581"/>
            </a:xfrm>
            <a:custGeom>
              <a:avLst/>
              <a:gdLst/>
              <a:ahLst/>
              <a:cxnLst/>
              <a:rect l="l" t="t" r="r" b="b"/>
              <a:pathLst>
                <a:path w="80340" h="108581" extrusionOk="0">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7" name="Google Shape;967;p18"/>
            <p:cNvSpPr/>
            <p:nvPr/>
          </p:nvSpPr>
          <p:spPr>
            <a:xfrm>
              <a:off x="8139763" y="6329858"/>
              <a:ext cx="3748" cy="8246"/>
            </a:xfrm>
            <a:custGeom>
              <a:avLst/>
              <a:gdLst/>
              <a:ahLst/>
              <a:cxnLst/>
              <a:rect l="l" t="t" r="r" b="b"/>
              <a:pathLst>
                <a:path w="3748" h="8246" extrusionOk="0">
                  <a:moveTo>
                    <a:pt x="2499" y="0"/>
                  </a:moveTo>
                  <a:cubicBezTo>
                    <a:pt x="1862" y="975"/>
                    <a:pt x="1000" y="1787"/>
                    <a:pt x="0" y="2374"/>
                  </a:cubicBezTo>
                  <a:lnTo>
                    <a:pt x="3748" y="8247"/>
                  </a:lnTo>
                  <a:lnTo>
                    <a:pt x="2749" y="5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8" name="Google Shape;968;p18"/>
            <p:cNvSpPr/>
            <p:nvPr/>
          </p:nvSpPr>
          <p:spPr>
            <a:xfrm>
              <a:off x="8446843" y="6141683"/>
              <a:ext cx="37" cy="749"/>
            </a:xfrm>
            <a:custGeom>
              <a:avLst/>
              <a:gdLst/>
              <a:ahLst/>
              <a:cxnLst/>
              <a:rect l="l" t="t" r="r" b="b"/>
              <a:pathLst>
                <a:path w="37" h="749" extrusionOk="0">
                  <a:moveTo>
                    <a:pt x="38" y="750"/>
                  </a:moveTo>
                  <a:lnTo>
                    <a:pt x="38" y="750"/>
                  </a:lnTo>
                  <a:cubicBezTo>
                    <a:pt x="-13" y="500"/>
                    <a:pt x="-13" y="250"/>
                    <a:pt x="38" y="0"/>
                  </a:cubicBezTo>
                  <a:cubicBezTo>
                    <a:pt x="-13" y="250"/>
                    <a:pt x="-13" y="500"/>
                    <a:pt x="38"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9" name="Google Shape;969;p18"/>
            <p:cNvSpPr/>
            <p:nvPr/>
          </p:nvSpPr>
          <p:spPr>
            <a:xfrm>
              <a:off x="8448255" y="6145181"/>
              <a:ext cx="17242" cy="25239"/>
            </a:xfrm>
            <a:custGeom>
              <a:avLst/>
              <a:gdLst/>
              <a:ahLst/>
              <a:cxnLst/>
              <a:rect l="l" t="t" r="r" b="b"/>
              <a:pathLst>
                <a:path w="17242" h="25239" extrusionOk="0">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0" name="Google Shape;970;p18"/>
            <p:cNvSpPr/>
            <p:nvPr/>
          </p:nvSpPr>
          <p:spPr>
            <a:xfrm>
              <a:off x="8466872" y="6174295"/>
              <a:ext cx="749" cy="874"/>
            </a:xfrm>
            <a:custGeom>
              <a:avLst/>
              <a:gdLst/>
              <a:ahLst/>
              <a:cxnLst/>
              <a:rect l="l" t="t" r="r" b="b"/>
              <a:pathLst>
                <a:path w="749" h="874" extrusionOk="0">
                  <a:moveTo>
                    <a:pt x="0" y="0"/>
                  </a:moveTo>
                  <a:lnTo>
                    <a:pt x="0" y="0"/>
                  </a:lnTo>
                  <a:lnTo>
                    <a:pt x="0" y="0"/>
                  </a:lnTo>
                  <a:lnTo>
                    <a:pt x="750" y="875"/>
                  </a:lnTo>
                  <a:cubicBezTo>
                    <a:pt x="525" y="562"/>
                    <a:pt x="275" y="27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1" name="Google Shape;971;p18"/>
            <p:cNvSpPr/>
            <p:nvPr/>
          </p:nvSpPr>
          <p:spPr>
            <a:xfrm>
              <a:off x="8478992" y="6175669"/>
              <a:ext cx="1374" cy="1249"/>
            </a:xfrm>
            <a:custGeom>
              <a:avLst/>
              <a:gdLst/>
              <a:ahLst/>
              <a:cxnLst/>
              <a:rect l="l" t="t" r="r" b="b"/>
              <a:pathLst>
                <a:path w="1374" h="1249" extrusionOk="0">
                  <a:moveTo>
                    <a:pt x="625" y="875"/>
                  </a:moveTo>
                  <a:lnTo>
                    <a:pt x="1374" y="0"/>
                  </a:lnTo>
                  <a:lnTo>
                    <a:pt x="0" y="1250"/>
                  </a:lnTo>
                  <a:cubicBezTo>
                    <a:pt x="0" y="1250"/>
                    <a:pt x="500" y="1125"/>
                    <a:pt x="625"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2" name="Google Shape;972;p18"/>
            <p:cNvSpPr/>
            <p:nvPr/>
          </p:nvSpPr>
          <p:spPr>
            <a:xfrm>
              <a:off x="8125269" y="6308616"/>
              <a:ext cx="10245" cy="24490"/>
            </a:xfrm>
            <a:custGeom>
              <a:avLst/>
              <a:gdLst/>
              <a:ahLst/>
              <a:cxnLst/>
              <a:rect l="l" t="t" r="r" b="b"/>
              <a:pathLst>
                <a:path w="10245" h="24490" extrusionOk="0">
                  <a:moveTo>
                    <a:pt x="1749" y="15369"/>
                  </a:moveTo>
                  <a:cubicBezTo>
                    <a:pt x="1912" y="20105"/>
                    <a:pt x="5535" y="23991"/>
                    <a:pt x="10245" y="24491"/>
                  </a:cubicBezTo>
                  <a:lnTo>
                    <a:pt x="9121" y="14619"/>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3" name="Google Shape;973;p18"/>
            <p:cNvSpPr/>
            <p:nvPr/>
          </p:nvSpPr>
          <p:spPr>
            <a:xfrm>
              <a:off x="8117523" y="6185665"/>
              <a:ext cx="11120" cy="7122"/>
            </a:xfrm>
            <a:custGeom>
              <a:avLst/>
              <a:gdLst/>
              <a:ahLst/>
              <a:cxnLst/>
              <a:rect l="l" t="t" r="r" b="b"/>
              <a:pathLst>
                <a:path w="11120" h="7122" extrusionOk="0">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4" name="Google Shape;974;p18"/>
            <p:cNvSpPr/>
            <p:nvPr/>
          </p:nvSpPr>
          <p:spPr>
            <a:xfrm>
              <a:off x="8113353" y="6188914"/>
              <a:ext cx="29908" cy="131822"/>
            </a:xfrm>
            <a:custGeom>
              <a:avLst/>
              <a:gdLst/>
              <a:ahLst/>
              <a:cxnLst/>
              <a:rect l="l" t="t" r="r" b="b"/>
              <a:pathLst>
                <a:path w="29908" h="131822" extrusionOk="0">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5" name="Google Shape;975;p18"/>
            <p:cNvSpPr/>
            <p:nvPr/>
          </p:nvSpPr>
          <p:spPr>
            <a:xfrm>
              <a:off x="8137514" y="6321611"/>
              <a:ext cx="4997" cy="11245"/>
            </a:xfrm>
            <a:custGeom>
              <a:avLst/>
              <a:gdLst/>
              <a:ahLst/>
              <a:cxnLst/>
              <a:rect l="l" t="t" r="r" b="b"/>
              <a:pathLst>
                <a:path w="4997" h="11245" extrusionOk="0">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6" name="Google Shape;976;p18"/>
            <p:cNvSpPr/>
            <p:nvPr/>
          </p:nvSpPr>
          <p:spPr>
            <a:xfrm>
              <a:off x="8158255" y="6141933"/>
              <a:ext cx="289999" cy="169557"/>
            </a:xfrm>
            <a:custGeom>
              <a:avLst/>
              <a:gdLst/>
              <a:ahLst/>
              <a:cxnLst/>
              <a:rect l="l" t="t" r="r" b="b"/>
              <a:pathLst>
                <a:path w="289999" h="169557" extrusionOk="0">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7" name="Google Shape;977;p18"/>
            <p:cNvSpPr/>
            <p:nvPr/>
          </p:nvSpPr>
          <p:spPr>
            <a:xfrm>
              <a:off x="8136265" y="6317363"/>
              <a:ext cx="4872" cy="5372"/>
            </a:xfrm>
            <a:custGeom>
              <a:avLst/>
              <a:gdLst/>
              <a:ahLst/>
              <a:cxnLst/>
              <a:rect l="l" t="t" r="r" b="b"/>
              <a:pathLst>
                <a:path w="4872" h="5372" extrusionOk="0">
                  <a:moveTo>
                    <a:pt x="4873" y="0"/>
                  </a:moveTo>
                  <a:lnTo>
                    <a:pt x="0" y="2749"/>
                  </a:lnTo>
                  <a:lnTo>
                    <a:pt x="750" y="3998"/>
                  </a:lnTo>
                  <a:lnTo>
                    <a:pt x="750" y="3998"/>
                  </a:lnTo>
                  <a:lnTo>
                    <a:pt x="750" y="5373"/>
                  </a:lnTo>
                  <a:lnTo>
                    <a:pt x="4748" y="31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8" name="Google Shape;978;p18"/>
            <p:cNvSpPr/>
            <p:nvPr/>
          </p:nvSpPr>
          <p:spPr>
            <a:xfrm>
              <a:off x="8046179" y="6176669"/>
              <a:ext cx="90585" cy="146566"/>
            </a:xfrm>
            <a:custGeom>
              <a:avLst/>
              <a:gdLst/>
              <a:ahLst/>
              <a:cxnLst/>
              <a:rect l="l" t="t" r="r" b="b"/>
              <a:pathLst>
                <a:path w="90585" h="146566" extrusionOk="0">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9" name="Google Shape;979;p18"/>
            <p:cNvSpPr/>
            <p:nvPr/>
          </p:nvSpPr>
          <p:spPr>
            <a:xfrm>
              <a:off x="8414894" y="6077958"/>
              <a:ext cx="30361" cy="48480"/>
            </a:xfrm>
            <a:custGeom>
              <a:avLst/>
              <a:gdLst/>
              <a:ahLst/>
              <a:cxnLst/>
              <a:rect l="l" t="t" r="r" b="b"/>
              <a:pathLst>
                <a:path w="30361" h="48480" extrusionOk="0">
                  <a:moveTo>
                    <a:pt x="2999" y="0"/>
                  </a:moveTo>
                  <a:lnTo>
                    <a:pt x="0" y="1624"/>
                  </a:lnTo>
                  <a:lnTo>
                    <a:pt x="30362" y="48481"/>
                  </a:lnTo>
                  <a:lnTo>
                    <a:pt x="29612" y="41109"/>
                  </a:lnTo>
                  <a:lnTo>
                    <a:pt x="29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0" name="Google Shape;980;p18"/>
            <p:cNvSpPr/>
            <p:nvPr/>
          </p:nvSpPr>
          <p:spPr>
            <a:xfrm>
              <a:off x="8439259" y="6057716"/>
              <a:ext cx="23614" cy="92370"/>
            </a:xfrm>
            <a:custGeom>
              <a:avLst/>
              <a:gdLst/>
              <a:ahLst/>
              <a:cxnLst/>
              <a:rect l="l" t="t" r="r" b="b"/>
              <a:pathLst>
                <a:path w="23614" h="92370" extrusionOk="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1" name="Google Shape;981;p18"/>
            <p:cNvSpPr/>
            <p:nvPr/>
          </p:nvSpPr>
          <p:spPr>
            <a:xfrm>
              <a:off x="8121646" y="6015233"/>
              <a:ext cx="314114" cy="181802"/>
            </a:xfrm>
            <a:custGeom>
              <a:avLst/>
              <a:gdLst/>
              <a:ahLst/>
              <a:cxnLst/>
              <a:rect l="l" t="t" r="r" b="b"/>
              <a:pathLst>
                <a:path w="314114" h="181802" extrusionOk="0">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2" name="Google Shape;982;p18"/>
            <p:cNvSpPr/>
            <p:nvPr/>
          </p:nvSpPr>
          <p:spPr>
            <a:xfrm>
              <a:off x="10953047" y="4339651"/>
              <a:ext cx="424066" cy="242153"/>
            </a:xfrm>
            <a:custGeom>
              <a:avLst/>
              <a:gdLst/>
              <a:ahLst/>
              <a:cxnLst/>
              <a:rect l="l" t="t" r="r" b="b"/>
              <a:pathLst>
                <a:path w="424066" h="242153" extrusionOk="0">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3" name="Google Shape;983;p18"/>
            <p:cNvSpPr/>
            <p:nvPr/>
          </p:nvSpPr>
          <p:spPr>
            <a:xfrm>
              <a:off x="10952423" y="4580555"/>
              <a:ext cx="0" cy="902"/>
            </a:xfrm>
            <a:custGeom>
              <a:avLst/>
              <a:gdLst/>
              <a:ahLst/>
              <a:cxnLst/>
              <a:rect l="l" t="t" r="r" b="b"/>
              <a:pathLst>
                <a:path w="120000" h="902" extrusionOk="0">
                  <a:moveTo>
                    <a:pt x="0" y="0"/>
                  </a:moveTo>
                  <a:cubicBezTo>
                    <a:pt x="0" y="0"/>
                    <a:pt x="0" y="0"/>
                    <a:pt x="0" y="625"/>
                  </a:cubicBezTo>
                  <a:cubicBezTo>
                    <a:pt x="0" y="1250"/>
                    <a:pt x="0" y="625"/>
                    <a:pt x="0" y="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4" name="Google Shape;984;p18"/>
            <p:cNvSpPr/>
            <p:nvPr/>
          </p:nvSpPr>
          <p:spPr>
            <a:xfrm>
              <a:off x="10947925" y="4581680"/>
              <a:ext cx="7247" cy="127824"/>
            </a:xfrm>
            <a:custGeom>
              <a:avLst/>
              <a:gdLst/>
              <a:ahLst/>
              <a:cxnLst/>
              <a:rect l="l" t="t" r="r" b="b"/>
              <a:pathLst>
                <a:path w="7247" h="127824" extrusionOk="0">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5" name="Google Shape;985;p18"/>
            <p:cNvSpPr/>
            <p:nvPr/>
          </p:nvSpPr>
          <p:spPr>
            <a:xfrm>
              <a:off x="10953172" y="4580555"/>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6" name="Google Shape;986;p18"/>
            <p:cNvSpPr/>
            <p:nvPr/>
          </p:nvSpPr>
          <p:spPr>
            <a:xfrm>
              <a:off x="10948799" y="4711378"/>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7" name="Google Shape;987;p18"/>
            <p:cNvSpPr/>
            <p:nvPr/>
          </p:nvSpPr>
          <p:spPr>
            <a:xfrm>
              <a:off x="10950798" y="4709504"/>
              <a:ext cx="56" cy="749"/>
            </a:xfrm>
            <a:custGeom>
              <a:avLst/>
              <a:gdLst/>
              <a:ahLst/>
              <a:cxnLst/>
              <a:rect l="l" t="t" r="r" b="b"/>
              <a:pathLst>
                <a:path w="56" h="749" extrusionOk="0">
                  <a:moveTo>
                    <a:pt x="0" y="0"/>
                  </a:moveTo>
                  <a:lnTo>
                    <a:pt x="0" y="0"/>
                  </a:lnTo>
                  <a:cubicBezTo>
                    <a:pt x="50" y="250"/>
                    <a:pt x="50" y="500"/>
                    <a:pt x="0" y="750"/>
                  </a:cubicBezTo>
                  <a:cubicBezTo>
                    <a:pt x="75" y="500"/>
                    <a:pt x="75" y="25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8" name="Google Shape;988;p18"/>
            <p:cNvSpPr/>
            <p:nvPr/>
          </p:nvSpPr>
          <p:spPr>
            <a:xfrm>
              <a:off x="10952173" y="4580493"/>
              <a:ext cx="12494" cy="812"/>
            </a:xfrm>
            <a:custGeom>
              <a:avLst/>
              <a:gdLst/>
              <a:ahLst/>
              <a:cxnLst/>
              <a:rect l="l" t="t" r="r" b="b"/>
              <a:pathLst>
                <a:path w="12494" h="812" extrusionOk="0">
                  <a:moveTo>
                    <a:pt x="0" y="812"/>
                  </a:moveTo>
                  <a:lnTo>
                    <a:pt x="0" y="812"/>
                  </a:lnTo>
                  <a:lnTo>
                    <a:pt x="0" y="812"/>
                  </a:lnTo>
                  <a:cubicBezTo>
                    <a:pt x="0" y="812"/>
                    <a:pt x="0" y="812"/>
                    <a:pt x="0" y="188"/>
                  </a:cubicBezTo>
                  <a:cubicBezTo>
                    <a:pt x="0" y="-437"/>
                    <a:pt x="0" y="687"/>
                    <a:pt x="0" y="8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9" name="Google Shape;989;p18"/>
            <p:cNvSpPr/>
            <p:nvPr/>
          </p:nvSpPr>
          <p:spPr>
            <a:xfrm>
              <a:off x="10953797" y="4579681"/>
              <a:ext cx="12494" cy="12495"/>
            </a:xfrm>
            <a:custGeom>
              <a:avLst/>
              <a:gdLst/>
              <a:ahLst/>
              <a:cxnLst/>
              <a:rect l="l" t="t" r="r" b="b"/>
              <a:pathLst>
                <a:path w="12494" h="12495" extrusionOk="0">
                  <a:moveTo>
                    <a:pt x="0" y="0"/>
                  </a:move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0" name="Google Shape;990;p18"/>
            <p:cNvSpPr/>
            <p:nvPr/>
          </p:nvSpPr>
          <p:spPr>
            <a:xfrm>
              <a:off x="10845594" y="4580555"/>
              <a:ext cx="103174" cy="130198"/>
            </a:xfrm>
            <a:custGeom>
              <a:avLst/>
              <a:gdLst/>
              <a:ahLst/>
              <a:cxnLst/>
              <a:rect l="l" t="t" r="r" b="b"/>
              <a:pathLst>
                <a:path w="103174" h="130198" extrusionOk="0">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1" name="Google Shape;991;p18"/>
            <p:cNvSpPr/>
            <p:nvPr/>
          </p:nvSpPr>
          <p:spPr>
            <a:xfrm>
              <a:off x="8031185" y="6049470"/>
              <a:ext cx="91126" cy="147191"/>
            </a:xfrm>
            <a:custGeom>
              <a:avLst/>
              <a:gdLst/>
              <a:ahLst/>
              <a:cxnLst/>
              <a:rect l="l" t="t" r="r" b="b"/>
              <a:pathLst>
                <a:path w="91126" h="147191" extrusionOk="0">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2" name="Google Shape;992;p18"/>
            <p:cNvSpPr/>
            <p:nvPr/>
          </p:nvSpPr>
          <p:spPr>
            <a:xfrm>
              <a:off x="10952473" y="4580306"/>
              <a:ext cx="22659" cy="27826"/>
            </a:xfrm>
            <a:custGeom>
              <a:avLst/>
              <a:gdLst/>
              <a:ahLst/>
              <a:cxnLst/>
              <a:rect l="l" t="t" r="r" b="b"/>
              <a:pathLst>
                <a:path w="22659" h="27826" extrusionOk="0">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3" name="Google Shape;993;p18"/>
            <p:cNvSpPr/>
            <p:nvPr/>
          </p:nvSpPr>
          <p:spPr>
            <a:xfrm>
              <a:off x="9611877" y="5563913"/>
              <a:ext cx="1397896" cy="840914"/>
            </a:xfrm>
            <a:custGeom>
              <a:avLst/>
              <a:gdLst/>
              <a:ahLst/>
              <a:cxnLst/>
              <a:rect l="l" t="t" r="r" b="b"/>
              <a:pathLst>
                <a:path w="1397896" h="840914" extrusionOk="0">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4" name="Google Shape;994;p18"/>
            <p:cNvSpPr/>
            <p:nvPr/>
          </p:nvSpPr>
          <p:spPr>
            <a:xfrm>
              <a:off x="8826716" y="6704228"/>
              <a:ext cx="282003" cy="168038"/>
            </a:xfrm>
            <a:custGeom>
              <a:avLst/>
              <a:gdLst/>
              <a:ahLst/>
              <a:cxnLst/>
              <a:rect l="l" t="t" r="r" b="b"/>
              <a:pathLst>
                <a:path w="282003" h="168038" extrusionOk="0">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5" name="Google Shape;995;p18"/>
            <p:cNvSpPr/>
            <p:nvPr/>
          </p:nvSpPr>
          <p:spPr>
            <a:xfrm>
              <a:off x="11009929" y="5564788"/>
              <a:ext cx="112795" cy="142873"/>
            </a:xfrm>
            <a:custGeom>
              <a:avLst/>
              <a:gdLst/>
              <a:ahLst/>
              <a:cxnLst/>
              <a:rect l="l" t="t" r="r" b="b"/>
              <a:pathLst>
                <a:path w="112795" h="142873" extrusionOk="0">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6" name="Google Shape;996;p18"/>
            <p:cNvSpPr/>
            <p:nvPr/>
          </p:nvSpPr>
          <p:spPr>
            <a:xfrm>
              <a:off x="10509442" y="1681711"/>
              <a:ext cx="46" cy="1874"/>
            </a:xfrm>
            <a:custGeom>
              <a:avLst/>
              <a:gdLst/>
              <a:ahLst/>
              <a:cxnLst/>
              <a:rect l="l" t="t" r="r" b="b"/>
              <a:pathLst>
                <a:path w="46" h="1874" extrusionOk="0">
                  <a:moveTo>
                    <a:pt x="47" y="0"/>
                  </a:moveTo>
                  <a:cubicBezTo>
                    <a:pt x="-16" y="623"/>
                    <a:pt x="-16" y="1251"/>
                    <a:pt x="47" y="1874"/>
                  </a:cubicBezTo>
                  <a:lnTo>
                    <a:pt x="47" y="1874"/>
                  </a:lnTo>
                  <a:cubicBezTo>
                    <a:pt x="47" y="1874"/>
                    <a:pt x="47" y="0"/>
                    <a:pt x="4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7" name="Google Shape;997;p18"/>
            <p:cNvSpPr/>
            <p:nvPr/>
          </p:nvSpPr>
          <p:spPr>
            <a:xfrm>
              <a:off x="10512363" y="1675964"/>
              <a:ext cx="183420" cy="189299"/>
            </a:xfrm>
            <a:custGeom>
              <a:avLst/>
              <a:gdLst/>
              <a:ahLst/>
              <a:cxnLst/>
              <a:rect l="l" t="t" r="r" b="b"/>
              <a:pathLst>
                <a:path w="183420" h="189299" extrusionOk="0">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8" name="Google Shape;998;p18"/>
            <p:cNvSpPr/>
            <p:nvPr/>
          </p:nvSpPr>
          <p:spPr>
            <a:xfrm>
              <a:off x="10510988" y="1686459"/>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99" name="Google Shape;999;p18"/>
            <p:cNvSpPr/>
            <p:nvPr/>
          </p:nvSpPr>
          <p:spPr>
            <a:xfrm>
              <a:off x="10287085" y="1682961"/>
              <a:ext cx="224028" cy="110081"/>
            </a:xfrm>
            <a:custGeom>
              <a:avLst/>
              <a:gdLst/>
              <a:ahLst/>
              <a:cxnLst/>
              <a:rect l="l" t="t" r="r" b="b"/>
              <a:pathLst>
                <a:path w="224028" h="110081" extrusionOk="0">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0" name="Google Shape;1000;p18"/>
            <p:cNvSpPr/>
            <p:nvPr/>
          </p:nvSpPr>
          <p:spPr>
            <a:xfrm>
              <a:off x="10287085" y="1791542"/>
              <a:ext cx="168302" cy="186050"/>
            </a:xfrm>
            <a:custGeom>
              <a:avLst/>
              <a:gdLst/>
              <a:ahLst/>
              <a:cxnLst/>
              <a:rect l="l" t="t" r="r" b="b"/>
              <a:pathLst>
                <a:path w="168302" h="186050" extrusionOk="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1" name="Google Shape;1001;p18"/>
            <p:cNvSpPr/>
            <p:nvPr/>
          </p:nvSpPr>
          <p:spPr>
            <a:xfrm>
              <a:off x="10453291" y="1864888"/>
              <a:ext cx="226999" cy="113079"/>
            </a:xfrm>
            <a:custGeom>
              <a:avLst/>
              <a:gdLst/>
              <a:ahLst/>
              <a:cxnLst/>
              <a:rect l="l" t="t" r="r" b="b"/>
              <a:pathLst>
                <a:path w="226999" h="113079" extrusionOk="0">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2" name="Google Shape;1002;p18"/>
            <p:cNvSpPr/>
            <p:nvPr/>
          </p:nvSpPr>
          <p:spPr>
            <a:xfrm>
              <a:off x="7974585" y="3434887"/>
              <a:ext cx="851756" cy="431827"/>
            </a:xfrm>
            <a:custGeom>
              <a:avLst/>
              <a:gdLst/>
              <a:ahLst/>
              <a:cxnLst/>
              <a:rect l="l" t="t" r="r" b="b"/>
              <a:pathLst>
                <a:path w="851756" h="431827" extrusionOk="0">
                  <a:moveTo>
                    <a:pt x="851757" y="2999"/>
                  </a:moveTo>
                  <a:lnTo>
                    <a:pt x="849383" y="0"/>
                  </a:lnTo>
                  <a:lnTo>
                    <a:pt x="0" y="428829"/>
                  </a:lnTo>
                  <a:lnTo>
                    <a:pt x="2124" y="431828"/>
                  </a:lnTo>
                  <a:lnTo>
                    <a:pt x="851757" y="2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3" name="Google Shape;1003;p18"/>
            <p:cNvSpPr/>
            <p:nvPr/>
          </p:nvSpPr>
          <p:spPr>
            <a:xfrm>
              <a:off x="6216969" y="4317410"/>
              <a:ext cx="859378" cy="437325"/>
            </a:xfrm>
            <a:custGeom>
              <a:avLst/>
              <a:gdLst/>
              <a:ahLst/>
              <a:cxnLst/>
              <a:rect l="l" t="t" r="r" b="b"/>
              <a:pathLst>
                <a:path w="859378" h="437325" extrusionOk="0">
                  <a:moveTo>
                    <a:pt x="0" y="433452"/>
                  </a:moveTo>
                  <a:lnTo>
                    <a:pt x="750" y="436951"/>
                  </a:lnTo>
                  <a:lnTo>
                    <a:pt x="750" y="437326"/>
                  </a:lnTo>
                  <a:lnTo>
                    <a:pt x="859379" y="3873"/>
                  </a:lnTo>
                  <a:lnTo>
                    <a:pt x="858879" y="0"/>
                  </a:lnTo>
                  <a:lnTo>
                    <a:pt x="0" y="4334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4" name="Google Shape;1004;p18"/>
            <p:cNvSpPr/>
            <p:nvPr/>
          </p:nvSpPr>
          <p:spPr>
            <a:xfrm>
              <a:off x="5869994" y="4133359"/>
              <a:ext cx="202037" cy="100334"/>
            </a:xfrm>
            <a:custGeom>
              <a:avLst/>
              <a:gdLst/>
              <a:ahLst/>
              <a:cxnLst/>
              <a:rect l="l" t="t" r="r" b="b"/>
              <a:pathLst>
                <a:path w="202037" h="100334" extrusionOk="0">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5" name="Google Shape;1005;p18"/>
            <p:cNvSpPr/>
            <p:nvPr/>
          </p:nvSpPr>
          <p:spPr>
            <a:xfrm>
              <a:off x="11825768" y="532170"/>
              <a:ext cx="379238" cy="359856"/>
            </a:xfrm>
            <a:custGeom>
              <a:avLst/>
              <a:gdLst/>
              <a:ahLst/>
              <a:cxnLst/>
              <a:rect l="l" t="t" r="r" b="b"/>
              <a:pathLst>
                <a:path w="379238" h="359856" extrusionOk="0">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6" name="Google Shape;1006;p18"/>
            <p:cNvSpPr/>
            <p:nvPr/>
          </p:nvSpPr>
          <p:spPr>
            <a:xfrm>
              <a:off x="11790186" y="689482"/>
              <a:ext cx="415320" cy="386595"/>
            </a:xfrm>
            <a:custGeom>
              <a:avLst/>
              <a:gdLst/>
              <a:ahLst/>
              <a:cxnLst/>
              <a:rect l="l" t="t" r="r" b="b"/>
              <a:pathLst>
                <a:path w="415320" h="386595" extrusionOk="0">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7" name="Google Shape;1007;p18"/>
            <p:cNvSpPr/>
            <p:nvPr/>
          </p:nvSpPr>
          <p:spPr>
            <a:xfrm>
              <a:off x="11789436" y="689232"/>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8" name="Google Shape;1008;p18"/>
            <p:cNvSpPr/>
            <p:nvPr/>
          </p:nvSpPr>
          <p:spPr>
            <a:xfrm>
              <a:off x="11787890" y="689732"/>
              <a:ext cx="46" cy="749"/>
            </a:xfrm>
            <a:custGeom>
              <a:avLst/>
              <a:gdLst/>
              <a:ahLst/>
              <a:cxnLst/>
              <a:rect l="l" t="t" r="r" b="b"/>
              <a:pathLst>
                <a:path w="46" h="749" extrusionOk="0">
                  <a:moveTo>
                    <a:pt x="47" y="125"/>
                  </a:moveTo>
                  <a:cubicBezTo>
                    <a:pt x="-16" y="329"/>
                    <a:pt x="-16" y="546"/>
                    <a:pt x="47" y="750"/>
                  </a:cubicBezTo>
                  <a:cubicBezTo>
                    <a:pt x="-3" y="502"/>
                    <a:pt x="-3" y="247"/>
                    <a:pt x="47" y="0"/>
                  </a:cubicBezTo>
                  <a:lnTo>
                    <a:pt x="47" y="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09" name="Google Shape;1009;p18"/>
            <p:cNvSpPr/>
            <p:nvPr/>
          </p:nvSpPr>
          <p:spPr>
            <a:xfrm>
              <a:off x="6161529" y="5600494"/>
              <a:ext cx="716029" cy="1272272"/>
            </a:xfrm>
            <a:custGeom>
              <a:avLst/>
              <a:gdLst/>
              <a:ahLst/>
              <a:cxnLst/>
              <a:rect l="l" t="t" r="r" b="b"/>
              <a:pathLst>
                <a:path w="716029" h="1272272" extrusionOk="0">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0" name="Google Shape;1010;p18"/>
            <p:cNvSpPr/>
            <p:nvPr/>
          </p:nvSpPr>
          <p:spPr>
            <a:xfrm>
              <a:off x="6074905" y="5177067"/>
              <a:ext cx="97857" cy="436001"/>
            </a:xfrm>
            <a:custGeom>
              <a:avLst/>
              <a:gdLst/>
              <a:ahLst/>
              <a:cxnLst/>
              <a:rect l="l" t="t" r="r" b="b"/>
              <a:pathLst>
                <a:path w="97857" h="436001" extrusionOk="0">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1" name="Google Shape;1011;p18"/>
            <p:cNvSpPr/>
            <p:nvPr/>
          </p:nvSpPr>
          <p:spPr>
            <a:xfrm>
              <a:off x="5870949" y="4230645"/>
              <a:ext cx="206954" cy="945923"/>
            </a:xfrm>
            <a:custGeom>
              <a:avLst/>
              <a:gdLst/>
              <a:ahLst/>
              <a:cxnLst/>
              <a:rect l="l" t="t" r="r" b="b"/>
              <a:pathLst>
                <a:path w="206954" h="945923" extrusionOk="0">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2" name="Google Shape;1012;p18"/>
            <p:cNvSpPr/>
            <p:nvPr/>
          </p:nvSpPr>
          <p:spPr>
            <a:xfrm>
              <a:off x="6267072" y="5069610"/>
              <a:ext cx="1046422" cy="1802406"/>
            </a:xfrm>
            <a:custGeom>
              <a:avLst/>
              <a:gdLst/>
              <a:ahLst/>
              <a:cxnLst/>
              <a:rect l="l" t="t" r="r" b="b"/>
              <a:pathLst>
                <a:path w="1046422" h="1802406" extrusionOk="0">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3" name="Google Shape;1013;p18"/>
            <p:cNvSpPr/>
            <p:nvPr/>
          </p:nvSpPr>
          <p:spPr>
            <a:xfrm>
              <a:off x="6076155" y="5076608"/>
              <a:ext cx="190792" cy="99709"/>
            </a:xfrm>
            <a:custGeom>
              <a:avLst/>
              <a:gdLst/>
              <a:ahLst/>
              <a:cxnLst/>
              <a:rect l="l" t="t" r="r" b="b"/>
              <a:pathLst>
                <a:path w="190792" h="99709" extrusionOk="0">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4" name="Google Shape;1014;p18"/>
            <p:cNvSpPr/>
            <p:nvPr/>
          </p:nvSpPr>
          <p:spPr>
            <a:xfrm>
              <a:off x="6074656" y="5176068"/>
              <a:ext cx="44" cy="749"/>
            </a:xfrm>
            <a:custGeom>
              <a:avLst/>
              <a:gdLst/>
              <a:ahLst/>
              <a:cxnLst/>
              <a:rect l="l" t="t" r="r" b="b"/>
              <a:pathLst>
                <a:path w="44" h="749" extrusionOk="0">
                  <a:moveTo>
                    <a:pt x="0" y="750"/>
                  </a:moveTo>
                  <a:lnTo>
                    <a:pt x="0" y="750"/>
                  </a:lnTo>
                  <a:cubicBezTo>
                    <a:pt x="59" y="500"/>
                    <a:pt x="59" y="250"/>
                    <a:pt x="0" y="0"/>
                  </a:cubicBez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5" name="Google Shape;1015;p18"/>
            <p:cNvSpPr/>
            <p:nvPr/>
          </p:nvSpPr>
          <p:spPr>
            <a:xfrm>
              <a:off x="6075780" y="5174503"/>
              <a:ext cx="950964" cy="1697138"/>
            </a:xfrm>
            <a:custGeom>
              <a:avLst/>
              <a:gdLst/>
              <a:ahLst/>
              <a:cxnLst/>
              <a:rect l="l" t="t" r="r" b="b"/>
              <a:pathLst>
                <a:path w="950964" h="1697138" extrusionOk="0">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6" name="Google Shape;1016;p18"/>
            <p:cNvSpPr/>
            <p:nvPr/>
          </p:nvSpPr>
          <p:spPr>
            <a:xfrm>
              <a:off x="11701724" y="689232"/>
              <a:ext cx="89087" cy="1286237"/>
            </a:xfrm>
            <a:custGeom>
              <a:avLst/>
              <a:gdLst/>
              <a:ahLst/>
              <a:cxnLst/>
              <a:rect l="l" t="t" r="r" b="b"/>
              <a:pathLst>
                <a:path w="89087" h="1286237" extrusionOk="0">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7" name="Google Shape;1017;p18"/>
            <p:cNvSpPr/>
            <p:nvPr/>
          </p:nvSpPr>
          <p:spPr>
            <a:xfrm>
              <a:off x="9211300" y="2597846"/>
              <a:ext cx="55350" cy="29863"/>
            </a:xfrm>
            <a:custGeom>
              <a:avLst/>
              <a:gdLst/>
              <a:ahLst/>
              <a:cxnLst/>
              <a:rect l="l" t="t" r="r" b="b"/>
              <a:pathLst>
                <a:path w="55350" h="29863" extrusionOk="0">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8" name="Google Shape;1018;p18"/>
            <p:cNvSpPr/>
            <p:nvPr/>
          </p:nvSpPr>
          <p:spPr>
            <a:xfrm>
              <a:off x="9373605" y="2701153"/>
              <a:ext cx="909279" cy="460343"/>
            </a:xfrm>
            <a:custGeom>
              <a:avLst/>
              <a:gdLst/>
              <a:ahLst/>
              <a:cxnLst/>
              <a:rect l="l" t="t" r="r" b="b"/>
              <a:pathLst>
                <a:path w="909279" h="460343" extrusionOk="0">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19" name="Google Shape;1019;p18"/>
            <p:cNvSpPr/>
            <p:nvPr/>
          </p:nvSpPr>
          <p:spPr>
            <a:xfrm>
              <a:off x="9266901" y="2599720"/>
              <a:ext cx="22739" cy="455693"/>
            </a:xfrm>
            <a:custGeom>
              <a:avLst/>
              <a:gdLst/>
              <a:ahLst/>
              <a:cxnLst/>
              <a:rect l="l" t="t" r="r" b="b"/>
              <a:pathLst>
                <a:path w="22739" h="455693" extrusionOk="0">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0" name="Google Shape;1020;p18"/>
            <p:cNvSpPr/>
            <p:nvPr/>
          </p:nvSpPr>
          <p:spPr>
            <a:xfrm>
              <a:off x="9751317" y="1733441"/>
              <a:ext cx="439934" cy="226659"/>
            </a:xfrm>
            <a:custGeom>
              <a:avLst/>
              <a:gdLst/>
              <a:ahLst/>
              <a:cxnLst/>
              <a:rect l="l" t="t" r="r" b="b"/>
              <a:pathLst>
                <a:path w="439934" h="226659" extrusionOk="0">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1" name="Google Shape;1021;p18"/>
            <p:cNvSpPr/>
            <p:nvPr/>
          </p:nvSpPr>
          <p:spPr>
            <a:xfrm>
              <a:off x="9763811" y="1960600"/>
              <a:ext cx="41357" cy="51354"/>
            </a:xfrm>
            <a:custGeom>
              <a:avLst/>
              <a:gdLst/>
              <a:ahLst/>
              <a:cxnLst/>
              <a:rect l="l" t="t" r="r" b="b"/>
              <a:pathLst>
                <a:path w="41357" h="51354" extrusionOk="0">
                  <a:moveTo>
                    <a:pt x="40482" y="50605"/>
                  </a:moveTo>
                  <a:lnTo>
                    <a:pt x="40482" y="50605"/>
                  </a:lnTo>
                  <a:lnTo>
                    <a:pt x="41357" y="50605"/>
                  </a:lnTo>
                  <a:lnTo>
                    <a:pt x="0" y="0"/>
                  </a:lnTo>
                  <a:lnTo>
                    <a:pt x="0" y="5373"/>
                  </a:lnTo>
                  <a:lnTo>
                    <a:pt x="40733" y="513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2" name="Google Shape;1022;p18"/>
            <p:cNvSpPr/>
            <p:nvPr/>
          </p:nvSpPr>
          <p:spPr>
            <a:xfrm>
              <a:off x="9359861" y="3161746"/>
              <a:ext cx="20990" cy="110580"/>
            </a:xfrm>
            <a:custGeom>
              <a:avLst/>
              <a:gdLst/>
              <a:ahLst/>
              <a:cxnLst/>
              <a:rect l="l" t="t" r="r" b="b"/>
              <a:pathLst>
                <a:path w="20990" h="110580" extrusionOk="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3" name="Google Shape;1023;p18"/>
            <p:cNvSpPr/>
            <p:nvPr/>
          </p:nvSpPr>
          <p:spPr>
            <a:xfrm>
              <a:off x="9374854" y="3157997"/>
              <a:ext cx="1124" cy="1999"/>
            </a:xfrm>
            <a:custGeom>
              <a:avLst/>
              <a:gdLst/>
              <a:ahLst/>
              <a:cxnLst/>
              <a:rect l="l" t="t" r="r" b="b"/>
              <a:pathLst>
                <a:path w="1124" h="1999" extrusionOk="0">
                  <a:moveTo>
                    <a:pt x="0" y="0"/>
                  </a:moveTo>
                  <a:cubicBezTo>
                    <a:pt x="0" y="0"/>
                    <a:pt x="0" y="0"/>
                    <a:pt x="0" y="0"/>
                  </a:cubicBezTo>
                  <a:lnTo>
                    <a:pt x="1124" y="19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4" name="Google Shape;1024;p18"/>
            <p:cNvSpPr/>
            <p:nvPr/>
          </p:nvSpPr>
          <p:spPr>
            <a:xfrm>
              <a:off x="9295139" y="3173117"/>
              <a:ext cx="83214" cy="110705"/>
            </a:xfrm>
            <a:custGeom>
              <a:avLst/>
              <a:gdLst/>
              <a:ahLst/>
              <a:cxnLst/>
              <a:rect l="l" t="t" r="r" b="b"/>
              <a:pathLst>
                <a:path w="83214" h="110705" extrusionOk="0">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5" name="Google Shape;1025;p18"/>
            <p:cNvSpPr/>
            <p:nvPr/>
          </p:nvSpPr>
          <p:spPr>
            <a:xfrm>
              <a:off x="9286393" y="3184862"/>
              <a:ext cx="5247" cy="7871"/>
            </a:xfrm>
            <a:custGeom>
              <a:avLst/>
              <a:gdLst/>
              <a:ahLst/>
              <a:cxnLst/>
              <a:rect l="l" t="t" r="r" b="b"/>
              <a:pathLst>
                <a:path w="5247" h="7871" extrusionOk="0">
                  <a:moveTo>
                    <a:pt x="0" y="0"/>
                  </a:moveTo>
                  <a:lnTo>
                    <a:pt x="0" y="1249"/>
                  </a:lnTo>
                  <a:lnTo>
                    <a:pt x="0" y="1249"/>
                  </a:lnTo>
                  <a:lnTo>
                    <a:pt x="5248" y="7872"/>
                  </a:lnTo>
                  <a:lnTo>
                    <a:pt x="5248" y="3998"/>
                  </a:lnTo>
                  <a:cubicBezTo>
                    <a:pt x="3036" y="3424"/>
                    <a:pt x="1137" y="198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6" name="Google Shape;1026;p18"/>
            <p:cNvSpPr/>
            <p:nvPr/>
          </p:nvSpPr>
          <p:spPr>
            <a:xfrm>
              <a:off x="9284856" y="3181113"/>
              <a:ext cx="37" cy="1874"/>
            </a:xfrm>
            <a:custGeom>
              <a:avLst/>
              <a:gdLst/>
              <a:ahLst/>
              <a:cxnLst/>
              <a:rect l="l" t="t" r="r" b="b"/>
              <a:pathLst>
                <a:path w="37" h="1874" extrusionOk="0">
                  <a:moveTo>
                    <a:pt x="38" y="0"/>
                  </a:moveTo>
                  <a:cubicBezTo>
                    <a:pt x="38" y="625"/>
                    <a:pt x="38" y="1250"/>
                    <a:pt x="38" y="1874"/>
                  </a:cubicBezTo>
                  <a:lnTo>
                    <a:pt x="38" y="1874"/>
                  </a:lnTo>
                  <a:cubicBezTo>
                    <a:pt x="-13" y="1250"/>
                    <a:pt x="-13" y="625"/>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7" name="Google Shape;1027;p18"/>
            <p:cNvSpPr/>
            <p:nvPr/>
          </p:nvSpPr>
          <p:spPr>
            <a:xfrm>
              <a:off x="9292890" y="3188860"/>
              <a:ext cx="8871" cy="140694"/>
            </a:xfrm>
            <a:custGeom>
              <a:avLst/>
              <a:gdLst/>
              <a:ahLst/>
              <a:cxnLst/>
              <a:rect l="l" t="t" r="r" b="b"/>
              <a:pathLst>
                <a:path w="8871" h="140694" extrusionOk="0">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8" name="Google Shape;1028;p18"/>
            <p:cNvSpPr/>
            <p:nvPr/>
          </p:nvSpPr>
          <p:spPr>
            <a:xfrm>
              <a:off x="9298255" y="3326930"/>
              <a:ext cx="10886" cy="173680"/>
            </a:xfrm>
            <a:custGeom>
              <a:avLst/>
              <a:gdLst/>
              <a:ahLst/>
              <a:cxnLst/>
              <a:rect l="l" t="t" r="r" b="b"/>
              <a:pathLst>
                <a:path w="10886" h="173680" extrusionOk="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29" name="Google Shape;1029;p18"/>
            <p:cNvSpPr/>
            <p:nvPr/>
          </p:nvSpPr>
          <p:spPr>
            <a:xfrm>
              <a:off x="8161254" y="6367718"/>
              <a:ext cx="54351" cy="90214"/>
            </a:xfrm>
            <a:custGeom>
              <a:avLst/>
              <a:gdLst/>
              <a:ahLst/>
              <a:cxnLst/>
              <a:rect l="l" t="t" r="r" b="b"/>
              <a:pathLst>
                <a:path w="54351" h="90214" extrusionOk="0">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0" name="Google Shape;1030;p18"/>
            <p:cNvSpPr/>
            <p:nvPr/>
          </p:nvSpPr>
          <p:spPr>
            <a:xfrm>
              <a:off x="8142137" y="6353598"/>
              <a:ext cx="78091" cy="516919"/>
            </a:xfrm>
            <a:custGeom>
              <a:avLst/>
              <a:gdLst/>
              <a:ahLst/>
              <a:cxnLst/>
              <a:rect l="l" t="t" r="r" b="b"/>
              <a:pathLst>
                <a:path w="78091" h="516919" extrusionOk="0">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1" name="Google Shape;1031;p18"/>
            <p:cNvSpPr/>
            <p:nvPr/>
          </p:nvSpPr>
          <p:spPr>
            <a:xfrm>
              <a:off x="8213809" y="6456932"/>
              <a:ext cx="50025" cy="414334"/>
            </a:xfrm>
            <a:custGeom>
              <a:avLst/>
              <a:gdLst/>
              <a:ahLst/>
              <a:cxnLst/>
              <a:rect l="l" t="t" r="r" b="b"/>
              <a:pathLst>
                <a:path w="50025" h="414334" extrusionOk="0">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2" name="Google Shape;1032;p18"/>
            <p:cNvSpPr/>
            <p:nvPr/>
          </p:nvSpPr>
          <p:spPr>
            <a:xfrm>
              <a:off x="8162378" y="6170796"/>
              <a:ext cx="303868" cy="177679"/>
            </a:xfrm>
            <a:custGeom>
              <a:avLst/>
              <a:gdLst/>
              <a:ahLst/>
              <a:cxnLst/>
              <a:rect l="l" t="t" r="r" b="b"/>
              <a:pathLst>
                <a:path w="303868" h="177679" extrusionOk="0">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3" name="Google Shape;1033;p18"/>
            <p:cNvSpPr/>
            <p:nvPr/>
          </p:nvSpPr>
          <p:spPr>
            <a:xfrm>
              <a:off x="8214559" y="6271631"/>
              <a:ext cx="317534" cy="186595"/>
            </a:xfrm>
            <a:custGeom>
              <a:avLst/>
              <a:gdLst/>
              <a:ahLst/>
              <a:cxnLst/>
              <a:rect l="l" t="t" r="r" b="b"/>
              <a:pathLst>
                <a:path w="317534" h="186595" extrusionOk="0">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4" name="Google Shape;1034;p18"/>
            <p:cNvSpPr/>
            <p:nvPr/>
          </p:nvSpPr>
          <p:spPr>
            <a:xfrm>
              <a:off x="8159880" y="6359221"/>
              <a:ext cx="624" cy="749"/>
            </a:xfrm>
            <a:custGeom>
              <a:avLst/>
              <a:gdLst/>
              <a:ahLst/>
              <a:cxnLst/>
              <a:rect l="l" t="t" r="r" b="b"/>
              <a:pathLst>
                <a:path w="624" h="749" extrusionOk="0">
                  <a:moveTo>
                    <a:pt x="0" y="750"/>
                  </a:moveTo>
                  <a:lnTo>
                    <a:pt x="0" y="750"/>
                  </a:lnTo>
                  <a:lnTo>
                    <a:pt x="625" y="0"/>
                  </a:lnTo>
                  <a:cubicBezTo>
                    <a:pt x="437" y="262"/>
                    <a:pt x="225" y="525"/>
                    <a:pt x="0"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5" name="Google Shape;1035;p18"/>
            <p:cNvSpPr/>
            <p:nvPr/>
          </p:nvSpPr>
          <p:spPr>
            <a:xfrm>
              <a:off x="8142715" y="6346226"/>
              <a:ext cx="16789" cy="18602"/>
            </a:xfrm>
            <a:custGeom>
              <a:avLst/>
              <a:gdLst/>
              <a:ahLst/>
              <a:cxnLst/>
              <a:rect l="l" t="t" r="r" b="b"/>
              <a:pathLst>
                <a:path w="16789" h="18602" extrusionOk="0">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6" name="Google Shape;1036;p18"/>
            <p:cNvSpPr/>
            <p:nvPr/>
          </p:nvSpPr>
          <p:spPr>
            <a:xfrm>
              <a:off x="10208369" y="581900"/>
              <a:ext cx="81589" cy="84716"/>
            </a:xfrm>
            <a:custGeom>
              <a:avLst/>
              <a:gdLst/>
              <a:ahLst/>
              <a:cxnLst/>
              <a:rect l="l" t="t" r="r" b="b"/>
              <a:pathLst>
                <a:path w="81589" h="84716" extrusionOk="0">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7" name="Google Shape;1037;p18"/>
            <p:cNvSpPr/>
            <p:nvPr/>
          </p:nvSpPr>
          <p:spPr>
            <a:xfrm>
              <a:off x="10284176" y="665405"/>
              <a:ext cx="6282" cy="1128261"/>
            </a:xfrm>
            <a:custGeom>
              <a:avLst/>
              <a:gdLst/>
              <a:ahLst/>
              <a:cxnLst/>
              <a:rect l="l" t="t" r="r" b="b"/>
              <a:pathLst>
                <a:path w="6282" h="1128261" extrusionOk="0">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8" name="Google Shape;1038;p18"/>
            <p:cNvSpPr/>
            <p:nvPr/>
          </p:nvSpPr>
          <p:spPr>
            <a:xfrm>
              <a:off x="9805294" y="1824529"/>
              <a:ext cx="387707" cy="187925"/>
            </a:xfrm>
            <a:custGeom>
              <a:avLst/>
              <a:gdLst/>
              <a:ahLst/>
              <a:cxnLst/>
              <a:rect l="l" t="t" r="r" b="b"/>
              <a:pathLst>
                <a:path w="387707" h="187925" extrusionOk="0">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39" name="Google Shape;1039;p18"/>
            <p:cNvSpPr/>
            <p:nvPr/>
          </p:nvSpPr>
          <p:spPr>
            <a:xfrm>
              <a:off x="10282088" y="1790293"/>
              <a:ext cx="4497" cy="446072"/>
            </a:xfrm>
            <a:custGeom>
              <a:avLst/>
              <a:gdLst/>
              <a:ahLst/>
              <a:cxnLst/>
              <a:rect l="l" t="t" r="r" b="b"/>
              <a:pathLst>
                <a:path w="4497" h="446072" extrusionOk="0">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0" name="Google Shape;1040;p18"/>
            <p:cNvSpPr/>
            <p:nvPr/>
          </p:nvSpPr>
          <p:spPr>
            <a:xfrm>
              <a:off x="10285211" y="2237989"/>
              <a:ext cx="12494" cy="12495"/>
            </a:xfrm>
            <a:custGeom>
              <a:avLst/>
              <a:gdLst/>
              <a:ahLst/>
              <a:cxnLst/>
              <a:rect l="l" t="t" r="r" b="b"/>
              <a:pathLst>
                <a:path w="12494" h="124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1" name="Google Shape;1041;p18"/>
            <p:cNvSpPr/>
            <p:nvPr/>
          </p:nvSpPr>
          <p:spPr>
            <a:xfrm>
              <a:off x="9226544" y="2278348"/>
              <a:ext cx="526647" cy="257772"/>
            </a:xfrm>
            <a:custGeom>
              <a:avLst/>
              <a:gdLst/>
              <a:ahLst/>
              <a:cxnLst/>
              <a:rect l="l" t="t" r="r" b="b"/>
              <a:pathLst>
                <a:path w="526647" h="257772" extrusionOk="0">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2" name="Google Shape;1042;p18"/>
            <p:cNvSpPr/>
            <p:nvPr/>
          </p:nvSpPr>
          <p:spPr>
            <a:xfrm>
              <a:off x="9766310" y="2281347"/>
              <a:ext cx="44480" cy="54103"/>
            </a:xfrm>
            <a:custGeom>
              <a:avLst/>
              <a:gdLst/>
              <a:ahLst/>
              <a:cxnLst/>
              <a:rect l="l" t="t" r="r" b="b"/>
              <a:pathLst>
                <a:path w="44480" h="54103" extrusionOk="0">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3" name="Google Shape;1043;p18"/>
            <p:cNvSpPr/>
            <p:nvPr/>
          </p:nvSpPr>
          <p:spPr>
            <a:xfrm>
              <a:off x="9812540" y="2143027"/>
              <a:ext cx="387332" cy="192173"/>
            </a:xfrm>
            <a:custGeom>
              <a:avLst/>
              <a:gdLst/>
              <a:ahLst/>
              <a:cxnLst/>
              <a:rect l="l" t="t" r="r" b="b"/>
              <a:pathLst>
                <a:path w="387332" h="192173" extrusionOk="0">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4" name="Google Shape;1044;p18"/>
            <p:cNvSpPr/>
            <p:nvPr/>
          </p:nvSpPr>
          <p:spPr>
            <a:xfrm>
              <a:off x="9810541" y="2333701"/>
              <a:ext cx="12494" cy="749"/>
            </a:xfrm>
            <a:custGeom>
              <a:avLst/>
              <a:gdLst/>
              <a:ahLst/>
              <a:cxnLst/>
              <a:rect l="l" t="t" r="r" b="b"/>
              <a:pathLst>
                <a:path w="12494" h="749" extrusionOk="0">
                  <a:moveTo>
                    <a:pt x="0" y="750"/>
                  </a:moveTo>
                  <a:cubicBezTo>
                    <a:pt x="0" y="750"/>
                    <a:pt x="0" y="750"/>
                    <a:pt x="0" y="0"/>
                  </a:cubicBezTo>
                  <a:lnTo>
                    <a:pt x="0" y="0"/>
                  </a:lnTo>
                  <a:cubicBezTo>
                    <a:pt x="0" y="0"/>
                    <a:pt x="0" y="625"/>
                    <a:pt x="0"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5" name="Google Shape;1045;p18"/>
            <p:cNvSpPr/>
            <p:nvPr/>
          </p:nvSpPr>
          <p:spPr>
            <a:xfrm>
              <a:off x="9348866" y="2236490"/>
              <a:ext cx="935470" cy="461400"/>
            </a:xfrm>
            <a:custGeom>
              <a:avLst/>
              <a:gdLst/>
              <a:ahLst/>
              <a:cxnLst/>
              <a:rect l="l" t="t" r="r" b="b"/>
              <a:pathLst>
                <a:path w="935470" h="461400" extrusionOk="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6" name="Google Shape;1046;p18"/>
            <p:cNvSpPr/>
            <p:nvPr/>
          </p:nvSpPr>
          <p:spPr>
            <a:xfrm>
              <a:off x="10285211" y="2235615"/>
              <a:ext cx="55" cy="55"/>
            </a:xfrm>
            <a:custGeom>
              <a:avLst/>
              <a:gdLst/>
              <a:ahLst/>
              <a:cxnLst/>
              <a:rect l="l" t="t" r="r" b="b"/>
              <a:pathLst>
                <a:path w="55" h="55" extrusionOk="0">
                  <a:moveTo>
                    <a:pt x="0" y="0"/>
                  </a:moveTo>
                  <a:cubicBezTo>
                    <a:pt x="0" y="0"/>
                    <a:pt x="0" y="0"/>
                    <a:pt x="0" y="0"/>
                  </a:cubicBezTo>
                  <a:cubicBezTo>
                    <a:pt x="0" y="0"/>
                    <a:pt x="0" y="0"/>
                    <a:pt x="0" y="0"/>
                  </a:cubicBezTo>
                  <a:cubicBezTo>
                    <a:pt x="0" y="0"/>
                    <a:pt x="125" y="12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7" name="Google Shape;1047;p18"/>
            <p:cNvSpPr/>
            <p:nvPr/>
          </p:nvSpPr>
          <p:spPr>
            <a:xfrm>
              <a:off x="10285461" y="2236990"/>
              <a:ext cx="56" cy="624"/>
            </a:xfrm>
            <a:custGeom>
              <a:avLst/>
              <a:gdLst/>
              <a:ahLst/>
              <a:cxnLst/>
              <a:rect l="l" t="t" r="r" b="b"/>
              <a:pathLst>
                <a:path w="56" h="624" extrusionOk="0">
                  <a:moveTo>
                    <a:pt x="0" y="0"/>
                  </a:moveTo>
                  <a:cubicBezTo>
                    <a:pt x="75" y="200"/>
                    <a:pt x="75" y="425"/>
                    <a:pt x="0" y="625"/>
                  </a:cubicBezTo>
                  <a:cubicBezTo>
                    <a:pt x="75" y="425"/>
                    <a:pt x="75" y="20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8" name="Google Shape;1048;p18"/>
            <p:cNvSpPr/>
            <p:nvPr/>
          </p:nvSpPr>
          <p:spPr>
            <a:xfrm>
              <a:off x="9802649" y="2007706"/>
              <a:ext cx="9516" cy="325994"/>
            </a:xfrm>
            <a:custGeom>
              <a:avLst/>
              <a:gdLst/>
              <a:ahLst/>
              <a:cxnLst/>
              <a:rect l="l" t="t" r="r" b="b"/>
              <a:pathLst>
                <a:path w="9516" h="325994" extrusionOk="0">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49" name="Google Shape;1049;p18"/>
            <p:cNvSpPr/>
            <p:nvPr/>
          </p:nvSpPr>
          <p:spPr>
            <a:xfrm>
              <a:off x="9147952" y="2560111"/>
              <a:ext cx="1874" cy="1499"/>
            </a:xfrm>
            <a:custGeom>
              <a:avLst/>
              <a:gdLst/>
              <a:ahLst/>
              <a:cxnLst/>
              <a:rect l="l" t="t" r="r" b="b"/>
              <a:pathLst>
                <a:path w="1874" h="1499" extrusionOk="0">
                  <a:moveTo>
                    <a:pt x="0" y="1499"/>
                  </a:moveTo>
                  <a:lnTo>
                    <a:pt x="0" y="1499"/>
                  </a:lnTo>
                  <a:cubicBezTo>
                    <a:pt x="562" y="937"/>
                    <a:pt x="1200" y="425"/>
                    <a:pt x="1874" y="0"/>
                  </a:cubicBezTo>
                  <a:cubicBezTo>
                    <a:pt x="1200" y="425"/>
                    <a:pt x="562" y="937"/>
                    <a:pt x="0" y="1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0" name="Google Shape;1050;p18"/>
            <p:cNvSpPr/>
            <p:nvPr/>
          </p:nvSpPr>
          <p:spPr>
            <a:xfrm>
              <a:off x="9145829" y="2574230"/>
              <a:ext cx="65777" cy="66984"/>
            </a:xfrm>
            <a:custGeom>
              <a:avLst/>
              <a:gdLst/>
              <a:ahLst/>
              <a:cxnLst/>
              <a:rect l="l" t="t" r="r" b="b"/>
              <a:pathLst>
                <a:path w="65777" h="66984" extrusionOk="0">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1" name="Google Shape;1051;p18"/>
            <p:cNvSpPr/>
            <p:nvPr/>
          </p:nvSpPr>
          <p:spPr>
            <a:xfrm>
              <a:off x="9202501" y="2529498"/>
              <a:ext cx="1052" cy="4873"/>
            </a:xfrm>
            <a:custGeom>
              <a:avLst/>
              <a:gdLst/>
              <a:ahLst/>
              <a:cxnLst/>
              <a:rect l="l" t="t" r="r" b="b"/>
              <a:pathLst>
                <a:path w="1052" h="4873" extrusionOk="0">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2" name="Google Shape;1052;p18"/>
            <p:cNvSpPr/>
            <p:nvPr/>
          </p:nvSpPr>
          <p:spPr>
            <a:xfrm>
              <a:off x="9202751" y="2255232"/>
              <a:ext cx="549940" cy="278764"/>
            </a:xfrm>
            <a:custGeom>
              <a:avLst/>
              <a:gdLst/>
              <a:ahLst/>
              <a:cxnLst/>
              <a:rect l="l" t="t" r="r" b="b"/>
              <a:pathLst>
                <a:path w="549940" h="278764" extrusionOk="0">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3" name="Google Shape;1053;p18"/>
            <p:cNvSpPr/>
            <p:nvPr/>
          </p:nvSpPr>
          <p:spPr>
            <a:xfrm>
              <a:off x="9266901" y="2596721"/>
              <a:ext cx="82058" cy="100669"/>
            </a:xfrm>
            <a:custGeom>
              <a:avLst/>
              <a:gdLst/>
              <a:ahLst/>
              <a:cxnLst/>
              <a:rect l="l" t="t" r="r" b="b"/>
              <a:pathLst>
                <a:path w="82058" h="100669" extrusionOk="0">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4" name="Google Shape;1054;p18"/>
            <p:cNvSpPr/>
            <p:nvPr/>
          </p:nvSpPr>
          <p:spPr>
            <a:xfrm>
              <a:off x="10199998" y="2144027"/>
              <a:ext cx="85565" cy="95006"/>
            </a:xfrm>
            <a:custGeom>
              <a:avLst/>
              <a:gdLst/>
              <a:ahLst/>
              <a:cxnLst/>
              <a:rect l="l" t="t" r="r" b="b"/>
              <a:pathLst>
                <a:path w="85565" h="95006" extrusionOk="0">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5" name="Google Shape;1055;p18"/>
            <p:cNvSpPr/>
            <p:nvPr/>
          </p:nvSpPr>
          <p:spPr>
            <a:xfrm>
              <a:off x="9286892" y="3055039"/>
              <a:ext cx="1499" cy="74"/>
            </a:xfrm>
            <a:custGeom>
              <a:avLst/>
              <a:gdLst/>
              <a:ahLst/>
              <a:cxnLst/>
              <a:rect l="l" t="t" r="r" b="b"/>
              <a:pathLst>
                <a:path w="1499" h="74" extrusionOk="0">
                  <a:moveTo>
                    <a:pt x="0" y="0"/>
                  </a:moveTo>
                  <a:lnTo>
                    <a:pt x="1500" y="0"/>
                  </a:lnTo>
                  <a:lnTo>
                    <a:pt x="1500" y="0"/>
                  </a:lnTo>
                  <a:cubicBezTo>
                    <a:pt x="1000" y="100"/>
                    <a:pt x="500" y="10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6" name="Google Shape;1056;p18"/>
            <p:cNvSpPr/>
            <p:nvPr/>
          </p:nvSpPr>
          <p:spPr>
            <a:xfrm>
              <a:off x="9280391" y="3066034"/>
              <a:ext cx="22163" cy="123179"/>
            </a:xfrm>
            <a:custGeom>
              <a:avLst/>
              <a:gdLst/>
              <a:ahLst/>
              <a:cxnLst/>
              <a:rect l="l" t="t" r="r" b="b"/>
              <a:pathLst>
                <a:path w="22163" h="123179" extrusionOk="0">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7" name="Google Shape;1057;p18"/>
            <p:cNvSpPr/>
            <p:nvPr/>
          </p:nvSpPr>
          <p:spPr>
            <a:xfrm>
              <a:off x="9223295" y="2543867"/>
              <a:ext cx="45948" cy="56190"/>
            </a:xfrm>
            <a:custGeom>
              <a:avLst/>
              <a:gdLst/>
              <a:ahLst/>
              <a:cxnLst/>
              <a:rect l="l" t="t" r="r" b="b"/>
              <a:pathLst>
                <a:path w="45948" h="56190" extrusionOk="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8" name="Google Shape;1058;p18"/>
            <p:cNvSpPr/>
            <p:nvPr/>
          </p:nvSpPr>
          <p:spPr>
            <a:xfrm>
              <a:off x="9209351" y="2527411"/>
              <a:ext cx="3698" cy="3211"/>
            </a:xfrm>
            <a:custGeom>
              <a:avLst/>
              <a:gdLst/>
              <a:ahLst/>
              <a:cxnLst/>
              <a:rect l="l" t="t" r="r" b="b"/>
              <a:pathLst>
                <a:path w="3698" h="3211" extrusionOk="0">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59" name="Google Shape;1059;p18"/>
            <p:cNvSpPr/>
            <p:nvPr/>
          </p:nvSpPr>
          <p:spPr>
            <a:xfrm>
              <a:off x="11497949" y="2024699"/>
              <a:ext cx="43219" cy="40858"/>
            </a:xfrm>
            <a:custGeom>
              <a:avLst/>
              <a:gdLst/>
              <a:ahLst/>
              <a:cxnLst/>
              <a:rect l="l" t="t" r="r" b="b"/>
              <a:pathLst>
                <a:path w="43219" h="40858" extrusionOk="0">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0" name="Google Shape;1060;p18"/>
            <p:cNvSpPr/>
            <p:nvPr/>
          </p:nvSpPr>
          <p:spPr>
            <a:xfrm>
              <a:off x="11530423" y="2056010"/>
              <a:ext cx="10620" cy="5924"/>
            </a:xfrm>
            <a:custGeom>
              <a:avLst/>
              <a:gdLst/>
              <a:ahLst/>
              <a:cxnLst/>
              <a:rect l="l" t="t" r="r" b="b"/>
              <a:pathLst>
                <a:path w="10620" h="5924" extrusionOk="0">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1" name="Google Shape;1061;p18"/>
            <p:cNvSpPr/>
            <p:nvPr/>
          </p:nvSpPr>
          <p:spPr>
            <a:xfrm>
              <a:off x="8519849" y="5540547"/>
              <a:ext cx="749" cy="1499"/>
            </a:xfrm>
            <a:custGeom>
              <a:avLst/>
              <a:gdLst/>
              <a:ahLst/>
              <a:cxnLst/>
              <a:rect l="l" t="t" r="r" b="b"/>
              <a:pathLst>
                <a:path w="749" h="1499" extrusionOk="0">
                  <a:moveTo>
                    <a:pt x="750" y="0"/>
                  </a:moveTo>
                  <a:lnTo>
                    <a:pt x="0" y="1500"/>
                  </a:lnTo>
                  <a:cubicBezTo>
                    <a:pt x="25" y="1212"/>
                    <a:pt x="25" y="912"/>
                    <a:pt x="0" y="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2" name="Google Shape;1062;p18"/>
            <p:cNvSpPr/>
            <p:nvPr/>
          </p:nvSpPr>
          <p:spPr>
            <a:xfrm>
              <a:off x="8519294" y="5544296"/>
              <a:ext cx="55" cy="1749"/>
            </a:xfrm>
            <a:custGeom>
              <a:avLst/>
              <a:gdLst/>
              <a:ahLst/>
              <a:cxnLst/>
              <a:rect l="l" t="t" r="r" b="b"/>
              <a:pathLst>
                <a:path w="55" h="1749" extrusionOk="0">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3" name="Google Shape;1063;p18"/>
            <p:cNvSpPr/>
            <p:nvPr/>
          </p:nvSpPr>
          <p:spPr>
            <a:xfrm>
              <a:off x="8522473" y="5537549"/>
              <a:ext cx="624" cy="1082"/>
            </a:xfrm>
            <a:custGeom>
              <a:avLst/>
              <a:gdLst/>
              <a:ahLst/>
              <a:cxnLst/>
              <a:rect l="l" t="t" r="r" b="b"/>
              <a:pathLst>
                <a:path w="624" h="1082" extrusionOk="0">
                  <a:moveTo>
                    <a:pt x="625" y="0"/>
                  </a:moveTo>
                  <a:lnTo>
                    <a:pt x="625" y="0"/>
                  </a:lnTo>
                  <a:lnTo>
                    <a:pt x="0" y="0"/>
                  </a:lnTo>
                  <a:cubicBezTo>
                    <a:pt x="0" y="0"/>
                    <a:pt x="0" y="0"/>
                    <a:pt x="0" y="750"/>
                  </a:cubicBezTo>
                  <a:cubicBezTo>
                    <a:pt x="0" y="1499"/>
                    <a:pt x="0" y="750"/>
                    <a:pt x="0" y="7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4" name="Google Shape;1064;p18"/>
            <p:cNvSpPr/>
            <p:nvPr/>
          </p:nvSpPr>
          <p:spPr>
            <a:xfrm>
              <a:off x="8537966" y="5550044"/>
              <a:ext cx="30986" cy="50605"/>
            </a:xfrm>
            <a:custGeom>
              <a:avLst/>
              <a:gdLst/>
              <a:ahLst/>
              <a:cxnLst/>
              <a:rect l="l" t="t" r="r" b="b"/>
              <a:pathLst>
                <a:path w="30986" h="50605" extrusionOk="0">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5" name="Google Shape;1065;p18"/>
            <p:cNvSpPr/>
            <p:nvPr/>
          </p:nvSpPr>
          <p:spPr>
            <a:xfrm>
              <a:off x="8570129" y="5592652"/>
              <a:ext cx="244" cy="1999"/>
            </a:xfrm>
            <a:custGeom>
              <a:avLst/>
              <a:gdLst/>
              <a:ahLst/>
              <a:cxnLst/>
              <a:rect l="l" t="t" r="r" b="b"/>
              <a:pathLst>
                <a:path w="244" h="1999" extrusionOk="0">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6" name="Google Shape;1066;p18"/>
            <p:cNvSpPr/>
            <p:nvPr/>
          </p:nvSpPr>
          <p:spPr>
            <a:xfrm>
              <a:off x="8945993" y="5894781"/>
              <a:ext cx="246190" cy="155627"/>
            </a:xfrm>
            <a:custGeom>
              <a:avLst/>
              <a:gdLst/>
              <a:ahLst/>
              <a:cxnLst/>
              <a:rect l="l" t="t" r="r" b="b"/>
              <a:pathLst>
                <a:path w="246190" h="155627" extrusionOk="0">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7" name="Google Shape;1067;p18"/>
            <p:cNvSpPr/>
            <p:nvPr/>
          </p:nvSpPr>
          <p:spPr>
            <a:xfrm>
              <a:off x="11044258" y="2145901"/>
              <a:ext cx="218655" cy="126324"/>
            </a:xfrm>
            <a:custGeom>
              <a:avLst/>
              <a:gdLst/>
              <a:ahLst/>
              <a:cxnLst/>
              <a:rect l="l" t="t" r="r" b="b"/>
              <a:pathLst>
                <a:path w="218655" h="126324" extrusionOk="0">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8" name="Google Shape;1068;p18"/>
            <p:cNvSpPr/>
            <p:nvPr/>
          </p:nvSpPr>
          <p:spPr>
            <a:xfrm>
              <a:off x="11257418" y="2135966"/>
              <a:ext cx="36106" cy="27553"/>
            </a:xfrm>
            <a:custGeom>
              <a:avLst/>
              <a:gdLst/>
              <a:ahLst/>
              <a:cxnLst/>
              <a:rect l="l" t="t" r="r" b="b"/>
              <a:pathLst>
                <a:path w="36106" h="27553" extrusionOk="0">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69" name="Google Shape;1069;p18"/>
            <p:cNvSpPr/>
            <p:nvPr/>
          </p:nvSpPr>
          <p:spPr>
            <a:xfrm>
              <a:off x="11024314" y="2283221"/>
              <a:ext cx="14571" cy="18369"/>
            </a:xfrm>
            <a:custGeom>
              <a:avLst/>
              <a:gdLst/>
              <a:ahLst/>
              <a:cxnLst/>
              <a:rect l="l" t="t" r="r" b="b"/>
              <a:pathLst>
                <a:path w="14571" h="18369" extrusionOk="0">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0" name="Google Shape;1070;p18"/>
            <p:cNvSpPr/>
            <p:nvPr/>
          </p:nvSpPr>
          <p:spPr>
            <a:xfrm>
              <a:off x="11368368" y="2148525"/>
              <a:ext cx="17242" cy="27614"/>
            </a:xfrm>
            <a:custGeom>
              <a:avLst/>
              <a:gdLst/>
              <a:ahLst/>
              <a:cxnLst/>
              <a:rect l="l" t="t" r="r" b="b"/>
              <a:pathLst>
                <a:path w="17242" h="27614" extrusionOk="0">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1" name="Google Shape;1071;p18"/>
            <p:cNvSpPr/>
            <p:nvPr/>
          </p:nvSpPr>
          <p:spPr>
            <a:xfrm>
              <a:off x="11356566" y="2176889"/>
              <a:ext cx="28670" cy="213418"/>
            </a:xfrm>
            <a:custGeom>
              <a:avLst/>
              <a:gdLst/>
              <a:ahLst/>
              <a:cxnLst/>
              <a:rect l="l" t="t" r="r" b="b"/>
              <a:pathLst>
                <a:path w="28670" h="213418" extrusionOk="0">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2" name="Google Shape;1072;p18"/>
            <p:cNvSpPr/>
            <p:nvPr/>
          </p:nvSpPr>
          <p:spPr>
            <a:xfrm>
              <a:off x="11376614" y="2165471"/>
              <a:ext cx="1499" cy="46"/>
            </a:xfrm>
            <a:custGeom>
              <a:avLst/>
              <a:gdLst/>
              <a:ahLst/>
              <a:cxnLst/>
              <a:rect l="l" t="t" r="r" b="b"/>
              <a:pathLst>
                <a:path w="1499" h="46" extrusionOk="0">
                  <a:moveTo>
                    <a:pt x="0" y="47"/>
                  </a:moveTo>
                  <a:cubicBezTo>
                    <a:pt x="500" y="-16"/>
                    <a:pt x="1000" y="-16"/>
                    <a:pt x="1500" y="47"/>
                  </a:cubicBezTo>
                  <a:lnTo>
                    <a:pt x="250" y="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3" name="Google Shape;1073;p18"/>
            <p:cNvSpPr/>
            <p:nvPr/>
          </p:nvSpPr>
          <p:spPr>
            <a:xfrm>
              <a:off x="8946414" y="4430740"/>
              <a:ext cx="3123" cy="1124"/>
            </a:xfrm>
            <a:custGeom>
              <a:avLst/>
              <a:gdLst/>
              <a:ahLst/>
              <a:cxnLst/>
              <a:rect l="l" t="t" r="r" b="b"/>
              <a:pathLst>
                <a:path w="3123" h="1124" extrusionOk="0">
                  <a:moveTo>
                    <a:pt x="0" y="1125"/>
                  </a:moveTo>
                  <a:lnTo>
                    <a:pt x="0" y="1125"/>
                  </a:lnTo>
                  <a:cubicBezTo>
                    <a:pt x="937" y="512"/>
                    <a:pt x="2012" y="125"/>
                    <a:pt x="3124" y="0"/>
                  </a:cubicBezTo>
                  <a:lnTo>
                    <a:pt x="31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4" name="Google Shape;1074;p18"/>
            <p:cNvSpPr/>
            <p:nvPr/>
          </p:nvSpPr>
          <p:spPr>
            <a:xfrm>
              <a:off x="8959284" y="4445484"/>
              <a:ext cx="5872" cy="3123"/>
            </a:xfrm>
            <a:custGeom>
              <a:avLst/>
              <a:gdLst/>
              <a:ahLst/>
              <a:cxnLst/>
              <a:rect l="l" t="t" r="r" b="b"/>
              <a:pathLst>
                <a:path w="5872" h="3123" extrusionOk="0">
                  <a:moveTo>
                    <a:pt x="0" y="375"/>
                  </a:moveTo>
                  <a:lnTo>
                    <a:pt x="0" y="3124"/>
                  </a:lnTo>
                  <a:lnTo>
                    <a:pt x="5872" y="0"/>
                  </a:lnTo>
                  <a:cubicBezTo>
                    <a:pt x="4036" y="862"/>
                    <a:pt x="1937" y="999"/>
                    <a:pt x="0" y="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5" name="Google Shape;1075;p18"/>
            <p:cNvSpPr/>
            <p:nvPr/>
          </p:nvSpPr>
          <p:spPr>
            <a:xfrm>
              <a:off x="9629730" y="5359120"/>
              <a:ext cx="19630" cy="62600"/>
            </a:xfrm>
            <a:custGeom>
              <a:avLst/>
              <a:gdLst/>
              <a:ahLst/>
              <a:cxnLst/>
              <a:rect l="l" t="t" r="r" b="b"/>
              <a:pathLst>
                <a:path w="19630" h="62600" extrusionOk="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6" name="Google Shape;1076;p18"/>
            <p:cNvSpPr/>
            <p:nvPr/>
          </p:nvSpPr>
          <p:spPr>
            <a:xfrm>
              <a:off x="8921925" y="6425695"/>
              <a:ext cx="14048" cy="17518"/>
            </a:xfrm>
            <a:custGeom>
              <a:avLst/>
              <a:gdLst/>
              <a:ahLst/>
              <a:cxnLst/>
              <a:rect l="l" t="t" r="r" b="b"/>
              <a:pathLst>
                <a:path w="14048" h="17518" extrusionOk="0">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7" name="Google Shape;1077;p18"/>
            <p:cNvSpPr/>
            <p:nvPr/>
          </p:nvSpPr>
          <p:spPr>
            <a:xfrm>
              <a:off x="8935420" y="6426319"/>
              <a:ext cx="12494" cy="12495"/>
            </a:xfrm>
            <a:custGeom>
              <a:avLst/>
              <a:gdLst/>
              <a:ahLst/>
              <a:cxnLst/>
              <a:rect l="l" t="t" r="r" b="b"/>
              <a:pathLst>
                <a:path w="12494" h="1249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8" name="Google Shape;1078;p18"/>
            <p:cNvSpPr/>
            <p:nvPr/>
          </p:nvSpPr>
          <p:spPr>
            <a:xfrm>
              <a:off x="8913929" y="6385836"/>
              <a:ext cx="21490" cy="40233"/>
            </a:xfrm>
            <a:custGeom>
              <a:avLst/>
              <a:gdLst/>
              <a:ahLst/>
              <a:cxnLst/>
              <a:rect l="l" t="t" r="r" b="b"/>
              <a:pathLst>
                <a:path w="21490" h="40233" extrusionOk="0">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79" name="Google Shape;1079;p18"/>
            <p:cNvSpPr/>
            <p:nvPr/>
          </p:nvSpPr>
          <p:spPr>
            <a:xfrm>
              <a:off x="9394471" y="6100074"/>
              <a:ext cx="25489" cy="44982"/>
            </a:xfrm>
            <a:custGeom>
              <a:avLst/>
              <a:gdLst/>
              <a:ahLst/>
              <a:cxnLst/>
              <a:rect l="l" t="t" r="r" b="b"/>
              <a:pathLst>
                <a:path w="25489" h="44982" extrusionOk="0">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0" name="Google Shape;1080;p18"/>
            <p:cNvSpPr/>
            <p:nvPr/>
          </p:nvSpPr>
          <p:spPr>
            <a:xfrm>
              <a:off x="8915334" y="6316738"/>
              <a:ext cx="113294" cy="79094"/>
            </a:xfrm>
            <a:custGeom>
              <a:avLst/>
              <a:gdLst/>
              <a:ahLst/>
              <a:cxnLst/>
              <a:rect l="l" t="t" r="r" b="b"/>
              <a:pathLst>
                <a:path w="113294" h="79094" extrusionOk="0">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1" name="Google Shape;1081;p18"/>
            <p:cNvSpPr/>
            <p:nvPr/>
          </p:nvSpPr>
          <p:spPr>
            <a:xfrm>
              <a:off x="10671294" y="2038694"/>
              <a:ext cx="23512" cy="278888"/>
            </a:xfrm>
            <a:custGeom>
              <a:avLst/>
              <a:gdLst/>
              <a:ahLst/>
              <a:cxnLst/>
              <a:rect l="l" t="t" r="r" b="b"/>
              <a:pathLst>
                <a:path w="23512" h="278888" extrusionOk="0">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2" name="Google Shape;1082;p18"/>
            <p:cNvSpPr/>
            <p:nvPr/>
          </p:nvSpPr>
          <p:spPr>
            <a:xfrm>
              <a:off x="10677122" y="1852143"/>
              <a:ext cx="21457" cy="198295"/>
            </a:xfrm>
            <a:custGeom>
              <a:avLst/>
              <a:gdLst/>
              <a:ahLst/>
              <a:cxnLst/>
              <a:rect l="l" t="t" r="r" b="b"/>
              <a:pathLst>
                <a:path w="21457" h="198295" extrusionOk="0">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3" name="Google Shape;1083;p18"/>
            <p:cNvSpPr/>
            <p:nvPr/>
          </p:nvSpPr>
          <p:spPr>
            <a:xfrm>
              <a:off x="8591568" y="3968299"/>
              <a:ext cx="26988" cy="13369"/>
            </a:xfrm>
            <a:custGeom>
              <a:avLst/>
              <a:gdLst/>
              <a:ahLst/>
              <a:cxnLst/>
              <a:rect l="l" t="t" r="r" b="b"/>
              <a:pathLst>
                <a:path w="26988" h="13369" extrusionOk="0">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4" name="Google Shape;1084;p18"/>
            <p:cNvSpPr/>
            <p:nvPr/>
          </p:nvSpPr>
          <p:spPr>
            <a:xfrm>
              <a:off x="8629302" y="3977671"/>
              <a:ext cx="336854" cy="453943"/>
            </a:xfrm>
            <a:custGeom>
              <a:avLst/>
              <a:gdLst/>
              <a:ahLst/>
              <a:cxnLst/>
              <a:rect l="l" t="t" r="r" b="b"/>
              <a:pathLst>
                <a:path w="336854" h="453943" extrusionOk="0">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5" name="Google Shape;1085;p18"/>
            <p:cNvSpPr/>
            <p:nvPr/>
          </p:nvSpPr>
          <p:spPr>
            <a:xfrm>
              <a:off x="8618931" y="3966550"/>
              <a:ext cx="624" cy="1374"/>
            </a:xfrm>
            <a:custGeom>
              <a:avLst/>
              <a:gdLst/>
              <a:ahLst/>
              <a:cxnLst/>
              <a:rect l="l" t="t" r="r" b="b"/>
              <a:pathLst>
                <a:path w="624" h="1374" extrusionOk="0">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6" name="Google Shape;1086;p18"/>
            <p:cNvSpPr/>
            <p:nvPr/>
          </p:nvSpPr>
          <p:spPr>
            <a:xfrm>
              <a:off x="8620805" y="3963051"/>
              <a:ext cx="1499" cy="1249"/>
            </a:xfrm>
            <a:custGeom>
              <a:avLst/>
              <a:gdLst/>
              <a:ahLst/>
              <a:cxnLst/>
              <a:rect l="l" t="t" r="r" b="b"/>
              <a:pathLst>
                <a:path w="1499" h="1249" extrusionOk="0">
                  <a:moveTo>
                    <a:pt x="875" y="625"/>
                  </a:moveTo>
                  <a:lnTo>
                    <a:pt x="0" y="1250"/>
                  </a:lnTo>
                  <a:lnTo>
                    <a:pt x="0" y="1250"/>
                  </a:lnTo>
                  <a:cubicBezTo>
                    <a:pt x="412" y="737"/>
                    <a:pt x="924" y="313"/>
                    <a:pt x="149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7" name="Google Shape;1087;p18"/>
            <p:cNvSpPr/>
            <p:nvPr/>
          </p:nvSpPr>
          <p:spPr>
            <a:xfrm>
              <a:off x="8626803" y="3976546"/>
              <a:ext cx="17848" cy="18913"/>
            </a:xfrm>
            <a:custGeom>
              <a:avLst/>
              <a:gdLst/>
              <a:ahLst/>
              <a:cxnLst/>
              <a:rect l="l" t="t" r="r" b="b"/>
              <a:pathLst>
                <a:path w="17848" h="18913" extrusionOk="0">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8" name="Google Shape;1088;p18"/>
            <p:cNvSpPr/>
            <p:nvPr/>
          </p:nvSpPr>
          <p:spPr>
            <a:xfrm>
              <a:off x="8625303" y="3979670"/>
              <a:ext cx="10370" cy="9871"/>
            </a:xfrm>
            <a:custGeom>
              <a:avLst/>
              <a:gdLst/>
              <a:ahLst/>
              <a:cxnLst/>
              <a:rect l="l" t="t" r="r" b="b"/>
              <a:pathLst>
                <a:path w="10370" h="9871" extrusionOk="0">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89" name="Google Shape;1089;p18"/>
            <p:cNvSpPr/>
            <p:nvPr/>
          </p:nvSpPr>
          <p:spPr>
            <a:xfrm>
              <a:off x="8617931" y="3969799"/>
              <a:ext cx="12494" cy="12495"/>
            </a:xfrm>
            <a:custGeom>
              <a:avLst/>
              <a:gdLst/>
              <a:ahLst/>
              <a:cxnLst/>
              <a:rect l="l" t="t" r="r" b="b"/>
              <a:pathLst>
                <a:path w="12494" h="124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0" name="Google Shape;1090;p18"/>
            <p:cNvSpPr/>
            <p:nvPr/>
          </p:nvSpPr>
          <p:spPr>
            <a:xfrm>
              <a:off x="8211482" y="3969674"/>
              <a:ext cx="418569" cy="233282"/>
            </a:xfrm>
            <a:custGeom>
              <a:avLst/>
              <a:gdLst/>
              <a:ahLst/>
              <a:cxnLst/>
              <a:rect l="l" t="t" r="r" b="b"/>
              <a:pathLst>
                <a:path w="418569" h="233282" extrusionOk="0">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1" name="Google Shape;1091;p18"/>
            <p:cNvSpPr/>
            <p:nvPr/>
          </p:nvSpPr>
          <p:spPr>
            <a:xfrm>
              <a:off x="7076098" y="4313162"/>
              <a:ext cx="66845" cy="325316"/>
            </a:xfrm>
            <a:custGeom>
              <a:avLst/>
              <a:gdLst/>
              <a:ahLst/>
              <a:cxnLst/>
              <a:rect l="l" t="t" r="r" b="b"/>
              <a:pathLst>
                <a:path w="66845" h="325316" extrusionOk="0">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2" name="Google Shape;1092;p18"/>
            <p:cNvSpPr/>
            <p:nvPr/>
          </p:nvSpPr>
          <p:spPr>
            <a:xfrm>
              <a:off x="6990260" y="3773627"/>
              <a:ext cx="103329" cy="552119"/>
            </a:xfrm>
            <a:custGeom>
              <a:avLst/>
              <a:gdLst/>
              <a:ahLst/>
              <a:cxnLst/>
              <a:rect l="l" t="t" r="r" b="b"/>
              <a:pathLst>
                <a:path w="103329" h="552119" extrusionOk="0">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3" name="Google Shape;1093;p18"/>
            <p:cNvSpPr/>
            <p:nvPr/>
          </p:nvSpPr>
          <p:spPr>
            <a:xfrm>
              <a:off x="6991509" y="3765755"/>
              <a:ext cx="1249" cy="1749"/>
            </a:xfrm>
            <a:custGeom>
              <a:avLst/>
              <a:gdLst/>
              <a:ahLst/>
              <a:cxnLst/>
              <a:rect l="l" t="t" r="r" b="b"/>
              <a:pathLst>
                <a:path w="1249" h="1749" extrusionOk="0">
                  <a:moveTo>
                    <a:pt x="750" y="625"/>
                  </a:moveTo>
                  <a:lnTo>
                    <a:pt x="0" y="1749"/>
                  </a:lnTo>
                  <a:lnTo>
                    <a:pt x="124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4" name="Google Shape;1094;p18"/>
            <p:cNvSpPr/>
            <p:nvPr/>
          </p:nvSpPr>
          <p:spPr>
            <a:xfrm>
              <a:off x="6993883" y="3763506"/>
              <a:ext cx="1499" cy="874"/>
            </a:xfrm>
            <a:custGeom>
              <a:avLst/>
              <a:gdLst/>
              <a:ahLst/>
              <a:cxnLst/>
              <a:rect l="l" t="t" r="r" b="b"/>
              <a:pathLst>
                <a:path w="1499" h="874" extrusionOk="0">
                  <a:moveTo>
                    <a:pt x="1000" y="250"/>
                  </a:moveTo>
                  <a:lnTo>
                    <a:pt x="0" y="875"/>
                  </a:lnTo>
                  <a:lnTo>
                    <a:pt x="14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5" name="Google Shape;1095;p18"/>
            <p:cNvSpPr/>
            <p:nvPr/>
          </p:nvSpPr>
          <p:spPr>
            <a:xfrm>
              <a:off x="6990579" y="3769379"/>
              <a:ext cx="111" cy="1999"/>
            </a:xfrm>
            <a:custGeom>
              <a:avLst/>
              <a:gdLst/>
              <a:ahLst/>
              <a:cxnLst/>
              <a:rect l="l" t="t" r="r" b="b"/>
              <a:pathLst>
                <a:path w="111" h="1999" extrusionOk="0">
                  <a:moveTo>
                    <a:pt x="56" y="500"/>
                  </a:moveTo>
                  <a:lnTo>
                    <a:pt x="56" y="1999"/>
                  </a:lnTo>
                  <a:cubicBezTo>
                    <a:pt x="-19" y="1337"/>
                    <a:pt x="-19" y="662"/>
                    <a:pt x="56" y="0"/>
                  </a:cubicBezTo>
                  <a:cubicBezTo>
                    <a:pt x="56" y="0"/>
                    <a:pt x="181" y="375"/>
                    <a:pt x="56" y="5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6" name="Google Shape;1096;p18"/>
            <p:cNvSpPr/>
            <p:nvPr/>
          </p:nvSpPr>
          <p:spPr>
            <a:xfrm>
              <a:off x="6997382" y="3762506"/>
              <a:ext cx="12494" cy="12495"/>
            </a:xfrm>
            <a:custGeom>
              <a:avLst/>
              <a:gdLst/>
              <a:ahLst/>
              <a:cxnLst/>
              <a:rect l="l" t="t" r="r" b="b"/>
              <a:pathLst>
                <a:path w="12494" h="1249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7" name="Google Shape;1097;p18"/>
            <p:cNvSpPr/>
            <p:nvPr/>
          </p:nvSpPr>
          <p:spPr>
            <a:xfrm>
              <a:off x="8328806" y="4370264"/>
              <a:ext cx="57225" cy="83841"/>
            </a:xfrm>
            <a:custGeom>
              <a:avLst/>
              <a:gdLst/>
              <a:ahLst/>
              <a:cxnLst/>
              <a:rect l="l" t="t" r="r" b="b"/>
              <a:pathLst>
                <a:path w="57225" h="83841" extrusionOk="0">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8" name="Google Shape;1098;p18"/>
            <p:cNvSpPr/>
            <p:nvPr/>
          </p:nvSpPr>
          <p:spPr>
            <a:xfrm>
              <a:off x="8371465" y="4436087"/>
              <a:ext cx="236418" cy="335644"/>
            </a:xfrm>
            <a:custGeom>
              <a:avLst/>
              <a:gdLst/>
              <a:ahLst/>
              <a:cxnLst/>
              <a:rect l="l" t="t" r="r" b="b"/>
              <a:pathLst>
                <a:path w="236418" h="335644" extrusionOk="0">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9" name="Google Shape;1099;p18"/>
            <p:cNvSpPr/>
            <p:nvPr/>
          </p:nvSpPr>
          <p:spPr>
            <a:xfrm>
              <a:off x="8322934" y="4393130"/>
              <a:ext cx="6247" cy="3623"/>
            </a:xfrm>
            <a:custGeom>
              <a:avLst/>
              <a:gdLst/>
              <a:ahLst/>
              <a:cxnLst/>
              <a:rect l="l" t="t" r="r" b="b"/>
              <a:pathLst>
                <a:path w="6247" h="3623" extrusionOk="0">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0" name="Google Shape;1100;p18"/>
            <p:cNvSpPr/>
            <p:nvPr/>
          </p:nvSpPr>
          <p:spPr>
            <a:xfrm>
              <a:off x="8333180" y="4377636"/>
              <a:ext cx="874" cy="1874"/>
            </a:xfrm>
            <a:custGeom>
              <a:avLst/>
              <a:gdLst/>
              <a:ahLst/>
              <a:cxnLst/>
              <a:rect l="l" t="t" r="r" b="b"/>
              <a:pathLst>
                <a:path w="874" h="1874" extrusionOk="0">
                  <a:moveTo>
                    <a:pt x="0" y="0"/>
                  </a:moveTo>
                  <a:lnTo>
                    <a:pt x="875" y="1874"/>
                  </a:lnTo>
                  <a:cubicBezTo>
                    <a:pt x="812" y="1674"/>
                    <a:pt x="812" y="1449"/>
                    <a:pt x="875" y="12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1" name="Google Shape;1101;p18"/>
            <p:cNvSpPr/>
            <p:nvPr/>
          </p:nvSpPr>
          <p:spPr>
            <a:xfrm>
              <a:off x="7982487" y="4379011"/>
              <a:ext cx="343945" cy="190306"/>
            </a:xfrm>
            <a:custGeom>
              <a:avLst/>
              <a:gdLst/>
              <a:ahLst/>
              <a:cxnLst/>
              <a:rect l="l" t="t" r="r" b="b"/>
              <a:pathLst>
                <a:path w="343945" h="190306" extrusionOk="0">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2" name="Google Shape;1102;p18"/>
            <p:cNvSpPr/>
            <p:nvPr/>
          </p:nvSpPr>
          <p:spPr>
            <a:xfrm>
              <a:off x="8110151" y="5486069"/>
              <a:ext cx="150980" cy="224591"/>
            </a:xfrm>
            <a:custGeom>
              <a:avLst/>
              <a:gdLst/>
              <a:ahLst/>
              <a:cxnLst/>
              <a:rect l="l" t="t" r="r" b="b"/>
              <a:pathLst>
                <a:path w="150980" h="224591" extrusionOk="0">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3" name="Google Shape;1103;p18"/>
            <p:cNvSpPr/>
            <p:nvPr/>
          </p:nvSpPr>
          <p:spPr>
            <a:xfrm>
              <a:off x="11415288" y="2932619"/>
              <a:ext cx="112636" cy="123544"/>
            </a:xfrm>
            <a:custGeom>
              <a:avLst/>
              <a:gdLst/>
              <a:ahLst/>
              <a:cxnLst/>
              <a:rect l="l" t="t" r="r" b="b"/>
              <a:pathLst>
                <a:path w="112636" h="123544" extrusionOk="0">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4" name="Google Shape;1104;p18"/>
            <p:cNvSpPr/>
            <p:nvPr/>
          </p:nvSpPr>
          <p:spPr>
            <a:xfrm>
              <a:off x="12009341" y="3255209"/>
              <a:ext cx="74967" cy="79718"/>
            </a:xfrm>
            <a:custGeom>
              <a:avLst/>
              <a:gdLst/>
              <a:ahLst/>
              <a:cxnLst/>
              <a:rect l="l" t="t" r="r" b="b"/>
              <a:pathLst>
                <a:path w="74967" h="79718" extrusionOk="0">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5" name="Google Shape;1105;p18"/>
            <p:cNvSpPr/>
            <p:nvPr/>
          </p:nvSpPr>
          <p:spPr>
            <a:xfrm>
              <a:off x="11854158" y="3086901"/>
              <a:ext cx="169736" cy="187301"/>
            </a:xfrm>
            <a:custGeom>
              <a:avLst/>
              <a:gdLst/>
              <a:ahLst/>
              <a:cxnLst/>
              <a:rect l="l" t="t" r="r" b="b"/>
              <a:pathLst>
                <a:path w="169736" h="187301" extrusionOk="0">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6" name="Google Shape;1106;p18"/>
            <p:cNvSpPr/>
            <p:nvPr/>
          </p:nvSpPr>
          <p:spPr>
            <a:xfrm>
              <a:off x="11860655" y="3085901"/>
              <a:ext cx="1249" cy="999"/>
            </a:xfrm>
            <a:custGeom>
              <a:avLst/>
              <a:gdLst/>
              <a:ahLst/>
              <a:cxnLst/>
              <a:rect l="l" t="t" r="r" b="b"/>
              <a:pathLst>
                <a:path w="1249" h="999" extrusionOk="0">
                  <a:moveTo>
                    <a:pt x="1000" y="750"/>
                  </a:moveTo>
                  <a:cubicBezTo>
                    <a:pt x="724" y="437"/>
                    <a:pt x="387" y="175"/>
                    <a:pt x="0" y="0"/>
                  </a:cubicBezTo>
                  <a:cubicBezTo>
                    <a:pt x="0" y="0"/>
                    <a:pt x="875" y="0"/>
                    <a:pt x="1249" y="10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7" name="Google Shape;1107;p18"/>
            <p:cNvSpPr/>
            <p:nvPr/>
          </p:nvSpPr>
          <p:spPr>
            <a:xfrm>
              <a:off x="8552965" y="5585868"/>
              <a:ext cx="40977" cy="272177"/>
            </a:xfrm>
            <a:custGeom>
              <a:avLst/>
              <a:gdLst/>
              <a:ahLst/>
              <a:cxnLst/>
              <a:rect l="l" t="t" r="r" b="b"/>
              <a:pathLst>
                <a:path w="40977" h="272177" extrusionOk="0">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8" name="Google Shape;1108;p18"/>
            <p:cNvSpPr/>
            <p:nvPr/>
          </p:nvSpPr>
          <p:spPr>
            <a:xfrm>
              <a:off x="8575580" y="5845413"/>
              <a:ext cx="24359" cy="76107"/>
            </a:xfrm>
            <a:custGeom>
              <a:avLst/>
              <a:gdLst/>
              <a:ahLst/>
              <a:cxnLst/>
              <a:rect l="l" t="t" r="r" b="b"/>
              <a:pathLst>
                <a:path w="24359" h="76107" extrusionOk="0">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9" name="Google Shape;1109;p18"/>
            <p:cNvSpPr/>
            <p:nvPr/>
          </p:nvSpPr>
          <p:spPr>
            <a:xfrm>
              <a:off x="12040078" y="3614566"/>
              <a:ext cx="112465" cy="1033213"/>
            </a:xfrm>
            <a:custGeom>
              <a:avLst/>
              <a:gdLst/>
              <a:ahLst/>
              <a:cxnLst/>
              <a:rect l="l" t="t" r="r" b="b"/>
              <a:pathLst>
                <a:path w="112465" h="1033213" extrusionOk="0">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0" name="Google Shape;1110;p18"/>
            <p:cNvSpPr/>
            <p:nvPr/>
          </p:nvSpPr>
          <p:spPr>
            <a:xfrm>
              <a:off x="11855688" y="1305111"/>
              <a:ext cx="141283" cy="83444"/>
            </a:xfrm>
            <a:custGeom>
              <a:avLst/>
              <a:gdLst/>
              <a:ahLst/>
              <a:cxnLst/>
              <a:rect l="l" t="t" r="r" b="b"/>
              <a:pathLst>
                <a:path w="141283" h="83444" extrusionOk="0">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1" name="Google Shape;1111;p18"/>
            <p:cNvSpPr/>
            <p:nvPr/>
          </p:nvSpPr>
          <p:spPr>
            <a:xfrm>
              <a:off x="11033013" y="2299590"/>
              <a:ext cx="1374" cy="12495"/>
            </a:xfrm>
            <a:custGeom>
              <a:avLst/>
              <a:gdLst/>
              <a:ahLst/>
              <a:cxnLst/>
              <a:rect l="l" t="t" r="r" b="b"/>
              <a:pathLst>
                <a:path w="1374" h="12495" extrusionOk="0">
                  <a:moveTo>
                    <a:pt x="1375" y="0"/>
                  </a:moveTo>
                  <a:lnTo>
                    <a:pt x="0" y="0"/>
                  </a:lnTo>
                  <a:lnTo>
                    <a:pt x="125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2" name="Google Shape;1112;p18"/>
            <p:cNvSpPr/>
            <p:nvPr/>
          </p:nvSpPr>
          <p:spPr>
            <a:xfrm>
              <a:off x="11025766" y="2271726"/>
              <a:ext cx="3623" cy="16743"/>
            </a:xfrm>
            <a:custGeom>
              <a:avLst/>
              <a:gdLst/>
              <a:ahLst/>
              <a:cxnLst/>
              <a:rect l="l" t="t" r="r" b="b"/>
              <a:pathLst>
                <a:path w="3623" h="16743" extrusionOk="0">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3" name="Google Shape;1113;p18"/>
            <p:cNvSpPr/>
            <p:nvPr/>
          </p:nvSpPr>
          <p:spPr>
            <a:xfrm>
              <a:off x="10986533" y="3140505"/>
              <a:ext cx="22886" cy="144161"/>
            </a:xfrm>
            <a:custGeom>
              <a:avLst/>
              <a:gdLst/>
              <a:ahLst/>
              <a:cxnLst/>
              <a:rect l="l" t="t" r="r" b="b"/>
              <a:pathLst>
                <a:path w="22886" h="144161" extrusionOk="0">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4" name="Google Shape;1114;p18"/>
            <p:cNvSpPr/>
            <p:nvPr/>
          </p:nvSpPr>
          <p:spPr>
            <a:xfrm>
              <a:off x="10991703" y="2868988"/>
              <a:ext cx="27441" cy="283012"/>
            </a:xfrm>
            <a:custGeom>
              <a:avLst/>
              <a:gdLst/>
              <a:ahLst/>
              <a:cxnLst/>
              <a:rect l="l" t="t" r="r" b="b"/>
              <a:pathLst>
                <a:path w="27441" h="283012" extrusionOk="0">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5" name="Google Shape;1115;p18"/>
            <p:cNvSpPr/>
            <p:nvPr/>
          </p:nvSpPr>
          <p:spPr>
            <a:xfrm>
              <a:off x="10205620" y="5210585"/>
              <a:ext cx="17341" cy="22084"/>
            </a:xfrm>
            <a:custGeom>
              <a:avLst/>
              <a:gdLst/>
              <a:ahLst/>
              <a:cxnLst/>
              <a:rect l="l" t="t" r="r" b="b"/>
              <a:pathLst>
                <a:path w="17341" h="22084" extrusionOk="0">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6" name="Google Shape;1116;p18"/>
            <p:cNvSpPr/>
            <p:nvPr/>
          </p:nvSpPr>
          <p:spPr>
            <a:xfrm>
              <a:off x="9733018" y="5473074"/>
              <a:ext cx="29043" cy="30083"/>
            </a:xfrm>
            <a:custGeom>
              <a:avLst/>
              <a:gdLst/>
              <a:ahLst/>
              <a:cxnLst/>
              <a:rect l="l" t="t" r="r" b="b"/>
              <a:pathLst>
                <a:path w="29043" h="30083" extrusionOk="0">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7" name="Google Shape;1117;p18"/>
            <p:cNvSpPr/>
            <p:nvPr/>
          </p:nvSpPr>
          <p:spPr>
            <a:xfrm>
              <a:off x="8649043" y="3967300"/>
              <a:ext cx="337479" cy="452444"/>
            </a:xfrm>
            <a:custGeom>
              <a:avLst/>
              <a:gdLst/>
              <a:ahLst/>
              <a:cxnLst/>
              <a:rect l="l" t="t" r="r" b="b"/>
              <a:pathLst>
                <a:path w="337479" h="452444" extrusionOk="0">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8" name="Google Shape;1118;p18"/>
            <p:cNvSpPr/>
            <p:nvPr/>
          </p:nvSpPr>
          <p:spPr>
            <a:xfrm>
              <a:off x="8643920" y="3966800"/>
              <a:ext cx="20404" cy="18839"/>
            </a:xfrm>
            <a:custGeom>
              <a:avLst/>
              <a:gdLst/>
              <a:ahLst/>
              <a:cxnLst/>
              <a:rect l="l" t="t" r="r" b="b"/>
              <a:pathLst>
                <a:path w="20404" h="18839" extrusionOk="0">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9" name="Google Shape;1119;p18"/>
            <p:cNvSpPr/>
            <p:nvPr/>
          </p:nvSpPr>
          <p:spPr>
            <a:xfrm>
              <a:off x="8643046" y="3914946"/>
              <a:ext cx="79216" cy="57227"/>
            </a:xfrm>
            <a:custGeom>
              <a:avLst/>
              <a:gdLst/>
              <a:ahLst/>
              <a:cxnLst/>
              <a:rect l="l" t="t" r="r" b="b"/>
              <a:pathLst>
                <a:path w="79216" h="57227" extrusionOk="0">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0" name="Google Shape;1120;p18"/>
            <p:cNvSpPr/>
            <p:nvPr/>
          </p:nvSpPr>
          <p:spPr>
            <a:xfrm>
              <a:off x="7474301" y="4443110"/>
              <a:ext cx="91507" cy="133744"/>
            </a:xfrm>
            <a:custGeom>
              <a:avLst/>
              <a:gdLst/>
              <a:ahLst/>
              <a:cxnLst/>
              <a:rect l="l" t="t" r="r" b="b"/>
              <a:pathLst>
                <a:path w="91507" h="133744" extrusionOk="0">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1" name="Google Shape;1121;p18"/>
            <p:cNvSpPr/>
            <p:nvPr/>
          </p:nvSpPr>
          <p:spPr>
            <a:xfrm>
              <a:off x="7413077" y="4350897"/>
              <a:ext cx="76217" cy="108585"/>
            </a:xfrm>
            <a:custGeom>
              <a:avLst/>
              <a:gdLst/>
              <a:ahLst/>
              <a:cxnLst/>
              <a:rect l="l" t="t" r="r" b="b"/>
              <a:pathLst>
                <a:path w="76217" h="108585" extrusionOk="0">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2" name="Google Shape;1122;p18"/>
            <p:cNvSpPr/>
            <p:nvPr/>
          </p:nvSpPr>
          <p:spPr>
            <a:xfrm>
              <a:off x="7307373" y="3615690"/>
              <a:ext cx="121285" cy="750445"/>
            </a:xfrm>
            <a:custGeom>
              <a:avLst/>
              <a:gdLst/>
              <a:ahLst/>
              <a:cxnLst/>
              <a:rect l="l" t="t" r="r" b="b"/>
              <a:pathLst>
                <a:path w="121285" h="750445" extrusionOk="0">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3" name="Google Shape;1123;p18"/>
            <p:cNvSpPr/>
            <p:nvPr/>
          </p:nvSpPr>
          <p:spPr>
            <a:xfrm>
              <a:off x="11944744" y="1855267"/>
              <a:ext cx="67471" cy="76719"/>
            </a:xfrm>
            <a:custGeom>
              <a:avLst/>
              <a:gdLst/>
              <a:ahLst/>
              <a:cxnLst/>
              <a:rect l="l" t="t" r="r" b="b"/>
              <a:pathLst>
                <a:path w="67471" h="76719" extrusionOk="0">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4" name="Google Shape;1124;p18"/>
            <p:cNvSpPr/>
            <p:nvPr/>
          </p:nvSpPr>
          <p:spPr>
            <a:xfrm>
              <a:off x="11998418" y="1912160"/>
              <a:ext cx="125920" cy="124659"/>
            </a:xfrm>
            <a:custGeom>
              <a:avLst/>
              <a:gdLst/>
              <a:ahLst/>
              <a:cxnLst/>
              <a:rect l="l" t="t" r="r" b="b"/>
              <a:pathLst>
                <a:path w="125920" h="124659" extrusionOk="0">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5" name="Google Shape;1125;p18"/>
            <p:cNvSpPr/>
            <p:nvPr/>
          </p:nvSpPr>
          <p:spPr>
            <a:xfrm>
              <a:off x="9135161" y="2648576"/>
              <a:ext cx="25923" cy="192423"/>
            </a:xfrm>
            <a:custGeom>
              <a:avLst/>
              <a:gdLst/>
              <a:ahLst/>
              <a:cxnLst/>
              <a:rect l="l" t="t" r="r" b="b"/>
              <a:pathLst>
                <a:path w="25923" h="192423" extrusionOk="0">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6" name="Google Shape;1126;p18"/>
            <p:cNvSpPr/>
            <p:nvPr/>
          </p:nvSpPr>
          <p:spPr>
            <a:xfrm>
              <a:off x="9142981" y="2829878"/>
              <a:ext cx="53707" cy="729708"/>
            </a:xfrm>
            <a:custGeom>
              <a:avLst/>
              <a:gdLst/>
              <a:ahLst/>
              <a:cxnLst/>
              <a:rect l="l" t="t" r="r" b="b"/>
              <a:pathLst>
                <a:path w="53707" h="729708" extrusionOk="0">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7" name="Google Shape;1127;p18"/>
            <p:cNvSpPr/>
            <p:nvPr/>
          </p:nvSpPr>
          <p:spPr>
            <a:xfrm>
              <a:off x="9082106" y="3549465"/>
              <a:ext cx="114839" cy="73097"/>
            </a:xfrm>
            <a:custGeom>
              <a:avLst/>
              <a:gdLst/>
              <a:ahLst/>
              <a:cxnLst/>
              <a:rect l="l" t="t" r="r" b="b"/>
              <a:pathLst>
                <a:path w="114839" h="73097" extrusionOk="0">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8" name="Google Shape;1128;p18"/>
            <p:cNvSpPr/>
            <p:nvPr/>
          </p:nvSpPr>
          <p:spPr>
            <a:xfrm>
              <a:off x="9024381" y="3601753"/>
              <a:ext cx="70171" cy="47299"/>
            </a:xfrm>
            <a:custGeom>
              <a:avLst/>
              <a:gdLst/>
              <a:ahLst/>
              <a:cxnLst/>
              <a:rect l="l" t="t" r="r" b="b"/>
              <a:pathLst>
                <a:path w="70171" h="47299" extrusionOk="0">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9" name="Google Shape;1129;p18"/>
            <p:cNvSpPr/>
            <p:nvPr/>
          </p:nvSpPr>
          <p:spPr>
            <a:xfrm>
              <a:off x="9788988" y="4152476"/>
              <a:ext cx="43418" cy="37239"/>
            </a:xfrm>
            <a:custGeom>
              <a:avLst/>
              <a:gdLst/>
              <a:ahLst/>
              <a:cxnLst/>
              <a:rect l="l" t="t" r="r" b="b"/>
              <a:pathLst>
                <a:path w="43418" h="37239" extrusionOk="0">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0" name="Google Shape;1130;p18"/>
            <p:cNvSpPr/>
            <p:nvPr/>
          </p:nvSpPr>
          <p:spPr>
            <a:xfrm>
              <a:off x="9820560" y="4101894"/>
              <a:ext cx="109451" cy="71203"/>
            </a:xfrm>
            <a:custGeom>
              <a:avLst/>
              <a:gdLst/>
              <a:ahLst/>
              <a:cxnLst/>
              <a:rect l="l" t="t" r="r" b="b"/>
              <a:pathLst>
                <a:path w="109451" h="71203" extrusionOk="0">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1" name="Google Shape;1131;p18"/>
            <p:cNvSpPr/>
            <p:nvPr/>
          </p:nvSpPr>
          <p:spPr>
            <a:xfrm>
              <a:off x="8827841" y="3424891"/>
              <a:ext cx="78022" cy="101380"/>
            </a:xfrm>
            <a:custGeom>
              <a:avLst/>
              <a:gdLst/>
              <a:ahLst/>
              <a:cxnLst/>
              <a:rect l="l" t="t" r="r" b="b"/>
              <a:pathLst>
                <a:path w="78022" h="101380" extrusionOk="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2" name="Google Shape;1132;p18"/>
            <p:cNvSpPr/>
            <p:nvPr/>
          </p:nvSpPr>
          <p:spPr>
            <a:xfrm>
              <a:off x="8676059" y="3226716"/>
              <a:ext cx="166372" cy="215879"/>
            </a:xfrm>
            <a:custGeom>
              <a:avLst/>
              <a:gdLst/>
              <a:ahLst/>
              <a:cxnLst/>
              <a:rect l="l" t="t" r="r" b="b"/>
              <a:pathLst>
                <a:path w="166372" h="215879" extrusionOk="0">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3" name="Google Shape;1133;p18"/>
            <p:cNvSpPr/>
            <p:nvPr/>
          </p:nvSpPr>
          <p:spPr>
            <a:xfrm>
              <a:off x="7291381" y="4688595"/>
              <a:ext cx="146310" cy="222577"/>
            </a:xfrm>
            <a:custGeom>
              <a:avLst/>
              <a:gdLst/>
              <a:ahLst/>
              <a:cxnLst/>
              <a:rect l="l" t="t" r="r" b="b"/>
              <a:pathLst>
                <a:path w="146310" h="222577" extrusionOk="0">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4" name="Google Shape;1134;p18"/>
            <p:cNvSpPr/>
            <p:nvPr/>
          </p:nvSpPr>
          <p:spPr>
            <a:xfrm>
              <a:off x="7421325" y="4894260"/>
              <a:ext cx="55521" cy="82168"/>
            </a:xfrm>
            <a:custGeom>
              <a:avLst/>
              <a:gdLst/>
              <a:ahLst/>
              <a:cxnLst/>
              <a:rect l="l" t="t" r="r" b="b"/>
              <a:pathLst>
                <a:path w="55521" h="82168" extrusionOk="0">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5" name="Google Shape;1135;p18"/>
            <p:cNvSpPr/>
            <p:nvPr/>
          </p:nvSpPr>
          <p:spPr>
            <a:xfrm>
              <a:off x="8958410" y="5290646"/>
              <a:ext cx="17333" cy="23367"/>
            </a:xfrm>
            <a:custGeom>
              <a:avLst/>
              <a:gdLst/>
              <a:ahLst/>
              <a:cxnLst/>
              <a:rect l="l" t="t" r="r" b="b"/>
              <a:pathLst>
                <a:path w="17333" h="23367" extrusionOk="0">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6" name="Google Shape;1136;p18"/>
            <p:cNvSpPr/>
            <p:nvPr/>
          </p:nvSpPr>
          <p:spPr>
            <a:xfrm>
              <a:off x="8519099" y="5544714"/>
              <a:ext cx="12494" cy="2456"/>
            </a:xfrm>
            <a:custGeom>
              <a:avLst/>
              <a:gdLst/>
              <a:ahLst/>
              <a:cxnLst/>
              <a:rect l="l" t="t" r="r" b="b"/>
              <a:pathLst>
                <a:path w="12494" h="2456" extrusionOk="0">
                  <a:moveTo>
                    <a:pt x="0" y="1332"/>
                  </a:moveTo>
                  <a:lnTo>
                    <a:pt x="0" y="2456"/>
                  </a:lnTo>
                  <a:cubicBezTo>
                    <a:pt x="0" y="1706"/>
                    <a:pt x="0" y="957"/>
                    <a:pt x="0" y="207"/>
                  </a:cubicBezTo>
                  <a:cubicBezTo>
                    <a:pt x="0" y="-543"/>
                    <a:pt x="0" y="957"/>
                    <a:pt x="0" y="13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7" name="Google Shape;1137;p18"/>
            <p:cNvSpPr/>
            <p:nvPr/>
          </p:nvSpPr>
          <p:spPr>
            <a:xfrm>
              <a:off x="8519849" y="5541797"/>
              <a:ext cx="874" cy="1874"/>
            </a:xfrm>
            <a:custGeom>
              <a:avLst/>
              <a:gdLst/>
              <a:ahLst/>
              <a:cxnLst/>
              <a:rect l="l" t="t" r="r" b="b"/>
              <a:pathLst>
                <a:path w="874" h="1874" extrusionOk="0">
                  <a:moveTo>
                    <a:pt x="0" y="875"/>
                  </a:moveTo>
                  <a:lnTo>
                    <a:pt x="0" y="1874"/>
                  </a:lnTo>
                  <a:cubicBezTo>
                    <a:pt x="237" y="1225"/>
                    <a:pt x="537" y="600"/>
                    <a:pt x="875" y="0"/>
                  </a:cubicBezTo>
                  <a:cubicBezTo>
                    <a:pt x="612" y="325"/>
                    <a:pt x="325" y="612"/>
                    <a:pt x="0"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8" name="Google Shape;1138;p18"/>
            <p:cNvSpPr/>
            <p:nvPr/>
          </p:nvSpPr>
          <p:spPr>
            <a:xfrm>
              <a:off x="8523597" y="5293608"/>
              <a:ext cx="446226" cy="259434"/>
            </a:xfrm>
            <a:custGeom>
              <a:avLst/>
              <a:gdLst/>
              <a:ahLst/>
              <a:cxnLst/>
              <a:rect l="l" t="t" r="r" b="b"/>
              <a:pathLst>
                <a:path w="446226" h="259434" extrusionOk="0">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39" name="Google Shape;1139;p18"/>
            <p:cNvSpPr/>
            <p:nvPr/>
          </p:nvSpPr>
          <p:spPr>
            <a:xfrm>
              <a:off x="8521848" y="5538174"/>
              <a:ext cx="1124" cy="1249"/>
            </a:xfrm>
            <a:custGeom>
              <a:avLst/>
              <a:gdLst/>
              <a:ahLst/>
              <a:cxnLst/>
              <a:rect l="l" t="t" r="r" b="b"/>
              <a:pathLst>
                <a:path w="1124" h="1249" extrusionOk="0">
                  <a:moveTo>
                    <a:pt x="0" y="500"/>
                  </a:moveTo>
                  <a:lnTo>
                    <a:pt x="0" y="1249"/>
                  </a:lnTo>
                  <a:lnTo>
                    <a:pt x="1124" y="0"/>
                  </a:lnTo>
                  <a:cubicBezTo>
                    <a:pt x="1124" y="0"/>
                    <a:pt x="125" y="375"/>
                    <a:pt x="0" y="5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0" name="Google Shape;1140;p18"/>
            <p:cNvSpPr/>
            <p:nvPr/>
          </p:nvSpPr>
          <p:spPr>
            <a:xfrm>
              <a:off x="7925731" y="3827356"/>
              <a:ext cx="34360" cy="49230"/>
            </a:xfrm>
            <a:custGeom>
              <a:avLst/>
              <a:gdLst/>
              <a:ahLst/>
              <a:cxnLst/>
              <a:rect l="l" t="t" r="r" b="b"/>
              <a:pathLst>
                <a:path w="34360" h="49230" extrusionOk="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1" name="Google Shape;1141;p18"/>
            <p:cNvSpPr/>
            <p:nvPr/>
          </p:nvSpPr>
          <p:spPr>
            <a:xfrm>
              <a:off x="7934852" y="3816610"/>
              <a:ext cx="38858" cy="48480"/>
            </a:xfrm>
            <a:custGeom>
              <a:avLst/>
              <a:gdLst/>
              <a:ahLst/>
              <a:cxnLst/>
              <a:rect l="l" t="t" r="r" b="b"/>
              <a:pathLst>
                <a:path w="38858" h="48480" extrusionOk="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2" name="Google Shape;1142;p18"/>
            <p:cNvSpPr/>
            <p:nvPr/>
          </p:nvSpPr>
          <p:spPr>
            <a:xfrm>
              <a:off x="12094179" y="2022615"/>
              <a:ext cx="33042" cy="192758"/>
            </a:xfrm>
            <a:custGeom>
              <a:avLst/>
              <a:gdLst/>
              <a:ahLst/>
              <a:cxnLst/>
              <a:rect l="l" t="t" r="r" b="b"/>
              <a:pathLst>
                <a:path w="33042" h="192758" extrusionOk="0">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3" name="Google Shape;1143;p18"/>
            <p:cNvSpPr/>
            <p:nvPr/>
          </p:nvSpPr>
          <p:spPr>
            <a:xfrm>
              <a:off x="12089419" y="2202250"/>
              <a:ext cx="22029" cy="68608"/>
            </a:xfrm>
            <a:custGeom>
              <a:avLst/>
              <a:gdLst/>
              <a:ahLst/>
              <a:cxnLst/>
              <a:rect l="l" t="t" r="r" b="b"/>
              <a:pathLst>
                <a:path w="22029" h="68608" extrusionOk="0">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4" name="Google Shape;1144;p18"/>
            <p:cNvSpPr/>
            <p:nvPr/>
          </p:nvSpPr>
          <p:spPr>
            <a:xfrm>
              <a:off x="7741810" y="6719077"/>
              <a:ext cx="39358" cy="153438"/>
            </a:xfrm>
            <a:custGeom>
              <a:avLst/>
              <a:gdLst/>
              <a:ahLst/>
              <a:cxnLst/>
              <a:rect l="l" t="t" r="r" b="b"/>
              <a:pathLst>
                <a:path w="39358" h="153438" extrusionOk="0">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5" name="Google Shape;1145;p18"/>
            <p:cNvSpPr/>
            <p:nvPr/>
          </p:nvSpPr>
          <p:spPr>
            <a:xfrm>
              <a:off x="11295824" y="3876086"/>
              <a:ext cx="79790" cy="58015"/>
            </a:xfrm>
            <a:custGeom>
              <a:avLst/>
              <a:gdLst/>
              <a:ahLst/>
              <a:cxnLst/>
              <a:rect l="l" t="t" r="r" b="b"/>
              <a:pathLst>
                <a:path w="79790" h="58015" extrusionOk="0">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6" name="Google Shape;1146;p18"/>
            <p:cNvSpPr/>
            <p:nvPr/>
          </p:nvSpPr>
          <p:spPr>
            <a:xfrm>
              <a:off x="11540544" y="3783623"/>
              <a:ext cx="42481" cy="53853"/>
            </a:xfrm>
            <a:custGeom>
              <a:avLst/>
              <a:gdLst/>
              <a:ahLst/>
              <a:cxnLst/>
              <a:rect l="l" t="t" r="r" b="b"/>
              <a:pathLst>
                <a:path w="42481" h="53853" extrusionOk="0">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7" name="Google Shape;1147;p18"/>
            <p:cNvSpPr/>
            <p:nvPr/>
          </p:nvSpPr>
          <p:spPr>
            <a:xfrm>
              <a:off x="11567388" y="3818916"/>
              <a:ext cx="100147" cy="114105"/>
            </a:xfrm>
            <a:custGeom>
              <a:avLst/>
              <a:gdLst/>
              <a:ahLst/>
              <a:cxnLst/>
              <a:rect l="l" t="t" r="r" b="b"/>
              <a:pathLst>
                <a:path w="100147" h="114105" extrusionOk="0">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8" name="Google Shape;1148;p18"/>
            <p:cNvSpPr/>
            <p:nvPr/>
          </p:nvSpPr>
          <p:spPr>
            <a:xfrm>
              <a:off x="11673236" y="3084652"/>
              <a:ext cx="191495" cy="116953"/>
            </a:xfrm>
            <a:custGeom>
              <a:avLst/>
              <a:gdLst/>
              <a:ahLst/>
              <a:cxnLst/>
              <a:rect l="l" t="t" r="r" b="b"/>
              <a:pathLst>
                <a:path w="191495" h="116953" extrusionOk="0">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49" name="Google Shape;1149;p18"/>
            <p:cNvSpPr/>
            <p:nvPr/>
          </p:nvSpPr>
          <p:spPr>
            <a:xfrm>
              <a:off x="11665115" y="3209102"/>
              <a:ext cx="1249" cy="37"/>
            </a:xfrm>
            <a:custGeom>
              <a:avLst/>
              <a:gdLst/>
              <a:ahLst/>
              <a:cxnLst/>
              <a:rect l="l" t="t" r="r" b="b"/>
              <a:pathLst>
                <a:path w="1249" h="37" extrusionOk="0">
                  <a:moveTo>
                    <a:pt x="1249" y="0"/>
                  </a:moveTo>
                  <a:cubicBezTo>
                    <a:pt x="837" y="50"/>
                    <a:pt x="412" y="50"/>
                    <a:pt x="0" y="0"/>
                  </a:cubicBezTo>
                  <a:lnTo>
                    <a:pt x="9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0" name="Google Shape;1150;p18"/>
            <p:cNvSpPr/>
            <p:nvPr/>
          </p:nvSpPr>
          <p:spPr>
            <a:xfrm>
              <a:off x="11664115" y="3180968"/>
              <a:ext cx="21415" cy="28134"/>
            </a:xfrm>
            <a:custGeom>
              <a:avLst/>
              <a:gdLst/>
              <a:ahLst/>
              <a:cxnLst/>
              <a:rect l="l" t="t" r="r" b="b"/>
              <a:pathLst>
                <a:path w="21415" h="28134" extrusionOk="0">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1" name="Google Shape;1151;p18"/>
            <p:cNvSpPr/>
            <p:nvPr/>
          </p:nvSpPr>
          <p:spPr>
            <a:xfrm>
              <a:off x="11347627" y="3480681"/>
              <a:ext cx="261145" cy="161248"/>
            </a:xfrm>
            <a:custGeom>
              <a:avLst/>
              <a:gdLst/>
              <a:ahLst/>
              <a:cxnLst/>
              <a:rect l="l" t="t" r="r" b="b"/>
              <a:pathLst>
                <a:path w="261145" h="161248" extrusionOk="0">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2" name="Google Shape;1152;p18"/>
            <p:cNvSpPr/>
            <p:nvPr/>
          </p:nvSpPr>
          <p:spPr>
            <a:xfrm>
              <a:off x="11230428" y="3624811"/>
              <a:ext cx="117074" cy="72720"/>
            </a:xfrm>
            <a:custGeom>
              <a:avLst/>
              <a:gdLst/>
              <a:ahLst/>
              <a:cxnLst/>
              <a:rect l="l" t="t" r="r" b="b"/>
              <a:pathLst>
                <a:path w="117074" h="72720" extrusionOk="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3" name="Google Shape;1153;p18"/>
            <p:cNvSpPr/>
            <p:nvPr/>
          </p:nvSpPr>
          <p:spPr>
            <a:xfrm>
              <a:off x="11207313" y="3668919"/>
              <a:ext cx="28237" cy="32861"/>
            </a:xfrm>
            <a:custGeom>
              <a:avLst/>
              <a:gdLst/>
              <a:ahLst/>
              <a:cxnLst/>
              <a:rect l="l" t="t" r="r" b="b"/>
              <a:pathLst>
                <a:path w="28237" h="32861" extrusionOk="0">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4" name="Google Shape;1154;p18"/>
            <p:cNvSpPr/>
            <p:nvPr/>
          </p:nvSpPr>
          <p:spPr>
            <a:xfrm>
              <a:off x="11220038" y="3683534"/>
              <a:ext cx="170819" cy="189178"/>
            </a:xfrm>
            <a:custGeom>
              <a:avLst/>
              <a:gdLst/>
              <a:ahLst/>
              <a:cxnLst/>
              <a:rect l="l" t="t" r="r" b="b"/>
              <a:pathLst>
                <a:path w="170819" h="189178" extrusionOk="0">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5" name="Google Shape;1155;p18"/>
            <p:cNvSpPr/>
            <p:nvPr/>
          </p:nvSpPr>
          <p:spPr>
            <a:xfrm>
              <a:off x="11636502" y="4096623"/>
              <a:ext cx="155058" cy="96961"/>
            </a:xfrm>
            <a:custGeom>
              <a:avLst/>
              <a:gdLst/>
              <a:ahLst/>
              <a:cxnLst/>
              <a:rect l="l" t="t" r="r" b="b"/>
              <a:pathLst>
                <a:path w="155058" h="96961" extrusionOk="0">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6" name="Google Shape;1156;p18"/>
            <p:cNvSpPr/>
            <p:nvPr/>
          </p:nvSpPr>
          <p:spPr>
            <a:xfrm>
              <a:off x="11635003" y="4180715"/>
              <a:ext cx="1374" cy="1124"/>
            </a:xfrm>
            <a:custGeom>
              <a:avLst/>
              <a:gdLst/>
              <a:ahLst/>
              <a:cxnLst/>
              <a:rect l="l" t="t" r="r" b="b"/>
              <a:pathLst>
                <a:path w="1374" h="1124" extrusionOk="0">
                  <a:moveTo>
                    <a:pt x="0" y="1125"/>
                  </a:moveTo>
                  <a:cubicBezTo>
                    <a:pt x="425" y="712"/>
                    <a:pt x="887" y="337"/>
                    <a:pt x="1374" y="0"/>
                  </a:cubicBezTo>
                  <a:lnTo>
                    <a:pt x="137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7" name="Google Shape;1157;p18"/>
            <p:cNvSpPr/>
            <p:nvPr/>
          </p:nvSpPr>
          <p:spPr>
            <a:xfrm>
              <a:off x="11631754" y="4194959"/>
              <a:ext cx="1124" cy="1874"/>
            </a:xfrm>
            <a:custGeom>
              <a:avLst/>
              <a:gdLst/>
              <a:ahLst/>
              <a:cxnLst/>
              <a:rect l="l" t="t" r="r" b="b"/>
              <a:pathLst>
                <a:path w="1124" h="1874" extrusionOk="0">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8" name="Google Shape;1158;p18"/>
            <p:cNvSpPr/>
            <p:nvPr/>
          </p:nvSpPr>
          <p:spPr>
            <a:xfrm>
              <a:off x="12040203" y="4643655"/>
              <a:ext cx="131193" cy="147941"/>
            </a:xfrm>
            <a:custGeom>
              <a:avLst/>
              <a:gdLst/>
              <a:ahLst/>
              <a:cxnLst/>
              <a:rect l="l" t="t" r="r" b="b"/>
              <a:pathLst>
                <a:path w="131193" h="147941" extrusionOk="0">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59" name="Google Shape;1159;p18"/>
            <p:cNvSpPr/>
            <p:nvPr/>
          </p:nvSpPr>
          <p:spPr>
            <a:xfrm>
              <a:off x="8547712" y="5860670"/>
              <a:ext cx="18760" cy="21788"/>
            </a:xfrm>
            <a:custGeom>
              <a:avLst/>
              <a:gdLst/>
              <a:ahLst/>
              <a:cxnLst/>
              <a:rect l="l" t="t" r="r" b="b"/>
              <a:pathLst>
                <a:path w="18760" h="21788" extrusionOk="0">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0" name="Google Shape;1160;p18"/>
            <p:cNvSpPr/>
            <p:nvPr/>
          </p:nvSpPr>
          <p:spPr>
            <a:xfrm>
              <a:off x="8196989" y="4202456"/>
              <a:ext cx="136996" cy="191409"/>
            </a:xfrm>
            <a:custGeom>
              <a:avLst/>
              <a:gdLst/>
              <a:ahLst/>
              <a:cxnLst/>
              <a:rect l="l" t="t" r="r" b="b"/>
              <a:pathLst>
                <a:path w="136996" h="191409" extrusionOk="0">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1" name="Google Shape;1161;p18"/>
            <p:cNvSpPr/>
            <p:nvPr/>
          </p:nvSpPr>
          <p:spPr>
            <a:xfrm>
              <a:off x="8190241" y="4202081"/>
              <a:ext cx="22189" cy="16971"/>
            </a:xfrm>
            <a:custGeom>
              <a:avLst/>
              <a:gdLst/>
              <a:ahLst/>
              <a:cxnLst/>
              <a:rect l="l" t="t" r="r" b="b"/>
              <a:pathLst>
                <a:path w="22189" h="16971" extrusionOk="0">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2" name="Google Shape;1162;p18"/>
            <p:cNvSpPr/>
            <p:nvPr/>
          </p:nvSpPr>
          <p:spPr>
            <a:xfrm>
              <a:off x="9878690" y="5274279"/>
              <a:ext cx="387404" cy="236697"/>
            </a:xfrm>
            <a:custGeom>
              <a:avLst/>
              <a:gdLst/>
              <a:ahLst/>
              <a:cxnLst/>
              <a:rect l="l" t="t" r="r" b="b"/>
              <a:pathLst>
                <a:path w="387404" h="236697" extrusionOk="0">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3" name="Google Shape;1163;p18"/>
            <p:cNvSpPr/>
            <p:nvPr/>
          </p:nvSpPr>
          <p:spPr>
            <a:xfrm>
              <a:off x="9020397" y="3631434"/>
              <a:ext cx="19231" cy="58851"/>
            </a:xfrm>
            <a:custGeom>
              <a:avLst/>
              <a:gdLst/>
              <a:ahLst/>
              <a:cxnLst/>
              <a:rect l="l" t="t" r="r" b="b"/>
              <a:pathLst>
                <a:path w="19231" h="58851" extrusionOk="0">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4" name="Google Shape;1164;p18"/>
            <p:cNvSpPr/>
            <p:nvPr/>
          </p:nvSpPr>
          <p:spPr>
            <a:xfrm>
              <a:off x="9021653" y="3679040"/>
              <a:ext cx="21220" cy="75719"/>
            </a:xfrm>
            <a:custGeom>
              <a:avLst/>
              <a:gdLst/>
              <a:ahLst/>
              <a:cxnLst/>
              <a:rect l="l" t="t" r="r" b="b"/>
              <a:pathLst>
                <a:path w="21220" h="75719" extrusionOk="0">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5" name="Google Shape;1165;p18"/>
            <p:cNvSpPr/>
            <p:nvPr/>
          </p:nvSpPr>
          <p:spPr>
            <a:xfrm>
              <a:off x="10995529" y="3387906"/>
              <a:ext cx="4123" cy="17368"/>
            </a:xfrm>
            <a:custGeom>
              <a:avLst/>
              <a:gdLst/>
              <a:ahLst/>
              <a:cxnLst/>
              <a:rect l="l" t="t" r="r" b="b"/>
              <a:pathLst>
                <a:path w="4123" h="17368" extrusionOk="0">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6" name="Google Shape;1166;p18"/>
            <p:cNvSpPr/>
            <p:nvPr/>
          </p:nvSpPr>
          <p:spPr>
            <a:xfrm>
              <a:off x="10991656" y="3376585"/>
              <a:ext cx="1499" cy="74"/>
            </a:xfrm>
            <a:custGeom>
              <a:avLst/>
              <a:gdLst/>
              <a:ahLst/>
              <a:cxnLst/>
              <a:rect l="l" t="t" r="r" b="b"/>
              <a:pathLst>
                <a:path w="1499" h="74" extrusionOk="0">
                  <a:moveTo>
                    <a:pt x="0" y="75"/>
                  </a:moveTo>
                  <a:lnTo>
                    <a:pt x="0" y="75"/>
                  </a:lnTo>
                  <a:cubicBezTo>
                    <a:pt x="500" y="13"/>
                    <a:pt x="1000" y="13"/>
                    <a:pt x="1500" y="75"/>
                  </a:cubicBezTo>
                  <a:cubicBezTo>
                    <a:pt x="1000" y="-25"/>
                    <a:pt x="500" y="-25"/>
                    <a:pt x="0" y="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7" name="Google Shape;1167;p18"/>
            <p:cNvSpPr/>
            <p:nvPr/>
          </p:nvSpPr>
          <p:spPr>
            <a:xfrm>
              <a:off x="10984534" y="3396402"/>
              <a:ext cx="14619" cy="21991"/>
            </a:xfrm>
            <a:custGeom>
              <a:avLst/>
              <a:gdLst/>
              <a:ahLst/>
              <a:cxnLst/>
              <a:rect l="l" t="t" r="r" b="b"/>
              <a:pathLst>
                <a:path w="14619" h="21991" extrusionOk="0">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8" name="Google Shape;1168;p18"/>
            <p:cNvSpPr/>
            <p:nvPr/>
          </p:nvSpPr>
          <p:spPr>
            <a:xfrm>
              <a:off x="8581322" y="6543272"/>
              <a:ext cx="134941" cy="97711"/>
            </a:xfrm>
            <a:custGeom>
              <a:avLst/>
              <a:gdLst/>
              <a:ahLst/>
              <a:cxnLst/>
              <a:rect l="l" t="t" r="r" b="b"/>
              <a:pathLst>
                <a:path w="134941" h="97711" extrusionOk="0">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69" name="Google Shape;1169;p18"/>
            <p:cNvSpPr/>
            <p:nvPr/>
          </p:nvSpPr>
          <p:spPr>
            <a:xfrm>
              <a:off x="9413088" y="6065463"/>
              <a:ext cx="114200" cy="75595"/>
            </a:xfrm>
            <a:custGeom>
              <a:avLst/>
              <a:gdLst/>
              <a:ahLst/>
              <a:cxnLst/>
              <a:rect l="l" t="t" r="r" b="b"/>
              <a:pathLst>
                <a:path w="114200" h="75595" extrusionOk="0">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0" name="Google Shape;1170;p18"/>
            <p:cNvSpPr/>
            <p:nvPr/>
          </p:nvSpPr>
          <p:spPr>
            <a:xfrm>
              <a:off x="9409465" y="6141558"/>
              <a:ext cx="874" cy="1874"/>
            </a:xfrm>
            <a:custGeom>
              <a:avLst/>
              <a:gdLst/>
              <a:ahLst/>
              <a:cxnLst/>
              <a:rect l="l" t="t" r="r" b="b"/>
              <a:pathLst>
                <a:path w="874" h="1874" extrusionOk="0">
                  <a:moveTo>
                    <a:pt x="874" y="1874"/>
                  </a:moveTo>
                  <a:lnTo>
                    <a:pt x="0" y="0"/>
                  </a:lnTo>
                  <a:cubicBezTo>
                    <a:pt x="0" y="0"/>
                    <a:pt x="0" y="625"/>
                    <a:pt x="0" y="875"/>
                  </a:cubicBezTo>
                  <a:cubicBezTo>
                    <a:pt x="0" y="1125"/>
                    <a:pt x="750" y="1499"/>
                    <a:pt x="874" y="1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1" name="Google Shape;1171;p18"/>
            <p:cNvSpPr/>
            <p:nvPr/>
          </p:nvSpPr>
          <p:spPr>
            <a:xfrm>
              <a:off x="7803409" y="4979022"/>
              <a:ext cx="33360" cy="31487"/>
            </a:xfrm>
            <a:custGeom>
              <a:avLst/>
              <a:gdLst/>
              <a:ahLst/>
              <a:cxnLst/>
              <a:rect l="l" t="t" r="r" b="b"/>
              <a:pathLst>
                <a:path w="33360" h="31487" extrusionOk="0">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2" name="Google Shape;1172;p18"/>
            <p:cNvSpPr/>
            <p:nvPr/>
          </p:nvSpPr>
          <p:spPr>
            <a:xfrm>
              <a:off x="8563955" y="5911123"/>
              <a:ext cx="35828" cy="33637"/>
            </a:xfrm>
            <a:custGeom>
              <a:avLst/>
              <a:gdLst/>
              <a:ahLst/>
              <a:cxnLst/>
              <a:rect l="l" t="t" r="r" b="b"/>
              <a:pathLst>
                <a:path w="35828" h="33637" extrusionOk="0">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3" name="Google Shape;1173;p18"/>
            <p:cNvSpPr/>
            <p:nvPr/>
          </p:nvSpPr>
          <p:spPr>
            <a:xfrm>
              <a:off x="7693034" y="6418073"/>
              <a:ext cx="10792" cy="47106"/>
            </a:xfrm>
            <a:custGeom>
              <a:avLst/>
              <a:gdLst/>
              <a:ahLst/>
              <a:cxnLst/>
              <a:rect l="l" t="t" r="r" b="b"/>
              <a:pathLst>
                <a:path w="10792" h="47106" extrusionOk="0">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4" name="Google Shape;1174;p18"/>
            <p:cNvSpPr/>
            <p:nvPr/>
          </p:nvSpPr>
          <p:spPr>
            <a:xfrm>
              <a:off x="7738603" y="6715079"/>
              <a:ext cx="3331" cy="2748"/>
            </a:xfrm>
            <a:custGeom>
              <a:avLst/>
              <a:gdLst/>
              <a:ahLst/>
              <a:cxnLst/>
              <a:rect l="l" t="t" r="r" b="b"/>
              <a:pathLst>
                <a:path w="3331" h="2748" extrusionOk="0">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5" name="Google Shape;1175;p18"/>
            <p:cNvSpPr/>
            <p:nvPr/>
          </p:nvSpPr>
          <p:spPr>
            <a:xfrm>
              <a:off x="7465211" y="6704583"/>
              <a:ext cx="274475" cy="165544"/>
            </a:xfrm>
            <a:custGeom>
              <a:avLst/>
              <a:gdLst/>
              <a:ahLst/>
              <a:cxnLst/>
              <a:rect l="l" t="t" r="r" b="b"/>
              <a:pathLst>
                <a:path w="274475" h="165544" extrusionOk="0">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6" name="Google Shape;1176;p18"/>
            <p:cNvSpPr/>
            <p:nvPr/>
          </p:nvSpPr>
          <p:spPr>
            <a:xfrm>
              <a:off x="7739686" y="6715829"/>
              <a:ext cx="874" cy="1374"/>
            </a:xfrm>
            <a:custGeom>
              <a:avLst/>
              <a:gdLst/>
              <a:ahLst/>
              <a:cxnLst/>
              <a:rect l="l" t="t" r="r" b="b"/>
              <a:pathLst>
                <a:path w="874" h="1374" extrusionOk="0">
                  <a:moveTo>
                    <a:pt x="875" y="0"/>
                  </a:moveTo>
                  <a:lnTo>
                    <a:pt x="875" y="0"/>
                  </a:lnTo>
                  <a:lnTo>
                    <a:pt x="0" y="1374"/>
                  </a:lnTo>
                  <a:cubicBezTo>
                    <a:pt x="350" y="962"/>
                    <a:pt x="650" y="500"/>
                    <a:pt x="8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7" name="Google Shape;1177;p18"/>
            <p:cNvSpPr/>
            <p:nvPr/>
          </p:nvSpPr>
          <p:spPr>
            <a:xfrm>
              <a:off x="10979411" y="3424766"/>
              <a:ext cx="4373" cy="5997"/>
            </a:xfrm>
            <a:custGeom>
              <a:avLst/>
              <a:gdLst/>
              <a:ahLst/>
              <a:cxnLst/>
              <a:rect l="l" t="t" r="r" b="b"/>
              <a:pathLst>
                <a:path w="4373" h="5997" extrusionOk="0">
                  <a:moveTo>
                    <a:pt x="2874" y="4248"/>
                  </a:moveTo>
                  <a:lnTo>
                    <a:pt x="4373" y="5998"/>
                  </a:lnTo>
                  <a:cubicBezTo>
                    <a:pt x="3024" y="4248"/>
                    <a:pt x="2162" y="2187"/>
                    <a:pt x="1874" y="0"/>
                  </a:cubicBezTo>
                  <a:lnTo>
                    <a:pt x="0" y="10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8" name="Google Shape;1178;p18"/>
            <p:cNvSpPr/>
            <p:nvPr/>
          </p:nvSpPr>
          <p:spPr>
            <a:xfrm>
              <a:off x="10987408" y="3405024"/>
              <a:ext cx="8746" cy="9996"/>
            </a:xfrm>
            <a:custGeom>
              <a:avLst/>
              <a:gdLst/>
              <a:ahLst/>
              <a:cxnLst/>
              <a:rect l="l" t="t" r="r" b="b"/>
              <a:pathLst>
                <a:path w="8746" h="9996" extrusionOk="0">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79" name="Google Shape;1179;p18"/>
            <p:cNvSpPr/>
            <p:nvPr/>
          </p:nvSpPr>
          <p:spPr>
            <a:xfrm>
              <a:off x="10981285" y="3412146"/>
              <a:ext cx="240992" cy="275347"/>
            </a:xfrm>
            <a:custGeom>
              <a:avLst/>
              <a:gdLst/>
              <a:ahLst/>
              <a:cxnLst/>
              <a:rect l="l" t="t" r="r" b="b"/>
              <a:pathLst>
                <a:path w="240992" h="275347" extrusionOk="0">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0" name="Google Shape;1180;p18"/>
            <p:cNvSpPr/>
            <p:nvPr/>
          </p:nvSpPr>
          <p:spPr>
            <a:xfrm>
              <a:off x="10771001" y="3403025"/>
              <a:ext cx="218699" cy="134196"/>
            </a:xfrm>
            <a:custGeom>
              <a:avLst/>
              <a:gdLst/>
              <a:ahLst/>
              <a:cxnLst/>
              <a:rect l="l" t="t" r="r" b="b"/>
              <a:pathLst>
                <a:path w="218699" h="134196" extrusionOk="0">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1" name="Google Shape;1181;p18"/>
            <p:cNvSpPr/>
            <p:nvPr/>
          </p:nvSpPr>
          <p:spPr>
            <a:xfrm>
              <a:off x="10753259" y="3517229"/>
              <a:ext cx="23568" cy="22990"/>
            </a:xfrm>
            <a:custGeom>
              <a:avLst/>
              <a:gdLst/>
              <a:ahLst/>
              <a:cxnLst/>
              <a:rect l="l" t="t" r="r" b="b"/>
              <a:pathLst>
                <a:path w="23568" h="22990" extrusionOk="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2" name="Google Shape;1182;p18"/>
            <p:cNvSpPr/>
            <p:nvPr/>
          </p:nvSpPr>
          <p:spPr>
            <a:xfrm>
              <a:off x="11188196" y="4045144"/>
              <a:ext cx="86337" cy="102834"/>
            </a:xfrm>
            <a:custGeom>
              <a:avLst/>
              <a:gdLst/>
              <a:ahLst/>
              <a:cxnLst/>
              <a:rect l="l" t="t" r="r" b="b"/>
              <a:pathLst>
                <a:path w="86337" h="102834" extrusionOk="0">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3" name="Google Shape;1183;p18"/>
            <p:cNvSpPr/>
            <p:nvPr/>
          </p:nvSpPr>
          <p:spPr>
            <a:xfrm>
              <a:off x="11264107" y="4141105"/>
              <a:ext cx="56" cy="2124"/>
            </a:xfrm>
            <a:custGeom>
              <a:avLst/>
              <a:gdLst/>
              <a:ahLst/>
              <a:cxnLst/>
              <a:rect l="l" t="t" r="r" b="b"/>
              <a:pathLst>
                <a:path w="56" h="2124" extrusionOk="0">
                  <a:moveTo>
                    <a:pt x="56" y="2124"/>
                  </a:moveTo>
                  <a:lnTo>
                    <a:pt x="56" y="2124"/>
                  </a:lnTo>
                  <a:cubicBezTo>
                    <a:pt x="-19" y="1412"/>
                    <a:pt x="-19" y="712"/>
                    <a:pt x="56" y="0"/>
                  </a:cubicBezTo>
                  <a:cubicBezTo>
                    <a:pt x="-19" y="450"/>
                    <a:pt x="-19" y="925"/>
                    <a:pt x="56" y="1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4" name="Google Shape;1184;p18"/>
            <p:cNvSpPr/>
            <p:nvPr/>
          </p:nvSpPr>
          <p:spPr>
            <a:xfrm>
              <a:off x="11273409" y="4131678"/>
              <a:ext cx="1499" cy="56"/>
            </a:xfrm>
            <a:custGeom>
              <a:avLst/>
              <a:gdLst/>
              <a:ahLst/>
              <a:cxnLst/>
              <a:rect l="l" t="t" r="r" b="b"/>
              <a:pathLst>
                <a:path w="1499" h="56" extrusionOk="0">
                  <a:moveTo>
                    <a:pt x="0" y="56"/>
                  </a:moveTo>
                  <a:lnTo>
                    <a:pt x="1499" y="56"/>
                  </a:lnTo>
                  <a:cubicBezTo>
                    <a:pt x="1087" y="-19"/>
                    <a:pt x="662" y="-19"/>
                    <a:pt x="250" y="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5" name="Google Shape;1185;p18"/>
            <p:cNvSpPr/>
            <p:nvPr/>
          </p:nvSpPr>
          <p:spPr>
            <a:xfrm>
              <a:off x="11260818" y="4142480"/>
              <a:ext cx="19337" cy="71100"/>
            </a:xfrm>
            <a:custGeom>
              <a:avLst/>
              <a:gdLst/>
              <a:ahLst/>
              <a:cxnLst/>
              <a:rect l="l" t="t" r="r" b="b"/>
              <a:pathLst>
                <a:path w="19337" h="71100" extrusionOk="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6" name="Google Shape;1186;p18"/>
            <p:cNvSpPr/>
            <p:nvPr/>
          </p:nvSpPr>
          <p:spPr>
            <a:xfrm>
              <a:off x="10708278" y="3747512"/>
              <a:ext cx="45625" cy="1066824"/>
            </a:xfrm>
            <a:custGeom>
              <a:avLst/>
              <a:gdLst/>
              <a:ahLst/>
              <a:cxnLst/>
              <a:rect l="l" t="t" r="r" b="b"/>
              <a:pathLst>
                <a:path w="45625" h="1066824" extrusionOk="0">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7" name="Google Shape;1187;p18"/>
            <p:cNvSpPr/>
            <p:nvPr/>
          </p:nvSpPr>
          <p:spPr>
            <a:xfrm>
              <a:off x="10721897" y="4820210"/>
              <a:ext cx="1499" cy="1374"/>
            </a:xfrm>
            <a:custGeom>
              <a:avLst/>
              <a:gdLst/>
              <a:ahLst/>
              <a:cxnLst/>
              <a:rect l="l" t="t" r="r" b="b"/>
              <a:pathLst>
                <a:path w="1499" h="1374" extrusionOk="0">
                  <a:moveTo>
                    <a:pt x="0" y="1375"/>
                  </a:moveTo>
                  <a:lnTo>
                    <a:pt x="0" y="1375"/>
                  </a:lnTo>
                  <a:cubicBezTo>
                    <a:pt x="587" y="1012"/>
                    <a:pt x="1087" y="550"/>
                    <a:pt x="1499" y="0"/>
                  </a:cubicBezTo>
                  <a:cubicBezTo>
                    <a:pt x="1062" y="525"/>
                    <a:pt x="562" y="987"/>
                    <a:pt x="0" y="13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8" name="Google Shape;1188;p18"/>
            <p:cNvSpPr/>
            <p:nvPr/>
          </p:nvSpPr>
          <p:spPr>
            <a:xfrm>
              <a:off x="10294155" y="5023379"/>
              <a:ext cx="41658" cy="37273"/>
            </a:xfrm>
            <a:custGeom>
              <a:avLst/>
              <a:gdLst/>
              <a:ahLst/>
              <a:cxnLst/>
              <a:rect l="l" t="t" r="r" b="b"/>
              <a:pathLst>
                <a:path w="41658" h="37273" extrusionOk="0">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89" name="Google Shape;1189;p18"/>
            <p:cNvSpPr/>
            <p:nvPr/>
          </p:nvSpPr>
          <p:spPr>
            <a:xfrm>
              <a:off x="9374729" y="3280324"/>
              <a:ext cx="546389" cy="689100"/>
            </a:xfrm>
            <a:custGeom>
              <a:avLst/>
              <a:gdLst/>
              <a:ahLst/>
              <a:cxnLst/>
              <a:rect l="l" t="t" r="r" b="b"/>
              <a:pathLst>
                <a:path w="546389" h="689100" extrusionOk="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0" name="Google Shape;1190;p18"/>
            <p:cNvSpPr/>
            <p:nvPr/>
          </p:nvSpPr>
          <p:spPr>
            <a:xfrm>
              <a:off x="9363091" y="3266372"/>
              <a:ext cx="26526" cy="32465"/>
            </a:xfrm>
            <a:custGeom>
              <a:avLst/>
              <a:gdLst/>
              <a:ahLst/>
              <a:cxnLst/>
              <a:rect l="l" t="t" r="r" b="b"/>
              <a:pathLst>
                <a:path w="26526" h="32465" extrusionOk="0">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1" name="Google Shape;1191;p18"/>
            <p:cNvSpPr/>
            <p:nvPr/>
          </p:nvSpPr>
          <p:spPr>
            <a:xfrm>
              <a:off x="9909907" y="3504234"/>
              <a:ext cx="848849" cy="467494"/>
            </a:xfrm>
            <a:custGeom>
              <a:avLst/>
              <a:gdLst/>
              <a:ahLst/>
              <a:cxnLst/>
              <a:rect l="l" t="t" r="r" b="b"/>
              <a:pathLst>
                <a:path w="848849" h="467494" extrusionOk="0">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2" name="Google Shape;1192;p18"/>
            <p:cNvSpPr/>
            <p:nvPr/>
          </p:nvSpPr>
          <p:spPr>
            <a:xfrm>
              <a:off x="11355749" y="3222968"/>
              <a:ext cx="17325" cy="28992"/>
            </a:xfrm>
            <a:custGeom>
              <a:avLst/>
              <a:gdLst/>
              <a:ahLst/>
              <a:cxnLst/>
              <a:rect l="l" t="t" r="r" b="b"/>
              <a:pathLst>
                <a:path w="17325" h="28992" extrusionOk="0">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3" name="Google Shape;1193;p18"/>
            <p:cNvSpPr/>
            <p:nvPr/>
          </p:nvSpPr>
          <p:spPr>
            <a:xfrm>
              <a:off x="11333508" y="3252585"/>
              <a:ext cx="38108" cy="389857"/>
            </a:xfrm>
            <a:custGeom>
              <a:avLst/>
              <a:gdLst/>
              <a:ahLst/>
              <a:cxnLst/>
              <a:rect l="l" t="t" r="r" b="b"/>
              <a:pathLst>
                <a:path w="38108" h="389857" extrusionOk="0">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4" name="Google Shape;1194;p18"/>
            <p:cNvSpPr/>
            <p:nvPr/>
          </p:nvSpPr>
          <p:spPr>
            <a:xfrm>
              <a:off x="9855741" y="5668996"/>
              <a:ext cx="18897" cy="62350"/>
            </a:xfrm>
            <a:custGeom>
              <a:avLst/>
              <a:gdLst/>
              <a:ahLst/>
              <a:cxnLst/>
              <a:rect l="l" t="t" r="r" b="b"/>
              <a:pathLst>
                <a:path w="18897" h="62350" extrusionOk="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5" name="Google Shape;1195;p18"/>
            <p:cNvSpPr/>
            <p:nvPr/>
          </p:nvSpPr>
          <p:spPr>
            <a:xfrm>
              <a:off x="12012840" y="3668419"/>
              <a:ext cx="43994" cy="298006"/>
            </a:xfrm>
            <a:custGeom>
              <a:avLst/>
              <a:gdLst/>
              <a:ahLst/>
              <a:cxnLst/>
              <a:rect l="l" t="t" r="r" b="b"/>
              <a:pathLst>
                <a:path w="43994" h="298006" extrusionOk="0">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6" name="Google Shape;1196;p18"/>
            <p:cNvSpPr/>
            <p:nvPr/>
          </p:nvSpPr>
          <p:spPr>
            <a:xfrm>
              <a:off x="10877955" y="6634111"/>
              <a:ext cx="2998" cy="1874"/>
            </a:xfrm>
            <a:custGeom>
              <a:avLst/>
              <a:gdLst/>
              <a:ahLst/>
              <a:cxnLst/>
              <a:rect l="l" t="t" r="r" b="b"/>
              <a:pathLst>
                <a:path w="2998" h="1874" extrusionOk="0">
                  <a:moveTo>
                    <a:pt x="0" y="1874"/>
                  </a:moveTo>
                  <a:lnTo>
                    <a:pt x="2999" y="0"/>
                  </a:lnTo>
                  <a:cubicBezTo>
                    <a:pt x="2087" y="550"/>
                    <a:pt x="1062" y="900"/>
                    <a:pt x="0" y="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7" name="Google Shape;1197;p18"/>
            <p:cNvSpPr/>
            <p:nvPr/>
          </p:nvSpPr>
          <p:spPr>
            <a:xfrm>
              <a:off x="10462759" y="6614869"/>
              <a:ext cx="412072" cy="257397"/>
            </a:xfrm>
            <a:custGeom>
              <a:avLst/>
              <a:gdLst/>
              <a:ahLst/>
              <a:cxnLst/>
              <a:rect l="l" t="t" r="r" b="b"/>
              <a:pathLst>
                <a:path w="412072" h="257397" extrusionOk="0">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8" name="Google Shape;1198;p18"/>
            <p:cNvSpPr/>
            <p:nvPr/>
          </p:nvSpPr>
          <p:spPr>
            <a:xfrm>
              <a:off x="10867861" y="6485186"/>
              <a:ext cx="222954" cy="150174"/>
            </a:xfrm>
            <a:custGeom>
              <a:avLst/>
              <a:gdLst/>
              <a:ahLst/>
              <a:cxnLst/>
              <a:rect l="l" t="t" r="r" b="b"/>
              <a:pathLst>
                <a:path w="222954" h="150174" extrusionOk="0">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99" name="Google Shape;1199;p18"/>
            <p:cNvSpPr/>
            <p:nvPr/>
          </p:nvSpPr>
          <p:spPr>
            <a:xfrm>
              <a:off x="11346499" y="4477721"/>
              <a:ext cx="60690" cy="722336"/>
            </a:xfrm>
            <a:custGeom>
              <a:avLst/>
              <a:gdLst/>
              <a:ahLst/>
              <a:cxnLst/>
              <a:rect l="l" t="t" r="r" b="b"/>
              <a:pathLst>
                <a:path w="60690" h="722336" extrusionOk="0">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0" name="Google Shape;1200;p18"/>
            <p:cNvSpPr/>
            <p:nvPr/>
          </p:nvSpPr>
          <p:spPr>
            <a:xfrm>
              <a:off x="11343863" y="5188438"/>
              <a:ext cx="19028" cy="53978"/>
            </a:xfrm>
            <a:custGeom>
              <a:avLst/>
              <a:gdLst/>
              <a:ahLst/>
              <a:cxnLst/>
              <a:rect l="l" t="t" r="r" b="b"/>
              <a:pathLst>
                <a:path w="19028" h="53978" extrusionOk="0">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1" name="Google Shape;1201;p18"/>
            <p:cNvSpPr/>
            <p:nvPr/>
          </p:nvSpPr>
          <p:spPr>
            <a:xfrm>
              <a:off x="7763457" y="2379156"/>
              <a:ext cx="21209" cy="44758"/>
            </a:xfrm>
            <a:custGeom>
              <a:avLst/>
              <a:gdLst/>
              <a:ahLst/>
              <a:cxnLst/>
              <a:rect l="l" t="t" r="r" b="b"/>
              <a:pathLst>
                <a:path w="21209" h="44758" extrusionOk="0">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2" name="Google Shape;1202;p18"/>
            <p:cNvSpPr/>
            <p:nvPr/>
          </p:nvSpPr>
          <p:spPr>
            <a:xfrm>
              <a:off x="11067998" y="2166674"/>
              <a:ext cx="317294" cy="174649"/>
            </a:xfrm>
            <a:custGeom>
              <a:avLst/>
              <a:gdLst/>
              <a:ahLst/>
              <a:cxnLst/>
              <a:rect l="l" t="t" r="r" b="b"/>
              <a:pathLst>
                <a:path w="317294" h="174649" extrusionOk="0">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3" name="Google Shape;1203;p18"/>
            <p:cNvSpPr/>
            <p:nvPr/>
          </p:nvSpPr>
          <p:spPr>
            <a:xfrm>
              <a:off x="10929261" y="2395926"/>
              <a:ext cx="46" cy="1749"/>
            </a:xfrm>
            <a:custGeom>
              <a:avLst/>
              <a:gdLst/>
              <a:ahLst/>
              <a:cxnLst/>
              <a:rect l="l" t="t" r="r" b="b"/>
              <a:pathLst>
                <a:path w="46" h="1749" extrusionOk="0">
                  <a:moveTo>
                    <a:pt x="47" y="1749"/>
                  </a:moveTo>
                  <a:cubicBezTo>
                    <a:pt x="-16" y="1162"/>
                    <a:pt x="-16" y="587"/>
                    <a:pt x="47" y="0"/>
                  </a:cubicBezTo>
                  <a:cubicBezTo>
                    <a:pt x="-16" y="462"/>
                    <a:pt x="-16" y="912"/>
                    <a:pt x="47" y="13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4" name="Google Shape;1204;p18"/>
            <p:cNvSpPr/>
            <p:nvPr/>
          </p:nvSpPr>
          <p:spPr>
            <a:xfrm>
              <a:off x="10918925" y="2397801"/>
              <a:ext cx="27875" cy="304253"/>
            </a:xfrm>
            <a:custGeom>
              <a:avLst/>
              <a:gdLst/>
              <a:ahLst/>
              <a:cxnLst/>
              <a:rect l="l" t="t" r="r" b="b"/>
              <a:pathLst>
                <a:path w="27875" h="304253" extrusionOk="0">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5" name="Google Shape;1205;p18"/>
            <p:cNvSpPr/>
            <p:nvPr/>
          </p:nvSpPr>
          <p:spPr>
            <a:xfrm>
              <a:off x="10916936" y="2690309"/>
              <a:ext cx="20044" cy="80217"/>
            </a:xfrm>
            <a:custGeom>
              <a:avLst/>
              <a:gdLst/>
              <a:ahLst/>
              <a:cxnLst/>
              <a:rect l="l" t="t" r="r" b="b"/>
              <a:pathLst>
                <a:path w="20044" h="80217" extrusionOk="0">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6" name="Google Shape;1206;p18"/>
            <p:cNvSpPr/>
            <p:nvPr/>
          </p:nvSpPr>
          <p:spPr>
            <a:xfrm>
              <a:off x="11004900" y="2856243"/>
              <a:ext cx="367522" cy="406743"/>
            </a:xfrm>
            <a:custGeom>
              <a:avLst/>
              <a:gdLst/>
              <a:ahLst/>
              <a:cxnLst/>
              <a:rect l="l" t="t" r="r" b="b"/>
              <a:pathLst>
                <a:path w="367522" h="406743" extrusionOk="0">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7" name="Google Shape;1207;p18"/>
            <p:cNvSpPr/>
            <p:nvPr/>
          </p:nvSpPr>
          <p:spPr>
            <a:xfrm>
              <a:off x="10916844" y="2760262"/>
              <a:ext cx="102021" cy="114455"/>
            </a:xfrm>
            <a:custGeom>
              <a:avLst/>
              <a:gdLst/>
              <a:ahLst/>
              <a:cxnLst/>
              <a:rect l="l" t="t" r="r" b="b"/>
              <a:pathLst>
                <a:path w="102021" h="114455" extrusionOk="0">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8" name="Google Shape;1208;p18"/>
            <p:cNvSpPr/>
            <p:nvPr/>
          </p:nvSpPr>
          <p:spPr>
            <a:xfrm>
              <a:off x="8016441" y="5972375"/>
              <a:ext cx="102205" cy="69596"/>
            </a:xfrm>
            <a:custGeom>
              <a:avLst/>
              <a:gdLst/>
              <a:ahLst/>
              <a:cxnLst/>
              <a:rect l="l" t="t" r="r" b="b"/>
              <a:pathLst>
                <a:path w="102205" h="69596" extrusionOk="0">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09" name="Google Shape;1209;p18"/>
            <p:cNvSpPr/>
            <p:nvPr/>
          </p:nvSpPr>
          <p:spPr>
            <a:xfrm>
              <a:off x="8011397" y="6034351"/>
              <a:ext cx="46" cy="2123"/>
            </a:xfrm>
            <a:custGeom>
              <a:avLst/>
              <a:gdLst/>
              <a:ahLst/>
              <a:cxnLst/>
              <a:rect l="l" t="t" r="r" b="b"/>
              <a:pathLst>
                <a:path w="46" h="2123" extrusionOk="0">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0" name="Google Shape;1210;p18"/>
            <p:cNvSpPr/>
            <p:nvPr/>
          </p:nvSpPr>
          <p:spPr>
            <a:xfrm>
              <a:off x="8135640" y="6060215"/>
              <a:ext cx="278754" cy="170806"/>
            </a:xfrm>
            <a:custGeom>
              <a:avLst/>
              <a:gdLst/>
              <a:ahLst/>
              <a:cxnLst/>
              <a:rect l="l" t="t" r="r" b="b"/>
              <a:pathLst>
                <a:path w="278754" h="170806" extrusionOk="0">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1" name="Google Shape;1211;p18"/>
            <p:cNvSpPr/>
            <p:nvPr/>
          </p:nvSpPr>
          <p:spPr>
            <a:xfrm>
              <a:off x="8132516" y="6216778"/>
              <a:ext cx="1249" cy="1374"/>
            </a:xfrm>
            <a:custGeom>
              <a:avLst/>
              <a:gdLst/>
              <a:ahLst/>
              <a:cxnLst/>
              <a:rect l="l" t="t" r="r" b="b"/>
              <a:pathLst>
                <a:path w="1249" h="1374" extrusionOk="0">
                  <a:moveTo>
                    <a:pt x="0" y="1374"/>
                  </a:moveTo>
                  <a:cubicBezTo>
                    <a:pt x="350" y="862"/>
                    <a:pt x="775" y="400"/>
                    <a:pt x="1249" y="0"/>
                  </a:cubicBezTo>
                  <a:lnTo>
                    <a:pt x="125" y="11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2" name="Google Shape;1212;p18"/>
            <p:cNvSpPr/>
            <p:nvPr/>
          </p:nvSpPr>
          <p:spPr>
            <a:xfrm>
              <a:off x="10816349" y="4562063"/>
              <a:ext cx="29546" cy="385221"/>
            </a:xfrm>
            <a:custGeom>
              <a:avLst/>
              <a:gdLst/>
              <a:ahLst/>
              <a:cxnLst/>
              <a:rect l="l" t="t" r="r" b="b"/>
              <a:pathLst>
                <a:path w="29546" h="385221" extrusionOk="0">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3" name="Google Shape;1213;p18"/>
            <p:cNvSpPr/>
            <p:nvPr/>
          </p:nvSpPr>
          <p:spPr>
            <a:xfrm>
              <a:off x="10804986" y="4936039"/>
              <a:ext cx="29763" cy="381597"/>
            </a:xfrm>
            <a:custGeom>
              <a:avLst/>
              <a:gdLst/>
              <a:ahLst/>
              <a:cxnLst/>
              <a:rect l="l" t="t" r="r" b="b"/>
              <a:pathLst>
                <a:path w="29763" h="381597" extrusionOk="0">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4" name="Google Shape;1214;p18"/>
            <p:cNvSpPr/>
            <p:nvPr/>
          </p:nvSpPr>
          <p:spPr>
            <a:xfrm>
              <a:off x="8011887" y="6025323"/>
              <a:ext cx="22671" cy="52385"/>
            </a:xfrm>
            <a:custGeom>
              <a:avLst/>
              <a:gdLst/>
              <a:ahLst/>
              <a:cxnLst/>
              <a:rect l="l" t="t" r="r" b="b"/>
              <a:pathLst>
                <a:path w="22671" h="52385" extrusionOk="0">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5" name="Google Shape;1215;p18"/>
            <p:cNvSpPr/>
            <p:nvPr/>
          </p:nvSpPr>
          <p:spPr>
            <a:xfrm>
              <a:off x="8016098" y="6064950"/>
              <a:ext cx="28206" cy="99598"/>
            </a:xfrm>
            <a:custGeom>
              <a:avLst/>
              <a:gdLst/>
              <a:ahLst/>
              <a:cxnLst/>
              <a:rect l="l" t="t" r="r" b="b"/>
              <a:pathLst>
                <a:path w="28206" h="99598" extrusionOk="0">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6" name="Google Shape;1216;p18"/>
            <p:cNvSpPr/>
            <p:nvPr/>
          </p:nvSpPr>
          <p:spPr>
            <a:xfrm>
              <a:off x="11376739" y="4341276"/>
              <a:ext cx="1124" cy="1874"/>
            </a:xfrm>
            <a:custGeom>
              <a:avLst/>
              <a:gdLst/>
              <a:ahLst/>
              <a:cxnLst/>
              <a:rect l="l" t="t" r="r" b="b"/>
              <a:pathLst>
                <a:path w="1124" h="1874" extrusionOk="0">
                  <a:moveTo>
                    <a:pt x="1124" y="1874"/>
                  </a:moveTo>
                  <a:cubicBezTo>
                    <a:pt x="675" y="1300"/>
                    <a:pt x="300" y="662"/>
                    <a:pt x="0" y="0"/>
                  </a:cubicBezTo>
                  <a:lnTo>
                    <a:pt x="0" y="7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7" name="Google Shape;1217;p18"/>
            <p:cNvSpPr/>
            <p:nvPr/>
          </p:nvSpPr>
          <p:spPr>
            <a:xfrm>
              <a:off x="11375990" y="4303166"/>
              <a:ext cx="18880" cy="32362"/>
            </a:xfrm>
            <a:custGeom>
              <a:avLst/>
              <a:gdLst/>
              <a:ahLst/>
              <a:cxnLst/>
              <a:rect l="l" t="t" r="r" b="b"/>
              <a:pathLst>
                <a:path w="18880" h="32362" extrusionOk="0">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8" name="Google Shape;1218;p18"/>
            <p:cNvSpPr/>
            <p:nvPr/>
          </p:nvSpPr>
          <p:spPr>
            <a:xfrm>
              <a:off x="11375568" y="4338152"/>
              <a:ext cx="93" cy="1999"/>
            </a:xfrm>
            <a:custGeom>
              <a:avLst/>
              <a:gdLst/>
              <a:ahLst/>
              <a:cxnLst/>
              <a:rect l="l" t="t" r="r" b="b"/>
              <a:pathLst>
                <a:path w="93" h="1999" extrusionOk="0">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19" name="Google Shape;1219;p18"/>
            <p:cNvSpPr/>
            <p:nvPr/>
          </p:nvSpPr>
          <p:spPr>
            <a:xfrm>
              <a:off x="11266069" y="4132506"/>
              <a:ext cx="33579" cy="38837"/>
            </a:xfrm>
            <a:custGeom>
              <a:avLst/>
              <a:gdLst/>
              <a:ahLst/>
              <a:cxnLst/>
              <a:rect l="l" t="t" r="r" b="b"/>
              <a:pathLst>
                <a:path w="33579" h="38837" extrusionOk="0">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0" name="Google Shape;1220;p18"/>
            <p:cNvSpPr/>
            <p:nvPr/>
          </p:nvSpPr>
          <p:spPr>
            <a:xfrm>
              <a:off x="11282262" y="4152530"/>
              <a:ext cx="111470" cy="127019"/>
            </a:xfrm>
            <a:custGeom>
              <a:avLst/>
              <a:gdLst/>
              <a:ahLst/>
              <a:cxnLst/>
              <a:rect l="l" t="t" r="r" b="b"/>
              <a:pathLst>
                <a:path w="111470" h="127019" extrusionOk="0">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1" name="Google Shape;1221;p18"/>
            <p:cNvSpPr/>
            <p:nvPr/>
          </p:nvSpPr>
          <p:spPr>
            <a:xfrm>
              <a:off x="11375614" y="4325403"/>
              <a:ext cx="32611" cy="38863"/>
            </a:xfrm>
            <a:custGeom>
              <a:avLst/>
              <a:gdLst/>
              <a:ahLst/>
              <a:cxnLst/>
              <a:rect l="l" t="t" r="r" b="b"/>
              <a:pathLst>
                <a:path w="32611" h="38863" extrusionOk="0">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2" name="Google Shape;1222;p18"/>
            <p:cNvSpPr/>
            <p:nvPr/>
          </p:nvSpPr>
          <p:spPr>
            <a:xfrm>
              <a:off x="11393260" y="4346588"/>
              <a:ext cx="20588" cy="25008"/>
            </a:xfrm>
            <a:custGeom>
              <a:avLst/>
              <a:gdLst/>
              <a:ahLst/>
              <a:cxnLst/>
              <a:rect l="l" t="t" r="r" b="b"/>
              <a:pathLst>
                <a:path w="20588" h="25008" extrusionOk="0">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3" name="Google Shape;1223;p18"/>
            <p:cNvSpPr/>
            <p:nvPr/>
          </p:nvSpPr>
          <p:spPr>
            <a:xfrm>
              <a:off x="8338302" y="5847550"/>
              <a:ext cx="76466" cy="116203"/>
            </a:xfrm>
            <a:custGeom>
              <a:avLst/>
              <a:gdLst/>
              <a:ahLst/>
              <a:cxnLst/>
              <a:rect l="l" t="t" r="r" b="b"/>
              <a:pathLst>
                <a:path w="76466" h="116203" extrusionOk="0">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4" name="Google Shape;1224;p18"/>
            <p:cNvSpPr/>
            <p:nvPr/>
          </p:nvSpPr>
          <p:spPr>
            <a:xfrm>
              <a:off x="10516706" y="546788"/>
              <a:ext cx="25825" cy="602135"/>
            </a:xfrm>
            <a:custGeom>
              <a:avLst/>
              <a:gdLst/>
              <a:ahLst/>
              <a:cxnLst/>
              <a:rect l="l" t="t" r="r" b="b"/>
              <a:pathLst>
                <a:path w="25825" h="602135" extrusionOk="0">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5" name="Google Shape;1225;p18"/>
            <p:cNvSpPr/>
            <p:nvPr/>
          </p:nvSpPr>
          <p:spPr>
            <a:xfrm>
              <a:off x="6070662" y="4119987"/>
              <a:ext cx="146307" cy="638996"/>
            </a:xfrm>
            <a:custGeom>
              <a:avLst/>
              <a:gdLst/>
              <a:ahLst/>
              <a:cxnLst/>
              <a:rect l="l" t="t" r="r" b="b"/>
              <a:pathLst>
                <a:path w="146307" h="638996" extrusionOk="0">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6" name="Google Shape;1226;p18"/>
            <p:cNvSpPr/>
            <p:nvPr/>
          </p:nvSpPr>
          <p:spPr>
            <a:xfrm>
              <a:off x="6199890" y="4746279"/>
              <a:ext cx="83268" cy="338590"/>
            </a:xfrm>
            <a:custGeom>
              <a:avLst/>
              <a:gdLst/>
              <a:ahLst/>
              <a:cxnLst/>
              <a:rect l="l" t="t" r="r" b="b"/>
              <a:pathLst>
                <a:path w="83268" h="338590" extrusionOk="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7" name="Google Shape;1227;p18"/>
            <p:cNvSpPr/>
            <p:nvPr/>
          </p:nvSpPr>
          <p:spPr>
            <a:xfrm>
              <a:off x="10191515" y="565032"/>
              <a:ext cx="17397" cy="734457"/>
            </a:xfrm>
            <a:custGeom>
              <a:avLst/>
              <a:gdLst/>
              <a:ahLst/>
              <a:cxnLst/>
              <a:rect l="l" t="t" r="r" b="b"/>
              <a:pathLst>
                <a:path w="17397" h="734457" extrusionOk="0">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8" name="Google Shape;1228;p18"/>
            <p:cNvSpPr/>
            <p:nvPr/>
          </p:nvSpPr>
          <p:spPr>
            <a:xfrm>
              <a:off x="9746475" y="1941982"/>
              <a:ext cx="23239" cy="320747"/>
            </a:xfrm>
            <a:custGeom>
              <a:avLst/>
              <a:gdLst/>
              <a:ahLst/>
              <a:cxnLst/>
              <a:rect l="l" t="t" r="r" b="b"/>
              <a:pathLst>
                <a:path w="23239" h="320747" extrusionOk="0">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29" name="Google Shape;1229;p18"/>
            <p:cNvSpPr/>
            <p:nvPr/>
          </p:nvSpPr>
          <p:spPr>
            <a:xfrm>
              <a:off x="9752133" y="2252359"/>
              <a:ext cx="17956" cy="33362"/>
            </a:xfrm>
            <a:custGeom>
              <a:avLst/>
              <a:gdLst/>
              <a:ahLst/>
              <a:cxnLst/>
              <a:rect l="l" t="t" r="r" b="b"/>
              <a:pathLst>
                <a:path w="17956" h="33362" extrusionOk="0">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0" name="Google Shape;1230;p18"/>
            <p:cNvSpPr/>
            <p:nvPr/>
          </p:nvSpPr>
          <p:spPr>
            <a:xfrm>
              <a:off x="9208801" y="2527548"/>
              <a:ext cx="18308" cy="24066"/>
            </a:xfrm>
            <a:custGeom>
              <a:avLst/>
              <a:gdLst/>
              <a:ahLst/>
              <a:cxnLst/>
              <a:rect l="l" t="t" r="r" b="b"/>
              <a:pathLst>
                <a:path w="18308" h="24066" extrusionOk="0">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1" name="Google Shape;1231;p18"/>
            <p:cNvSpPr/>
            <p:nvPr/>
          </p:nvSpPr>
          <p:spPr>
            <a:xfrm>
              <a:off x="9145407" y="2530823"/>
              <a:ext cx="75105" cy="49370"/>
            </a:xfrm>
            <a:custGeom>
              <a:avLst/>
              <a:gdLst/>
              <a:ahLst/>
              <a:cxnLst/>
              <a:rect l="l" t="t" r="r" b="b"/>
              <a:pathLst>
                <a:path w="75105" h="49370" extrusionOk="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2" name="Google Shape;1232;p18"/>
            <p:cNvSpPr/>
            <p:nvPr/>
          </p:nvSpPr>
          <p:spPr>
            <a:xfrm>
              <a:off x="9348366" y="3141129"/>
              <a:ext cx="28068" cy="34193"/>
            </a:xfrm>
            <a:custGeom>
              <a:avLst/>
              <a:gdLst/>
              <a:ahLst/>
              <a:cxnLst/>
              <a:rect l="l" t="t" r="r" b="b"/>
              <a:pathLst>
                <a:path w="28068" h="34193" extrusionOk="0">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3" name="Google Shape;1233;p18"/>
            <p:cNvSpPr/>
            <p:nvPr/>
          </p:nvSpPr>
          <p:spPr>
            <a:xfrm>
              <a:off x="9281339" y="3055288"/>
              <a:ext cx="81867" cy="102791"/>
            </a:xfrm>
            <a:custGeom>
              <a:avLst/>
              <a:gdLst/>
              <a:ahLst/>
              <a:cxnLst/>
              <a:rect l="l" t="t" r="r" b="b"/>
              <a:pathLst>
                <a:path w="81867" h="102791" extrusionOk="0">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4" name="Google Shape;1234;p18"/>
            <p:cNvSpPr/>
            <p:nvPr/>
          </p:nvSpPr>
          <p:spPr>
            <a:xfrm>
              <a:off x="9178922" y="5807191"/>
              <a:ext cx="164321" cy="107817"/>
            </a:xfrm>
            <a:custGeom>
              <a:avLst/>
              <a:gdLst/>
              <a:ahLst/>
              <a:cxnLst/>
              <a:rect l="l" t="t" r="r" b="b"/>
              <a:pathLst>
                <a:path w="164321" h="107817" extrusionOk="0">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5" name="Google Shape;1235;p18"/>
            <p:cNvSpPr/>
            <p:nvPr/>
          </p:nvSpPr>
          <p:spPr>
            <a:xfrm>
              <a:off x="9331301" y="5805317"/>
              <a:ext cx="19435" cy="21908"/>
            </a:xfrm>
            <a:custGeom>
              <a:avLst/>
              <a:gdLst/>
              <a:ahLst/>
              <a:cxnLst/>
              <a:rect l="l" t="t" r="r" b="b"/>
              <a:pathLst>
                <a:path w="19435" h="21908" extrusionOk="0">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6" name="Google Shape;1236;p18"/>
            <p:cNvSpPr/>
            <p:nvPr/>
          </p:nvSpPr>
          <p:spPr>
            <a:xfrm>
              <a:off x="8994893" y="5280276"/>
              <a:ext cx="20663" cy="76719"/>
            </a:xfrm>
            <a:custGeom>
              <a:avLst/>
              <a:gdLst/>
              <a:ahLst/>
              <a:cxnLst/>
              <a:rect l="l" t="t" r="r" b="b"/>
              <a:pathLst>
                <a:path w="20663" h="76719" extrusionOk="0">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7" name="Google Shape;1237;p18"/>
            <p:cNvSpPr/>
            <p:nvPr/>
          </p:nvSpPr>
          <p:spPr>
            <a:xfrm>
              <a:off x="8964531" y="4806340"/>
              <a:ext cx="48204" cy="484681"/>
            </a:xfrm>
            <a:custGeom>
              <a:avLst/>
              <a:gdLst/>
              <a:ahLst/>
              <a:cxnLst/>
              <a:rect l="l" t="t" r="r" b="b"/>
              <a:pathLst>
                <a:path w="48204" h="484681" extrusionOk="0">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8" name="Google Shape;1238;p18"/>
            <p:cNvSpPr/>
            <p:nvPr/>
          </p:nvSpPr>
          <p:spPr>
            <a:xfrm>
              <a:off x="11821797" y="1853480"/>
              <a:ext cx="134064" cy="81380"/>
            </a:xfrm>
            <a:custGeom>
              <a:avLst/>
              <a:gdLst/>
              <a:ahLst/>
              <a:cxnLst/>
              <a:rect l="l" t="t" r="r" b="b"/>
              <a:pathLst>
                <a:path w="134064" h="81380" extrusionOk="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9" name="Google Shape;1239;p18"/>
            <p:cNvSpPr/>
            <p:nvPr/>
          </p:nvSpPr>
          <p:spPr>
            <a:xfrm>
              <a:off x="11514180" y="2058811"/>
              <a:ext cx="29487" cy="31362"/>
            </a:xfrm>
            <a:custGeom>
              <a:avLst/>
              <a:gdLst/>
              <a:ahLst/>
              <a:cxnLst/>
              <a:rect l="l" t="t" r="r" b="b"/>
              <a:pathLst>
                <a:path w="29487" h="31362" extrusionOk="0">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0" name="Google Shape;1240;p18"/>
            <p:cNvSpPr/>
            <p:nvPr/>
          </p:nvSpPr>
          <p:spPr>
            <a:xfrm>
              <a:off x="11368687" y="2069430"/>
              <a:ext cx="157576" cy="92144"/>
            </a:xfrm>
            <a:custGeom>
              <a:avLst/>
              <a:gdLst/>
              <a:ahLst/>
              <a:cxnLst/>
              <a:rect l="l" t="t" r="r" b="b"/>
              <a:pathLst>
                <a:path w="157576" h="92144" extrusionOk="0">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1" name="Google Shape;1241;p18"/>
            <p:cNvSpPr/>
            <p:nvPr/>
          </p:nvSpPr>
          <p:spPr>
            <a:xfrm>
              <a:off x="11025797" y="2153273"/>
              <a:ext cx="260231" cy="144739"/>
            </a:xfrm>
            <a:custGeom>
              <a:avLst/>
              <a:gdLst/>
              <a:ahLst/>
              <a:cxnLst/>
              <a:rect l="l" t="t" r="r" b="b"/>
              <a:pathLst>
                <a:path w="260231" h="144739" extrusionOk="0">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2" name="Google Shape;1242;p18"/>
            <p:cNvSpPr/>
            <p:nvPr/>
          </p:nvSpPr>
          <p:spPr>
            <a:xfrm>
              <a:off x="8959159" y="4443485"/>
              <a:ext cx="8246" cy="2837"/>
            </a:xfrm>
            <a:custGeom>
              <a:avLst/>
              <a:gdLst/>
              <a:ahLst/>
              <a:cxnLst/>
              <a:rect l="l" t="t" r="r" b="b"/>
              <a:pathLst>
                <a:path w="8246" h="2837" extrusionOk="0">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3" name="Google Shape;1243;p18"/>
            <p:cNvSpPr/>
            <p:nvPr/>
          </p:nvSpPr>
          <p:spPr>
            <a:xfrm>
              <a:off x="8953287" y="4424493"/>
              <a:ext cx="6871" cy="8496"/>
            </a:xfrm>
            <a:custGeom>
              <a:avLst/>
              <a:gdLst/>
              <a:ahLst/>
              <a:cxnLst/>
              <a:rect l="l" t="t" r="r" b="b"/>
              <a:pathLst>
                <a:path w="6871" h="8496" extrusionOk="0">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4" name="Google Shape;1244;p18"/>
            <p:cNvSpPr/>
            <p:nvPr/>
          </p:nvSpPr>
          <p:spPr>
            <a:xfrm>
              <a:off x="9628595" y="5317261"/>
              <a:ext cx="18953" cy="53103"/>
            </a:xfrm>
            <a:custGeom>
              <a:avLst/>
              <a:gdLst/>
              <a:ahLst/>
              <a:cxnLst/>
              <a:rect l="l" t="t" r="r" b="b"/>
              <a:pathLst>
                <a:path w="18953" h="53103" extrusionOk="0">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5" name="Google Shape;1245;p18"/>
            <p:cNvSpPr/>
            <p:nvPr/>
          </p:nvSpPr>
          <p:spPr>
            <a:xfrm>
              <a:off x="9604181" y="4499713"/>
              <a:ext cx="42356" cy="828794"/>
            </a:xfrm>
            <a:custGeom>
              <a:avLst/>
              <a:gdLst/>
              <a:ahLst/>
              <a:cxnLst/>
              <a:rect l="l" t="t" r="r" b="b"/>
              <a:pathLst>
                <a:path w="42356" h="828794" extrusionOk="0">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6" name="Google Shape;1246;p18"/>
            <p:cNvSpPr/>
            <p:nvPr/>
          </p:nvSpPr>
          <p:spPr>
            <a:xfrm>
              <a:off x="9409668" y="6126958"/>
              <a:ext cx="135738" cy="192528"/>
            </a:xfrm>
            <a:custGeom>
              <a:avLst/>
              <a:gdLst/>
              <a:ahLst/>
              <a:cxnLst/>
              <a:rect l="l" t="t" r="r" b="b"/>
              <a:pathLst>
                <a:path w="135738" h="192528" extrusionOk="0">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7" name="Google Shape;1247;p18"/>
            <p:cNvSpPr/>
            <p:nvPr/>
          </p:nvSpPr>
          <p:spPr>
            <a:xfrm>
              <a:off x="9108220" y="6096576"/>
              <a:ext cx="297262" cy="186550"/>
            </a:xfrm>
            <a:custGeom>
              <a:avLst/>
              <a:gdLst/>
              <a:ahLst/>
              <a:cxnLst/>
              <a:rect l="l" t="t" r="r" b="b"/>
              <a:pathLst>
                <a:path w="297262" h="186550" extrusionOk="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8" name="Google Shape;1248;p18"/>
            <p:cNvSpPr/>
            <p:nvPr/>
          </p:nvSpPr>
          <p:spPr>
            <a:xfrm>
              <a:off x="9013993" y="6263133"/>
              <a:ext cx="106973" cy="73723"/>
            </a:xfrm>
            <a:custGeom>
              <a:avLst/>
              <a:gdLst/>
              <a:ahLst/>
              <a:cxnLst/>
              <a:rect l="l" t="t" r="r" b="b"/>
              <a:pathLst>
                <a:path w="106973" h="73723" extrusionOk="0">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9" name="Google Shape;1249;p18"/>
            <p:cNvSpPr/>
            <p:nvPr/>
          </p:nvSpPr>
          <p:spPr>
            <a:xfrm>
              <a:off x="8421766" y="3980929"/>
              <a:ext cx="181941" cy="108447"/>
            </a:xfrm>
            <a:custGeom>
              <a:avLst/>
              <a:gdLst/>
              <a:ahLst/>
              <a:cxnLst/>
              <a:rect l="l" t="t" r="r" b="b"/>
              <a:pathLst>
                <a:path w="181941" h="108447" extrusionOk="0">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0" name="Google Shape;1250;p18"/>
            <p:cNvSpPr/>
            <p:nvPr/>
          </p:nvSpPr>
          <p:spPr>
            <a:xfrm>
              <a:off x="8198738" y="4068692"/>
              <a:ext cx="235555" cy="136763"/>
            </a:xfrm>
            <a:custGeom>
              <a:avLst/>
              <a:gdLst/>
              <a:ahLst/>
              <a:cxnLst/>
              <a:rect l="l" t="t" r="r" b="b"/>
              <a:pathLst>
                <a:path w="235555" h="136763" extrusionOk="0">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1" name="Google Shape;1251;p18"/>
            <p:cNvSpPr/>
            <p:nvPr/>
          </p:nvSpPr>
          <p:spPr>
            <a:xfrm>
              <a:off x="7793663" y="4999763"/>
              <a:ext cx="331981" cy="503447"/>
            </a:xfrm>
            <a:custGeom>
              <a:avLst/>
              <a:gdLst/>
              <a:ahLst/>
              <a:cxnLst/>
              <a:rect l="l" t="t" r="r" b="b"/>
              <a:pathLst>
                <a:path w="331981" h="503447" extrusionOk="0">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2" name="Google Shape;1252;p18"/>
            <p:cNvSpPr/>
            <p:nvPr/>
          </p:nvSpPr>
          <p:spPr>
            <a:xfrm>
              <a:off x="11513084" y="3037625"/>
              <a:ext cx="89682" cy="99630"/>
            </a:xfrm>
            <a:custGeom>
              <a:avLst/>
              <a:gdLst/>
              <a:ahLst/>
              <a:cxnLst/>
              <a:rect l="l" t="t" r="r" b="b"/>
              <a:pathLst>
                <a:path w="89682" h="99630" extrusionOk="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3" name="Google Shape;1253;p18"/>
            <p:cNvSpPr/>
            <p:nvPr/>
          </p:nvSpPr>
          <p:spPr>
            <a:xfrm>
              <a:off x="11588360" y="3118778"/>
              <a:ext cx="82619" cy="90783"/>
            </a:xfrm>
            <a:custGeom>
              <a:avLst/>
              <a:gdLst/>
              <a:ahLst/>
              <a:cxnLst/>
              <a:rect l="l" t="t" r="r" b="b"/>
              <a:pathLst>
                <a:path w="82619" h="90783" extrusionOk="0">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4" name="Google Shape;1254;p18"/>
            <p:cNvSpPr/>
            <p:nvPr/>
          </p:nvSpPr>
          <p:spPr>
            <a:xfrm>
              <a:off x="12134184" y="3544843"/>
              <a:ext cx="24592" cy="82724"/>
            </a:xfrm>
            <a:custGeom>
              <a:avLst/>
              <a:gdLst/>
              <a:ahLst/>
              <a:cxnLst/>
              <a:rect l="l" t="t" r="r" b="b"/>
              <a:pathLst>
                <a:path w="24592" h="82724" extrusionOk="0">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5" name="Google Shape;1255;p18"/>
            <p:cNvSpPr/>
            <p:nvPr/>
          </p:nvSpPr>
          <p:spPr>
            <a:xfrm>
              <a:off x="12018962" y="1199778"/>
              <a:ext cx="186044" cy="111080"/>
            </a:xfrm>
            <a:custGeom>
              <a:avLst/>
              <a:gdLst/>
              <a:ahLst/>
              <a:cxnLst/>
              <a:rect l="l" t="t" r="r" b="b"/>
              <a:pathLst>
                <a:path w="186044" h="111080" extrusionOk="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6" name="Google Shape;1256;p18"/>
            <p:cNvSpPr/>
            <p:nvPr/>
          </p:nvSpPr>
          <p:spPr>
            <a:xfrm>
              <a:off x="11984421" y="1290564"/>
              <a:ext cx="46902" cy="35467"/>
            </a:xfrm>
            <a:custGeom>
              <a:avLst/>
              <a:gdLst/>
              <a:ahLst/>
              <a:cxnLst/>
              <a:rect l="l" t="t" r="r" b="b"/>
              <a:pathLst>
                <a:path w="46902" h="35467" extrusionOk="0">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7" name="Google Shape;1257;p18"/>
            <p:cNvSpPr/>
            <p:nvPr/>
          </p:nvSpPr>
          <p:spPr>
            <a:xfrm>
              <a:off x="11024889" y="2235740"/>
              <a:ext cx="19377" cy="47434"/>
            </a:xfrm>
            <a:custGeom>
              <a:avLst/>
              <a:gdLst/>
              <a:ahLst/>
              <a:cxnLst/>
              <a:rect l="l" t="t" r="r" b="b"/>
              <a:pathLst>
                <a:path w="19377" h="47434" extrusionOk="0">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8" name="Google Shape;1258;p18"/>
            <p:cNvSpPr/>
            <p:nvPr/>
          </p:nvSpPr>
          <p:spPr>
            <a:xfrm>
              <a:off x="11027813" y="2178755"/>
              <a:ext cx="19855" cy="67730"/>
            </a:xfrm>
            <a:custGeom>
              <a:avLst/>
              <a:gdLst/>
              <a:ahLst/>
              <a:cxnLst/>
              <a:rect l="l" t="t" r="r" b="b"/>
              <a:pathLst>
                <a:path w="19855" h="67730" extrusionOk="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9" name="Google Shape;1259;p18"/>
            <p:cNvSpPr/>
            <p:nvPr/>
          </p:nvSpPr>
          <p:spPr>
            <a:xfrm>
              <a:off x="8709840" y="3751636"/>
              <a:ext cx="328659" cy="184053"/>
            </a:xfrm>
            <a:custGeom>
              <a:avLst/>
              <a:gdLst/>
              <a:ahLst/>
              <a:cxnLst/>
              <a:rect l="l" t="t" r="r" b="b"/>
              <a:pathLst>
                <a:path w="328659" h="184053" extrusionOk="0">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0" name="Google Shape;1260;p18"/>
            <p:cNvSpPr/>
            <p:nvPr/>
          </p:nvSpPr>
          <p:spPr>
            <a:xfrm>
              <a:off x="9026110" y="3729520"/>
              <a:ext cx="60832" cy="42863"/>
            </a:xfrm>
            <a:custGeom>
              <a:avLst/>
              <a:gdLst/>
              <a:ahLst/>
              <a:cxnLst/>
              <a:rect l="l" t="t" r="r" b="b"/>
              <a:pathLst>
                <a:path w="60832" h="42863" extrusionOk="0">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1" name="Google Shape;1261;p18"/>
            <p:cNvSpPr/>
            <p:nvPr/>
          </p:nvSpPr>
          <p:spPr>
            <a:xfrm>
              <a:off x="7124617" y="2314266"/>
              <a:ext cx="70303" cy="383665"/>
            </a:xfrm>
            <a:custGeom>
              <a:avLst/>
              <a:gdLst/>
              <a:ahLst/>
              <a:cxnLst/>
              <a:rect l="l" t="t" r="r" b="b"/>
              <a:pathLst>
                <a:path w="70303" h="383665" extrusionOk="0">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2" name="Google Shape;1262;p18"/>
            <p:cNvSpPr/>
            <p:nvPr/>
          </p:nvSpPr>
          <p:spPr>
            <a:xfrm>
              <a:off x="8189367" y="4204830"/>
              <a:ext cx="5747" cy="4623"/>
            </a:xfrm>
            <a:custGeom>
              <a:avLst/>
              <a:gdLst/>
              <a:ahLst/>
              <a:cxnLst/>
              <a:rect l="l" t="t" r="r" b="b"/>
              <a:pathLst>
                <a:path w="5747" h="4623" extrusionOk="0">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3" name="Google Shape;1263;p18"/>
            <p:cNvSpPr/>
            <p:nvPr/>
          </p:nvSpPr>
          <p:spPr>
            <a:xfrm>
              <a:off x="8198488" y="4191085"/>
              <a:ext cx="7474" cy="17868"/>
            </a:xfrm>
            <a:custGeom>
              <a:avLst/>
              <a:gdLst/>
              <a:ahLst/>
              <a:cxnLst/>
              <a:rect l="l" t="t" r="r" b="b"/>
              <a:pathLst>
                <a:path w="7474" h="17868" extrusionOk="0">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4" name="Google Shape;1264;p18"/>
            <p:cNvSpPr/>
            <p:nvPr/>
          </p:nvSpPr>
          <p:spPr>
            <a:xfrm>
              <a:off x="7711948" y="6442313"/>
              <a:ext cx="47672" cy="288820"/>
            </a:xfrm>
            <a:custGeom>
              <a:avLst/>
              <a:gdLst/>
              <a:ahLst/>
              <a:cxnLst/>
              <a:rect l="l" t="t" r="r" b="b"/>
              <a:pathLst>
                <a:path w="47672" h="288820" extrusionOk="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5" name="Google Shape;1265;p18"/>
            <p:cNvSpPr/>
            <p:nvPr/>
          </p:nvSpPr>
          <p:spPr>
            <a:xfrm>
              <a:off x="7702452" y="6446186"/>
              <a:ext cx="3498" cy="7497"/>
            </a:xfrm>
            <a:custGeom>
              <a:avLst/>
              <a:gdLst/>
              <a:ahLst/>
              <a:cxnLst/>
              <a:rect l="l" t="t" r="r" b="b"/>
              <a:pathLst>
                <a:path w="3498" h="7497" extrusionOk="0">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6" name="Google Shape;1266;p18"/>
            <p:cNvSpPr/>
            <p:nvPr/>
          </p:nvSpPr>
          <p:spPr>
            <a:xfrm>
              <a:off x="8050427" y="6354973"/>
              <a:ext cx="79715" cy="517043"/>
            </a:xfrm>
            <a:custGeom>
              <a:avLst/>
              <a:gdLst/>
              <a:ahLst/>
              <a:cxnLst/>
              <a:rect l="l" t="t" r="r" b="b"/>
              <a:pathLst>
                <a:path w="79715" h="517043" extrusionOk="0">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7" name="Google Shape;1267;p18"/>
            <p:cNvSpPr/>
            <p:nvPr/>
          </p:nvSpPr>
          <p:spPr>
            <a:xfrm>
              <a:off x="8026711" y="6151889"/>
              <a:ext cx="41696" cy="215854"/>
            </a:xfrm>
            <a:custGeom>
              <a:avLst/>
              <a:gdLst/>
              <a:ahLst/>
              <a:cxnLst/>
              <a:rect l="l" t="t" r="r" b="b"/>
              <a:pathLst>
                <a:path w="41696" h="215854" extrusionOk="0">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8" name="Google Shape;1268;p18"/>
            <p:cNvSpPr/>
            <p:nvPr/>
          </p:nvSpPr>
          <p:spPr>
            <a:xfrm>
              <a:off x="11385486" y="3780780"/>
              <a:ext cx="165682" cy="105176"/>
            </a:xfrm>
            <a:custGeom>
              <a:avLst/>
              <a:gdLst/>
              <a:ahLst/>
              <a:cxnLst/>
              <a:rect l="l" t="t" r="r" b="b"/>
              <a:pathLst>
                <a:path w="165682" h="105176" extrusionOk="0">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9" name="Google Shape;1269;p18"/>
            <p:cNvSpPr/>
            <p:nvPr/>
          </p:nvSpPr>
          <p:spPr>
            <a:xfrm>
              <a:off x="11362878" y="3865120"/>
              <a:ext cx="35275" cy="31353"/>
            </a:xfrm>
            <a:custGeom>
              <a:avLst/>
              <a:gdLst/>
              <a:ahLst/>
              <a:cxnLst/>
              <a:rect l="l" t="t" r="r" b="b"/>
              <a:pathLst>
                <a:path w="35275" h="31353" extrusionOk="0">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0" name="Google Shape;1270;p18"/>
            <p:cNvSpPr/>
            <p:nvPr/>
          </p:nvSpPr>
          <p:spPr>
            <a:xfrm>
              <a:off x="11778744" y="4071633"/>
              <a:ext cx="57047" cy="45593"/>
            </a:xfrm>
            <a:custGeom>
              <a:avLst/>
              <a:gdLst/>
              <a:ahLst/>
              <a:cxnLst/>
              <a:rect l="l" t="t" r="r" b="b"/>
              <a:pathLst>
                <a:path w="57047" h="45593" extrusionOk="0">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1" name="Google Shape;1271;p18"/>
            <p:cNvSpPr/>
            <p:nvPr/>
          </p:nvSpPr>
          <p:spPr>
            <a:xfrm>
              <a:off x="12010101" y="5638883"/>
              <a:ext cx="77706" cy="617003"/>
            </a:xfrm>
            <a:custGeom>
              <a:avLst/>
              <a:gdLst/>
              <a:ahLst/>
              <a:cxnLst/>
              <a:rect l="l" t="t" r="r" b="b"/>
              <a:pathLst>
                <a:path w="77706" h="617003" extrusionOk="0">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2" name="Google Shape;1272;p18"/>
            <p:cNvSpPr/>
            <p:nvPr/>
          </p:nvSpPr>
          <p:spPr>
            <a:xfrm>
              <a:off x="12086807" y="5641507"/>
              <a:ext cx="1624" cy="5872"/>
            </a:xfrm>
            <a:custGeom>
              <a:avLst/>
              <a:gdLst/>
              <a:ahLst/>
              <a:cxnLst/>
              <a:rect l="l" t="t" r="r" b="b"/>
              <a:pathLst>
                <a:path w="1624" h="5872" extrusionOk="0">
                  <a:moveTo>
                    <a:pt x="1000" y="5873"/>
                  </a:moveTo>
                  <a:lnTo>
                    <a:pt x="1624" y="0"/>
                  </a:lnTo>
                  <a:cubicBezTo>
                    <a:pt x="1362" y="1662"/>
                    <a:pt x="812" y="3274"/>
                    <a:pt x="0" y="47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3" name="Google Shape;1273;p18"/>
            <p:cNvSpPr/>
            <p:nvPr/>
          </p:nvSpPr>
          <p:spPr>
            <a:xfrm>
              <a:off x="12104050" y="5142831"/>
              <a:ext cx="34735" cy="170182"/>
            </a:xfrm>
            <a:custGeom>
              <a:avLst/>
              <a:gdLst/>
              <a:ahLst/>
              <a:cxnLst/>
              <a:rect l="l" t="t" r="r" b="b"/>
              <a:pathLst>
                <a:path w="34735" h="170182" extrusionOk="0">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4" name="Google Shape;1274;p18"/>
            <p:cNvSpPr/>
            <p:nvPr/>
          </p:nvSpPr>
          <p:spPr>
            <a:xfrm>
              <a:off x="11631536" y="4179341"/>
              <a:ext cx="351067" cy="401589"/>
            </a:xfrm>
            <a:custGeom>
              <a:avLst/>
              <a:gdLst/>
              <a:ahLst/>
              <a:cxnLst/>
              <a:rect l="l" t="t" r="r" b="b"/>
              <a:pathLst>
                <a:path w="351067" h="401589" extrusionOk="0">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5" name="Google Shape;1275;p18"/>
            <p:cNvSpPr/>
            <p:nvPr/>
          </p:nvSpPr>
          <p:spPr>
            <a:xfrm>
              <a:off x="11968715" y="4563683"/>
              <a:ext cx="86250" cy="99343"/>
            </a:xfrm>
            <a:custGeom>
              <a:avLst/>
              <a:gdLst/>
              <a:ahLst/>
              <a:cxnLst/>
              <a:rect l="l" t="t" r="r" b="b"/>
              <a:pathLst>
                <a:path w="86250" h="99343" extrusionOk="0">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6" name="Google Shape;1276;p18"/>
            <p:cNvSpPr/>
            <p:nvPr/>
          </p:nvSpPr>
          <p:spPr>
            <a:xfrm>
              <a:off x="8519974" y="5535662"/>
              <a:ext cx="16742" cy="13757"/>
            </a:xfrm>
            <a:custGeom>
              <a:avLst/>
              <a:gdLst/>
              <a:ahLst/>
              <a:cxnLst/>
              <a:rect l="l" t="t" r="r" b="b"/>
              <a:pathLst>
                <a:path w="16742" h="13757" extrusionOk="0">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7" name="Google Shape;1277;p18"/>
            <p:cNvSpPr/>
            <p:nvPr/>
          </p:nvSpPr>
          <p:spPr>
            <a:xfrm>
              <a:off x="8519917" y="5537174"/>
              <a:ext cx="45882" cy="335616"/>
            </a:xfrm>
            <a:custGeom>
              <a:avLst/>
              <a:gdLst/>
              <a:ahLst/>
              <a:cxnLst/>
              <a:rect l="l" t="t" r="r" b="b"/>
              <a:pathLst>
                <a:path w="45882" h="335616" extrusionOk="0">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8" name="Google Shape;1278;p18"/>
            <p:cNvSpPr/>
            <p:nvPr/>
          </p:nvSpPr>
          <p:spPr>
            <a:xfrm>
              <a:off x="10270842" y="5249372"/>
              <a:ext cx="39115" cy="35652"/>
            </a:xfrm>
            <a:custGeom>
              <a:avLst/>
              <a:gdLst/>
              <a:ahLst/>
              <a:cxnLst/>
              <a:rect l="l" t="t" r="r" b="b"/>
              <a:pathLst>
                <a:path w="39115" h="35652" extrusionOk="0">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79" name="Google Shape;1279;p18"/>
            <p:cNvSpPr/>
            <p:nvPr/>
          </p:nvSpPr>
          <p:spPr>
            <a:xfrm>
              <a:off x="10252627" y="5264297"/>
              <a:ext cx="32784" cy="30333"/>
            </a:xfrm>
            <a:custGeom>
              <a:avLst/>
              <a:gdLst/>
              <a:ahLst/>
              <a:cxnLst/>
              <a:rect l="l" t="t" r="r" b="b"/>
              <a:pathLst>
                <a:path w="32784" h="30333" extrusionOk="0">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0" name="Google Shape;1280;p18"/>
            <p:cNvSpPr/>
            <p:nvPr/>
          </p:nvSpPr>
          <p:spPr>
            <a:xfrm>
              <a:off x="8703671" y="6507037"/>
              <a:ext cx="74940" cy="56854"/>
            </a:xfrm>
            <a:custGeom>
              <a:avLst/>
              <a:gdLst/>
              <a:ahLst/>
              <a:cxnLst/>
              <a:rect l="l" t="t" r="r" b="b"/>
              <a:pathLst>
                <a:path w="74940" h="56854" extrusionOk="0">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1" name="Google Shape;1281;p18"/>
            <p:cNvSpPr/>
            <p:nvPr/>
          </p:nvSpPr>
          <p:spPr>
            <a:xfrm>
              <a:off x="8764351" y="6415947"/>
              <a:ext cx="170539" cy="111833"/>
            </a:xfrm>
            <a:custGeom>
              <a:avLst/>
              <a:gdLst/>
              <a:ahLst/>
              <a:cxnLst/>
              <a:rect l="l" t="t" r="r" b="b"/>
              <a:pathLst>
                <a:path w="170539" h="111833" extrusionOk="0">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2" name="Google Shape;1282;p18"/>
            <p:cNvSpPr/>
            <p:nvPr/>
          </p:nvSpPr>
          <p:spPr>
            <a:xfrm>
              <a:off x="7824361" y="4943036"/>
              <a:ext cx="79504" cy="56408"/>
            </a:xfrm>
            <a:custGeom>
              <a:avLst/>
              <a:gdLst/>
              <a:ahLst/>
              <a:cxnLst/>
              <a:rect l="l" t="t" r="r" b="b"/>
              <a:pathLst>
                <a:path w="79504" h="56408" extrusionOk="0">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3" name="Google Shape;1283;p18"/>
            <p:cNvSpPr/>
            <p:nvPr/>
          </p:nvSpPr>
          <p:spPr>
            <a:xfrm>
              <a:off x="7890666" y="4919692"/>
              <a:ext cx="60317" cy="44237"/>
            </a:xfrm>
            <a:custGeom>
              <a:avLst/>
              <a:gdLst/>
              <a:ahLst/>
              <a:cxnLst/>
              <a:rect l="l" t="t" r="r" b="b"/>
              <a:pathLst>
                <a:path w="60317" h="44237" extrusionOk="0">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4" name="Google Shape;1284;p18"/>
            <p:cNvSpPr/>
            <p:nvPr/>
          </p:nvSpPr>
          <p:spPr>
            <a:xfrm>
              <a:off x="8558957" y="5923549"/>
              <a:ext cx="17540" cy="23086"/>
            </a:xfrm>
            <a:custGeom>
              <a:avLst/>
              <a:gdLst/>
              <a:ahLst/>
              <a:cxnLst/>
              <a:rect l="l" t="t" r="r" b="b"/>
              <a:pathLst>
                <a:path w="17540" h="23086" extrusionOk="0">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5" name="Google Shape;1285;p18"/>
            <p:cNvSpPr/>
            <p:nvPr/>
          </p:nvSpPr>
          <p:spPr>
            <a:xfrm>
              <a:off x="8442382" y="5926408"/>
              <a:ext cx="130079" cy="86451"/>
            </a:xfrm>
            <a:custGeom>
              <a:avLst/>
              <a:gdLst/>
              <a:ahLst/>
              <a:cxnLst/>
              <a:rect l="l" t="t" r="r" b="b"/>
              <a:pathLst>
                <a:path w="130079" h="86451" extrusionOk="0">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6" name="Google Shape;1286;p18"/>
            <p:cNvSpPr/>
            <p:nvPr/>
          </p:nvSpPr>
          <p:spPr>
            <a:xfrm>
              <a:off x="10961294" y="3780874"/>
              <a:ext cx="242788" cy="282719"/>
            </a:xfrm>
            <a:custGeom>
              <a:avLst/>
              <a:gdLst/>
              <a:ahLst/>
              <a:cxnLst/>
              <a:rect l="l" t="t" r="r" b="b"/>
              <a:pathLst>
                <a:path w="242788" h="282719" extrusionOk="0">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7" name="Google Shape;1287;p18"/>
            <p:cNvSpPr/>
            <p:nvPr/>
          </p:nvSpPr>
          <p:spPr>
            <a:xfrm>
              <a:off x="10755133" y="3528100"/>
              <a:ext cx="221797" cy="271723"/>
            </a:xfrm>
            <a:custGeom>
              <a:avLst/>
              <a:gdLst/>
              <a:ahLst/>
              <a:cxnLst/>
              <a:rect l="l" t="t" r="r" b="b"/>
              <a:pathLst>
                <a:path w="221797" h="271723" extrusionOk="0">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8" name="Google Shape;1288;p18"/>
            <p:cNvSpPr/>
            <p:nvPr/>
          </p:nvSpPr>
          <p:spPr>
            <a:xfrm>
              <a:off x="10741592" y="3532723"/>
              <a:ext cx="46" cy="2249"/>
            </a:xfrm>
            <a:custGeom>
              <a:avLst/>
              <a:gdLst/>
              <a:ahLst/>
              <a:cxnLst/>
              <a:rect l="l" t="t" r="r" b="b"/>
              <a:pathLst>
                <a:path w="46" h="2249" extrusionOk="0">
                  <a:moveTo>
                    <a:pt x="47" y="250"/>
                  </a:moveTo>
                  <a:cubicBezTo>
                    <a:pt x="47" y="875"/>
                    <a:pt x="47" y="1624"/>
                    <a:pt x="47" y="2249"/>
                  </a:cubicBezTo>
                  <a:cubicBezTo>
                    <a:pt x="-16" y="1499"/>
                    <a:pt x="-16" y="750"/>
                    <a:pt x="4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89" name="Google Shape;1289;p18"/>
            <p:cNvSpPr/>
            <p:nvPr/>
          </p:nvSpPr>
          <p:spPr>
            <a:xfrm>
              <a:off x="10751509" y="3526669"/>
              <a:ext cx="1999" cy="680"/>
            </a:xfrm>
            <a:custGeom>
              <a:avLst/>
              <a:gdLst/>
              <a:ahLst/>
              <a:cxnLst/>
              <a:rect l="l" t="t" r="r" b="b"/>
              <a:pathLst>
                <a:path w="1999" h="680" extrusionOk="0">
                  <a:moveTo>
                    <a:pt x="1749" y="56"/>
                  </a:moveTo>
                  <a:cubicBezTo>
                    <a:pt x="1162" y="-19"/>
                    <a:pt x="575" y="-19"/>
                    <a:pt x="0" y="56"/>
                  </a:cubicBezTo>
                  <a:cubicBezTo>
                    <a:pt x="700" y="131"/>
                    <a:pt x="1375" y="344"/>
                    <a:pt x="1999" y="6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0" name="Google Shape;1290;p18"/>
            <p:cNvSpPr/>
            <p:nvPr/>
          </p:nvSpPr>
          <p:spPr>
            <a:xfrm>
              <a:off x="10742888" y="3529225"/>
              <a:ext cx="874" cy="1499"/>
            </a:xfrm>
            <a:custGeom>
              <a:avLst/>
              <a:gdLst/>
              <a:ahLst/>
              <a:cxnLst/>
              <a:rect l="l" t="t" r="r" b="b"/>
              <a:pathLst>
                <a:path w="874" h="1499" extrusionOk="0">
                  <a:moveTo>
                    <a:pt x="750" y="125"/>
                  </a:moveTo>
                  <a:cubicBezTo>
                    <a:pt x="425" y="537"/>
                    <a:pt x="175" y="1000"/>
                    <a:pt x="0" y="1499"/>
                  </a:cubicBezTo>
                  <a:cubicBezTo>
                    <a:pt x="213" y="962"/>
                    <a:pt x="512" y="450"/>
                    <a:pt x="8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1" name="Google Shape;1291;p18"/>
            <p:cNvSpPr/>
            <p:nvPr/>
          </p:nvSpPr>
          <p:spPr>
            <a:xfrm>
              <a:off x="10738331" y="3526045"/>
              <a:ext cx="20056" cy="141000"/>
            </a:xfrm>
            <a:custGeom>
              <a:avLst/>
              <a:gdLst/>
              <a:ahLst/>
              <a:cxnLst/>
              <a:rect l="l" t="t" r="r" b="b"/>
              <a:pathLst>
                <a:path w="20056" h="141000" extrusionOk="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2" name="Google Shape;1292;p18"/>
            <p:cNvSpPr/>
            <p:nvPr/>
          </p:nvSpPr>
          <p:spPr>
            <a:xfrm>
              <a:off x="10735949" y="3656174"/>
              <a:ext cx="19746" cy="102459"/>
            </a:xfrm>
            <a:custGeom>
              <a:avLst/>
              <a:gdLst/>
              <a:ahLst/>
              <a:cxnLst/>
              <a:rect l="l" t="t" r="r" b="b"/>
              <a:pathLst>
                <a:path w="19746" h="102459" extrusionOk="0">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3" name="Google Shape;1293;p18"/>
            <p:cNvSpPr/>
            <p:nvPr/>
          </p:nvSpPr>
          <p:spPr>
            <a:xfrm>
              <a:off x="10977662" y="3376620"/>
              <a:ext cx="23671" cy="25655"/>
            </a:xfrm>
            <a:custGeom>
              <a:avLst/>
              <a:gdLst/>
              <a:ahLst/>
              <a:cxnLst/>
              <a:rect l="l" t="t" r="r" b="b"/>
              <a:pathLst>
                <a:path w="23671" h="25655" extrusionOk="0">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4" name="Google Shape;1294;p18"/>
            <p:cNvSpPr/>
            <p:nvPr/>
          </p:nvSpPr>
          <p:spPr>
            <a:xfrm>
              <a:off x="10746662" y="3382851"/>
              <a:ext cx="242822" cy="142004"/>
            </a:xfrm>
            <a:custGeom>
              <a:avLst/>
              <a:gdLst/>
              <a:ahLst/>
              <a:cxnLst/>
              <a:rect l="l" t="t" r="r" b="b"/>
              <a:pathLst>
                <a:path w="242822" h="142004" extrusionOk="0">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5" name="Google Shape;1295;p18"/>
            <p:cNvSpPr/>
            <p:nvPr/>
          </p:nvSpPr>
          <p:spPr>
            <a:xfrm>
              <a:off x="9853342" y="5504062"/>
              <a:ext cx="18070" cy="40608"/>
            </a:xfrm>
            <a:custGeom>
              <a:avLst/>
              <a:gdLst/>
              <a:ahLst/>
              <a:cxnLst/>
              <a:rect l="l" t="t" r="r" b="b"/>
              <a:pathLst>
                <a:path w="18070" h="40608" extrusionOk="0">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6" name="Google Shape;1296;p18"/>
            <p:cNvSpPr/>
            <p:nvPr/>
          </p:nvSpPr>
          <p:spPr>
            <a:xfrm>
              <a:off x="9853350" y="5533800"/>
              <a:ext cx="20084" cy="146316"/>
            </a:xfrm>
            <a:custGeom>
              <a:avLst/>
              <a:gdLst/>
              <a:ahLst/>
              <a:cxnLst/>
              <a:rect l="l" t="t" r="r" b="b"/>
              <a:pathLst>
                <a:path w="20084" h="146316" extrusionOk="0">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7" name="Google Shape;1297;p18"/>
            <p:cNvSpPr/>
            <p:nvPr/>
          </p:nvSpPr>
          <p:spPr>
            <a:xfrm>
              <a:off x="12037300" y="3598197"/>
              <a:ext cx="24393" cy="82724"/>
            </a:xfrm>
            <a:custGeom>
              <a:avLst/>
              <a:gdLst/>
              <a:ahLst/>
              <a:cxnLst/>
              <a:rect l="l" t="t" r="r" b="b"/>
              <a:pathLst>
                <a:path w="24393" h="82724" extrusionOk="0">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8" name="Google Shape;1298;p18"/>
            <p:cNvSpPr/>
            <p:nvPr/>
          </p:nvSpPr>
          <p:spPr>
            <a:xfrm>
              <a:off x="7782668" y="2557862"/>
              <a:ext cx="159323" cy="1274005"/>
            </a:xfrm>
            <a:custGeom>
              <a:avLst/>
              <a:gdLst/>
              <a:ahLst/>
              <a:cxnLst/>
              <a:rect l="l" t="t" r="r" b="b"/>
              <a:pathLst>
                <a:path w="159323" h="1274005" extrusionOk="0">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99" name="Google Shape;1299;p18"/>
            <p:cNvSpPr/>
            <p:nvPr/>
          </p:nvSpPr>
          <p:spPr>
            <a:xfrm>
              <a:off x="7767564" y="2412279"/>
              <a:ext cx="33084" cy="157829"/>
            </a:xfrm>
            <a:custGeom>
              <a:avLst/>
              <a:gdLst/>
              <a:ahLst/>
              <a:cxnLst/>
              <a:rect l="l" t="t" r="r" b="b"/>
              <a:pathLst>
                <a:path w="33084" h="157829" extrusionOk="0">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0" name="Google Shape;1300;p18"/>
            <p:cNvSpPr/>
            <p:nvPr/>
          </p:nvSpPr>
          <p:spPr>
            <a:xfrm>
              <a:off x="11027016" y="2320027"/>
              <a:ext cx="52758" cy="41412"/>
            </a:xfrm>
            <a:custGeom>
              <a:avLst/>
              <a:gdLst/>
              <a:ahLst/>
              <a:cxnLst/>
              <a:rect l="l" t="t" r="r" b="b"/>
              <a:pathLst>
                <a:path w="52758" h="41412" extrusionOk="0">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1" name="Google Shape;1301;p18"/>
            <p:cNvSpPr/>
            <p:nvPr/>
          </p:nvSpPr>
          <p:spPr>
            <a:xfrm>
              <a:off x="10930251" y="2340697"/>
              <a:ext cx="108712" cy="67413"/>
            </a:xfrm>
            <a:custGeom>
              <a:avLst/>
              <a:gdLst/>
              <a:ahLst/>
              <a:cxnLst/>
              <a:rect l="l" t="t" r="r" b="b"/>
              <a:pathLst>
                <a:path w="108712" h="67413" extrusionOk="0">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2" name="Google Shape;1302;p18"/>
            <p:cNvSpPr/>
            <p:nvPr/>
          </p:nvSpPr>
          <p:spPr>
            <a:xfrm>
              <a:off x="8105719" y="5883411"/>
              <a:ext cx="171235" cy="109860"/>
            </a:xfrm>
            <a:custGeom>
              <a:avLst/>
              <a:gdLst/>
              <a:ahLst/>
              <a:cxnLst/>
              <a:rect l="l" t="t" r="r" b="b"/>
              <a:pathLst>
                <a:path w="171235" h="109860" extrusionOk="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3" name="Google Shape;1303;p18"/>
            <p:cNvSpPr/>
            <p:nvPr/>
          </p:nvSpPr>
          <p:spPr>
            <a:xfrm>
              <a:off x="8470121" y="6036225"/>
              <a:ext cx="74" cy="2124"/>
            </a:xfrm>
            <a:custGeom>
              <a:avLst/>
              <a:gdLst/>
              <a:ahLst/>
              <a:cxnLst/>
              <a:rect l="l" t="t" r="r" b="b"/>
              <a:pathLst>
                <a:path w="74" h="2124" extrusionOk="0">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4" name="Google Shape;1304;p18"/>
            <p:cNvSpPr/>
            <p:nvPr/>
          </p:nvSpPr>
          <p:spPr>
            <a:xfrm>
              <a:off x="8442882" y="6030602"/>
              <a:ext cx="16617" cy="11120"/>
            </a:xfrm>
            <a:custGeom>
              <a:avLst/>
              <a:gdLst/>
              <a:ahLst/>
              <a:cxnLst/>
              <a:rect l="l" t="t" r="r" b="b"/>
              <a:pathLst>
                <a:path w="16617" h="11120" extrusionOk="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5" name="Google Shape;1305;p18"/>
            <p:cNvSpPr/>
            <p:nvPr/>
          </p:nvSpPr>
          <p:spPr>
            <a:xfrm>
              <a:off x="8450504" y="6055217"/>
              <a:ext cx="3873" cy="4123"/>
            </a:xfrm>
            <a:custGeom>
              <a:avLst/>
              <a:gdLst/>
              <a:ahLst/>
              <a:cxnLst/>
              <a:rect l="l" t="t" r="r" b="b"/>
              <a:pathLst>
                <a:path w="3873" h="4123" extrusionOk="0">
                  <a:moveTo>
                    <a:pt x="0" y="4124"/>
                  </a:moveTo>
                  <a:lnTo>
                    <a:pt x="3873" y="1999"/>
                  </a:lnTo>
                  <a:lnTo>
                    <a:pt x="3873" y="0"/>
                  </a:lnTo>
                  <a:cubicBezTo>
                    <a:pt x="3061" y="1749"/>
                    <a:pt x="1699" y="3199"/>
                    <a:pt x="0" y="41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6" name="Google Shape;1306;p18"/>
            <p:cNvSpPr/>
            <p:nvPr/>
          </p:nvSpPr>
          <p:spPr>
            <a:xfrm>
              <a:off x="8401953" y="6039698"/>
              <a:ext cx="52299" cy="42369"/>
            </a:xfrm>
            <a:custGeom>
              <a:avLst/>
              <a:gdLst/>
              <a:ahLst/>
              <a:cxnLst/>
              <a:rect l="l" t="t" r="r" b="b"/>
              <a:pathLst>
                <a:path w="52299" h="42369" extrusionOk="0">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7" name="Google Shape;1307;p18"/>
            <p:cNvSpPr/>
            <p:nvPr/>
          </p:nvSpPr>
          <p:spPr>
            <a:xfrm>
              <a:off x="11378980" y="4264785"/>
              <a:ext cx="18072" cy="12640"/>
            </a:xfrm>
            <a:custGeom>
              <a:avLst/>
              <a:gdLst/>
              <a:ahLst/>
              <a:cxnLst/>
              <a:rect l="l" t="t" r="r" b="b"/>
              <a:pathLst>
                <a:path w="18072" h="12640" extrusionOk="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8" name="Google Shape;1308;p18"/>
            <p:cNvSpPr/>
            <p:nvPr/>
          </p:nvSpPr>
          <p:spPr>
            <a:xfrm>
              <a:off x="11377018" y="4265806"/>
              <a:ext cx="19049" cy="48855"/>
            </a:xfrm>
            <a:custGeom>
              <a:avLst/>
              <a:gdLst/>
              <a:ahLst/>
              <a:cxnLst/>
              <a:rect l="l" t="t" r="r" b="b"/>
              <a:pathLst>
                <a:path w="19049" h="48855" extrusionOk="0">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09" name="Google Shape;1309;p18"/>
            <p:cNvSpPr/>
            <p:nvPr/>
          </p:nvSpPr>
          <p:spPr>
            <a:xfrm>
              <a:off x="8433261" y="6000614"/>
              <a:ext cx="18537" cy="21828"/>
            </a:xfrm>
            <a:custGeom>
              <a:avLst/>
              <a:gdLst/>
              <a:ahLst/>
              <a:cxnLst/>
              <a:rect l="l" t="t" r="r" b="b"/>
              <a:pathLst>
                <a:path w="18537" h="21828" extrusionOk="0">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0" name="Google Shape;1310;p18"/>
            <p:cNvSpPr/>
            <p:nvPr/>
          </p:nvSpPr>
          <p:spPr>
            <a:xfrm>
              <a:off x="8398480" y="5946674"/>
              <a:ext cx="50649" cy="72061"/>
            </a:xfrm>
            <a:custGeom>
              <a:avLst/>
              <a:gdLst/>
              <a:ahLst/>
              <a:cxnLst/>
              <a:rect l="l" t="t" r="r" b="b"/>
              <a:pathLst>
                <a:path w="50649" h="72061" extrusionOk="0">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1" name="Google Shape;1311;p18"/>
            <p:cNvSpPr/>
            <p:nvPr/>
          </p:nvSpPr>
          <p:spPr>
            <a:xfrm>
              <a:off x="8531249" y="6258739"/>
              <a:ext cx="51698" cy="377495"/>
            </a:xfrm>
            <a:custGeom>
              <a:avLst/>
              <a:gdLst/>
              <a:ahLst/>
              <a:cxnLst/>
              <a:rect l="l" t="t" r="r" b="b"/>
              <a:pathLst>
                <a:path w="51698" h="377495" extrusionOk="0">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2" name="Google Shape;1312;p18"/>
            <p:cNvSpPr/>
            <p:nvPr/>
          </p:nvSpPr>
          <p:spPr>
            <a:xfrm>
              <a:off x="8564747" y="6624103"/>
              <a:ext cx="40440" cy="249037"/>
            </a:xfrm>
            <a:custGeom>
              <a:avLst/>
              <a:gdLst/>
              <a:ahLst/>
              <a:cxnLst/>
              <a:rect l="l" t="t" r="r" b="b"/>
              <a:pathLst>
                <a:path w="40440" h="249037" extrusionOk="0">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3" name="Google Shape;1313;p18"/>
            <p:cNvSpPr/>
            <p:nvPr/>
          </p:nvSpPr>
          <p:spPr>
            <a:xfrm>
              <a:off x="10514858" y="1137678"/>
              <a:ext cx="19540" cy="145067"/>
            </a:xfrm>
            <a:custGeom>
              <a:avLst/>
              <a:gdLst/>
              <a:ahLst/>
              <a:cxnLst/>
              <a:rect l="l" t="t" r="r" b="b"/>
              <a:pathLst>
                <a:path w="19540" h="145067" extrusionOk="0">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4" name="Google Shape;1314;p18"/>
            <p:cNvSpPr/>
            <p:nvPr/>
          </p:nvSpPr>
          <p:spPr>
            <a:xfrm>
              <a:off x="10509239" y="1271375"/>
              <a:ext cx="23287" cy="420082"/>
            </a:xfrm>
            <a:custGeom>
              <a:avLst/>
              <a:gdLst/>
              <a:ahLst/>
              <a:cxnLst/>
              <a:rect l="l" t="t" r="r" b="b"/>
              <a:pathLst>
                <a:path w="23287" h="420082" extrusionOk="0">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5" name="Google Shape;1315;p18"/>
            <p:cNvSpPr/>
            <p:nvPr/>
          </p:nvSpPr>
          <p:spPr>
            <a:xfrm>
              <a:off x="10190880" y="1288861"/>
              <a:ext cx="18241" cy="144948"/>
            </a:xfrm>
            <a:custGeom>
              <a:avLst/>
              <a:gdLst/>
              <a:ahLst/>
              <a:cxnLst/>
              <a:rect l="l" t="t" r="r" b="b"/>
              <a:pathLst>
                <a:path w="18241" h="144948" extrusionOk="0">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6" name="Google Shape;1316;p18"/>
            <p:cNvSpPr/>
            <p:nvPr/>
          </p:nvSpPr>
          <p:spPr>
            <a:xfrm>
              <a:off x="8963781" y="4793845"/>
              <a:ext cx="18842" cy="24115"/>
            </a:xfrm>
            <a:custGeom>
              <a:avLst/>
              <a:gdLst/>
              <a:ahLst/>
              <a:cxnLst/>
              <a:rect l="l" t="t" r="r" b="b"/>
              <a:pathLst>
                <a:path w="18842" h="24115" extrusionOk="0">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7" name="Google Shape;1317;p18"/>
            <p:cNvSpPr/>
            <p:nvPr/>
          </p:nvSpPr>
          <p:spPr>
            <a:xfrm>
              <a:off x="8960409" y="4742865"/>
              <a:ext cx="20717" cy="63100"/>
            </a:xfrm>
            <a:custGeom>
              <a:avLst/>
              <a:gdLst/>
              <a:ahLst/>
              <a:cxnLst/>
              <a:rect l="l" t="t" r="r" b="b"/>
              <a:pathLst>
                <a:path w="20717" h="63100" extrusionOk="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8" name="Google Shape;1318;p18"/>
            <p:cNvSpPr/>
            <p:nvPr/>
          </p:nvSpPr>
          <p:spPr>
            <a:xfrm>
              <a:off x="11701224" y="1914367"/>
              <a:ext cx="132494" cy="81344"/>
            </a:xfrm>
            <a:custGeom>
              <a:avLst/>
              <a:gdLst/>
              <a:ahLst/>
              <a:cxnLst/>
              <a:rect l="l" t="t" r="r" b="b"/>
              <a:pathLst>
                <a:path w="132494" h="81344" extrusionOk="0">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19" name="Google Shape;1319;p18"/>
            <p:cNvSpPr/>
            <p:nvPr/>
          </p:nvSpPr>
          <p:spPr>
            <a:xfrm>
              <a:off x="11531029" y="1975040"/>
              <a:ext cx="182551" cy="104452"/>
            </a:xfrm>
            <a:custGeom>
              <a:avLst/>
              <a:gdLst/>
              <a:ahLst/>
              <a:cxnLst/>
              <a:rect l="l" t="t" r="r" b="b"/>
              <a:pathLst>
                <a:path w="182551" h="104452" extrusionOk="0">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0" name="Google Shape;1320;p18"/>
            <p:cNvSpPr/>
            <p:nvPr/>
          </p:nvSpPr>
          <p:spPr>
            <a:xfrm>
              <a:off x="11291651" y="2046722"/>
              <a:ext cx="212164" cy="121045"/>
            </a:xfrm>
            <a:custGeom>
              <a:avLst/>
              <a:gdLst/>
              <a:ahLst/>
              <a:cxnLst/>
              <a:rect l="l" t="t" r="r" b="b"/>
              <a:pathLst>
                <a:path w="212164" h="121045" extrusionOk="0">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1" name="Google Shape;1321;p18"/>
            <p:cNvSpPr/>
            <p:nvPr/>
          </p:nvSpPr>
          <p:spPr>
            <a:xfrm>
              <a:off x="11274732" y="2146899"/>
              <a:ext cx="29286" cy="27170"/>
            </a:xfrm>
            <a:custGeom>
              <a:avLst/>
              <a:gdLst/>
              <a:ahLst/>
              <a:cxnLst/>
              <a:rect l="l" t="t" r="r" b="b"/>
              <a:pathLst>
                <a:path w="29286" h="27170" extrusionOk="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2" name="Google Shape;1322;p18"/>
            <p:cNvSpPr/>
            <p:nvPr/>
          </p:nvSpPr>
          <p:spPr>
            <a:xfrm>
              <a:off x="8980650" y="4200123"/>
              <a:ext cx="412603" cy="233741"/>
            </a:xfrm>
            <a:custGeom>
              <a:avLst/>
              <a:gdLst/>
              <a:ahLst/>
              <a:cxnLst/>
              <a:rect l="l" t="t" r="r" b="b"/>
              <a:pathLst>
                <a:path w="412603" h="233741" extrusionOk="0">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3" name="Google Shape;1323;p18"/>
            <p:cNvSpPr/>
            <p:nvPr/>
          </p:nvSpPr>
          <p:spPr>
            <a:xfrm>
              <a:off x="8955036" y="4412913"/>
              <a:ext cx="37812" cy="32310"/>
            </a:xfrm>
            <a:custGeom>
              <a:avLst/>
              <a:gdLst/>
              <a:ahLst/>
              <a:cxnLst/>
              <a:rect l="l" t="t" r="r" b="b"/>
              <a:pathLst>
                <a:path w="37812" h="32310" extrusionOk="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4" name="Google Shape;1324;p18"/>
            <p:cNvSpPr/>
            <p:nvPr/>
          </p:nvSpPr>
          <p:spPr>
            <a:xfrm>
              <a:off x="9598133" y="6401829"/>
              <a:ext cx="97995" cy="132197"/>
            </a:xfrm>
            <a:custGeom>
              <a:avLst/>
              <a:gdLst/>
              <a:ahLst/>
              <a:cxnLst/>
              <a:rect l="l" t="t" r="r" b="b"/>
              <a:pathLst>
                <a:path w="97995" h="132197" extrusionOk="0">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5" name="Google Shape;1325;p18"/>
            <p:cNvSpPr/>
            <p:nvPr/>
          </p:nvSpPr>
          <p:spPr>
            <a:xfrm>
              <a:off x="9530339" y="6302221"/>
              <a:ext cx="83735" cy="116749"/>
            </a:xfrm>
            <a:custGeom>
              <a:avLst/>
              <a:gdLst/>
              <a:ahLst/>
              <a:cxnLst/>
              <a:rect l="l" t="t" r="r" b="b"/>
              <a:pathLst>
                <a:path w="83735" h="116749" extrusionOk="0">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6" name="Google Shape;1326;p18"/>
            <p:cNvSpPr/>
            <p:nvPr/>
          </p:nvSpPr>
          <p:spPr>
            <a:xfrm>
              <a:off x="7689833" y="4838952"/>
              <a:ext cx="119822" cy="177539"/>
            </a:xfrm>
            <a:custGeom>
              <a:avLst/>
              <a:gdLst/>
              <a:ahLst/>
              <a:cxnLst/>
              <a:rect l="l" t="t" r="r" b="b"/>
              <a:pathLst>
                <a:path w="119822" h="177539" extrusionOk="0">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rgbClr val="930A0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7" name="Google Shape;1327;p18"/>
            <p:cNvSpPr/>
            <p:nvPr/>
          </p:nvSpPr>
          <p:spPr>
            <a:xfrm>
              <a:off x="12141362" y="3168493"/>
              <a:ext cx="53148" cy="388233"/>
            </a:xfrm>
            <a:custGeom>
              <a:avLst/>
              <a:gdLst/>
              <a:ahLst/>
              <a:cxnLst/>
              <a:rect l="l" t="t" r="r" b="b"/>
              <a:pathLst>
                <a:path w="53148" h="388233" extrusionOk="0">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8" name="Google Shape;1328;p18"/>
            <p:cNvSpPr/>
            <p:nvPr/>
          </p:nvSpPr>
          <p:spPr>
            <a:xfrm>
              <a:off x="7197171" y="2831253"/>
              <a:ext cx="128060" cy="797499"/>
            </a:xfrm>
            <a:custGeom>
              <a:avLst/>
              <a:gdLst/>
              <a:ahLst/>
              <a:cxnLst/>
              <a:rect l="l" t="t" r="r" b="b"/>
              <a:pathLst>
                <a:path w="128060" h="797499" extrusionOk="0">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29" name="Google Shape;1329;p18"/>
            <p:cNvSpPr/>
            <p:nvPr/>
          </p:nvSpPr>
          <p:spPr>
            <a:xfrm>
              <a:off x="7177071" y="2684881"/>
              <a:ext cx="37493" cy="158937"/>
            </a:xfrm>
            <a:custGeom>
              <a:avLst/>
              <a:gdLst/>
              <a:ahLst/>
              <a:cxnLst/>
              <a:rect l="l" t="t" r="r" b="b"/>
              <a:pathLst>
                <a:path w="37493" h="158937" extrusionOk="0">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0" name="Google Shape;1330;p18"/>
            <p:cNvSpPr/>
            <p:nvPr/>
          </p:nvSpPr>
          <p:spPr>
            <a:xfrm>
              <a:off x="8161129" y="4164846"/>
              <a:ext cx="33110" cy="43357"/>
            </a:xfrm>
            <a:custGeom>
              <a:avLst/>
              <a:gdLst/>
              <a:ahLst/>
              <a:cxnLst/>
              <a:rect l="l" t="t" r="r" b="b"/>
              <a:pathLst>
                <a:path w="33110" h="43357" extrusionOk="0">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1" name="Google Shape;1331;p18"/>
            <p:cNvSpPr/>
            <p:nvPr/>
          </p:nvSpPr>
          <p:spPr>
            <a:xfrm>
              <a:off x="8170250" y="4150477"/>
              <a:ext cx="34794" cy="57851"/>
            </a:xfrm>
            <a:custGeom>
              <a:avLst/>
              <a:gdLst/>
              <a:ahLst/>
              <a:cxnLst/>
              <a:rect l="l" t="t" r="r" b="b"/>
              <a:pathLst>
                <a:path w="34794" h="57851" extrusionOk="0">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2" name="Google Shape;1332;p18"/>
            <p:cNvSpPr/>
            <p:nvPr/>
          </p:nvSpPr>
          <p:spPr>
            <a:xfrm>
              <a:off x="7958841" y="3858568"/>
              <a:ext cx="218103" cy="309651"/>
            </a:xfrm>
            <a:custGeom>
              <a:avLst/>
              <a:gdLst/>
              <a:ahLst/>
              <a:cxnLst/>
              <a:rect l="l" t="t" r="r" b="b"/>
              <a:pathLst>
                <a:path w="218103" h="309651" extrusionOk="0">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3" name="Google Shape;1333;p18"/>
            <p:cNvSpPr/>
            <p:nvPr/>
          </p:nvSpPr>
          <p:spPr>
            <a:xfrm>
              <a:off x="7958092" y="3870339"/>
              <a:ext cx="208035" cy="297881"/>
            </a:xfrm>
            <a:custGeom>
              <a:avLst/>
              <a:gdLst/>
              <a:ahLst/>
              <a:cxnLst/>
              <a:rect l="l" t="t" r="r" b="b"/>
              <a:pathLst>
                <a:path w="208035" h="297881" extrusionOk="0">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4" name="Google Shape;1334;p18"/>
            <p:cNvSpPr/>
            <p:nvPr/>
          </p:nvSpPr>
          <p:spPr>
            <a:xfrm>
              <a:off x="7661298" y="6140466"/>
              <a:ext cx="56272" cy="285477"/>
            </a:xfrm>
            <a:custGeom>
              <a:avLst/>
              <a:gdLst/>
              <a:ahLst/>
              <a:cxnLst/>
              <a:rect l="l" t="t" r="r" b="b"/>
              <a:pathLst>
                <a:path w="56272" h="285477" extrusionOk="0">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5" name="Google Shape;1335;p18"/>
            <p:cNvSpPr/>
            <p:nvPr/>
          </p:nvSpPr>
          <p:spPr>
            <a:xfrm>
              <a:off x="7699462" y="6413631"/>
              <a:ext cx="20925" cy="41301"/>
            </a:xfrm>
            <a:custGeom>
              <a:avLst/>
              <a:gdLst/>
              <a:ahLst/>
              <a:cxnLst/>
              <a:rect l="l" t="t" r="r" b="b"/>
              <a:pathLst>
                <a:path w="20925" h="41301" extrusionOk="0">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6" name="Google Shape;1336;p18"/>
            <p:cNvSpPr/>
            <p:nvPr/>
          </p:nvSpPr>
          <p:spPr>
            <a:xfrm>
              <a:off x="11823099" y="3963801"/>
              <a:ext cx="201485" cy="128127"/>
            </a:xfrm>
            <a:custGeom>
              <a:avLst/>
              <a:gdLst/>
              <a:ahLst/>
              <a:cxnLst/>
              <a:rect l="l" t="t" r="r" b="b"/>
              <a:pathLst>
                <a:path w="201485" h="128127" extrusionOk="0">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7" name="Google Shape;1337;p18"/>
            <p:cNvSpPr/>
            <p:nvPr/>
          </p:nvSpPr>
          <p:spPr>
            <a:xfrm>
              <a:off x="12011893" y="3956679"/>
              <a:ext cx="29856" cy="28046"/>
            </a:xfrm>
            <a:custGeom>
              <a:avLst/>
              <a:gdLst/>
              <a:ahLst/>
              <a:cxnLst/>
              <a:rect l="l" t="t" r="r" b="b"/>
              <a:pathLst>
                <a:path w="29856" h="28046" extrusionOk="0">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8" name="Google Shape;1338;p18"/>
            <p:cNvSpPr/>
            <p:nvPr/>
          </p:nvSpPr>
          <p:spPr>
            <a:xfrm>
              <a:off x="12070829" y="5528427"/>
              <a:ext cx="28112" cy="122620"/>
            </a:xfrm>
            <a:custGeom>
              <a:avLst/>
              <a:gdLst/>
              <a:ahLst/>
              <a:cxnLst/>
              <a:rect l="l" t="t" r="r" b="b"/>
              <a:pathLst>
                <a:path w="28112" h="122620" extrusionOk="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39" name="Google Shape;1339;p18"/>
            <p:cNvSpPr/>
            <p:nvPr/>
          </p:nvSpPr>
          <p:spPr>
            <a:xfrm>
              <a:off x="12081950" y="5301005"/>
              <a:ext cx="40194" cy="240305"/>
            </a:xfrm>
            <a:custGeom>
              <a:avLst/>
              <a:gdLst/>
              <a:ahLst/>
              <a:cxnLst/>
              <a:rect l="l" t="t" r="r" b="b"/>
              <a:pathLst>
                <a:path w="40194" h="240305" extrusionOk="0">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0" name="Google Shape;1340;p18"/>
            <p:cNvSpPr/>
            <p:nvPr/>
          </p:nvSpPr>
          <p:spPr>
            <a:xfrm>
              <a:off x="12120691" y="4860444"/>
              <a:ext cx="45583" cy="294885"/>
            </a:xfrm>
            <a:custGeom>
              <a:avLst/>
              <a:gdLst/>
              <a:ahLst/>
              <a:cxnLst/>
              <a:rect l="l" t="t" r="r" b="b"/>
              <a:pathLst>
                <a:path w="45583" h="294885" extrusionOk="0">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1" name="Google Shape;1341;p18"/>
            <p:cNvSpPr/>
            <p:nvPr/>
          </p:nvSpPr>
          <p:spPr>
            <a:xfrm>
              <a:off x="12150073" y="4777730"/>
              <a:ext cx="25493" cy="95596"/>
            </a:xfrm>
            <a:custGeom>
              <a:avLst/>
              <a:gdLst/>
              <a:ahLst/>
              <a:cxnLst/>
              <a:rect l="l" t="t" r="r" b="b"/>
              <a:pathLst>
                <a:path w="25493" h="95596" extrusionOk="0">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2" name="Google Shape;1342;p18"/>
            <p:cNvSpPr/>
            <p:nvPr/>
          </p:nvSpPr>
          <p:spPr>
            <a:xfrm>
              <a:off x="10043190" y="5741967"/>
              <a:ext cx="34360" cy="34361"/>
            </a:xfrm>
            <a:custGeom>
              <a:avLst/>
              <a:gdLst/>
              <a:ahLst/>
              <a:cxnLst/>
              <a:rect l="l" t="t" r="r" b="b"/>
              <a:pathLst>
                <a:path w="34360" h="34361" extrusionOk="0">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3" name="Google Shape;1343;p18"/>
            <p:cNvSpPr/>
            <p:nvPr/>
          </p:nvSpPr>
          <p:spPr>
            <a:xfrm>
              <a:off x="10064208" y="5496440"/>
              <a:ext cx="430412" cy="266895"/>
            </a:xfrm>
            <a:custGeom>
              <a:avLst/>
              <a:gdLst/>
              <a:ahLst/>
              <a:cxnLst/>
              <a:rect l="l" t="t" r="r" b="b"/>
              <a:pathLst>
                <a:path w="430412" h="266895" extrusionOk="0">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4" name="Google Shape;1344;p18"/>
            <p:cNvSpPr/>
            <p:nvPr/>
          </p:nvSpPr>
          <p:spPr>
            <a:xfrm>
              <a:off x="10628813" y="4802107"/>
              <a:ext cx="96510" cy="68457"/>
            </a:xfrm>
            <a:custGeom>
              <a:avLst/>
              <a:gdLst/>
              <a:ahLst/>
              <a:cxnLst/>
              <a:rect l="l" t="t" r="r" b="b"/>
              <a:pathLst>
                <a:path w="96510" h="68457" extrusionOk="0">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5" name="Google Shape;1345;p18"/>
            <p:cNvSpPr/>
            <p:nvPr/>
          </p:nvSpPr>
          <p:spPr>
            <a:xfrm>
              <a:off x="10564840" y="4849044"/>
              <a:ext cx="77734" cy="57755"/>
            </a:xfrm>
            <a:custGeom>
              <a:avLst/>
              <a:gdLst/>
              <a:ahLst/>
              <a:cxnLst/>
              <a:rect l="l" t="t" r="r" b="b"/>
              <a:pathLst>
                <a:path w="77734" h="57755" extrusionOk="0">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6" name="Google Shape;1346;p18"/>
            <p:cNvSpPr/>
            <p:nvPr/>
          </p:nvSpPr>
          <p:spPr>
            <a:xfrm>
              <a:off x="10420403" y="4886463"/>
              <a:ext cx="157730" cy="103429"/>
            </a:xfrm>
            <a:custGeom>
              <a:avLst/>
              <a:gdLst/>
              <a:ahLst/>
              <a:cxnLst/>
              <a:rect l="l" t="t" r="r" b="b"/>
              <a:pathLst>
                <a:path w="157730" h="103429" extrusionOk="0">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7" name="Google Shape;1347;p18"/>
            <p:cNvSpPr/>
            <p:nvPr/>
          </p:nvSpPr>
          <p:spPr>
            <a:xfrm>
              <a:off x="10322494" y="4969040"/>
              <a:ext cx="111184" cy="74868"/>
            </a:xfrm>
            <a:custGeom>
              <a:avLst/>
              <a:gdLst/>
              <a:ahLst/>
              <a:cxnLst/>
              <a:rect l="l" t="t" r="r" b="b"/>
              <a:pathLst>
                <a:path w="111184" h="74868" extrusionOk="0">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8" name="Google Shape;1348;p18"/>
            <p:cNvSpPr/>
            <p:nvPr/>
          </p:nvSpPr>
          <p:spPr>
            <a:xfrm>
              <a:off x="9680833" y="6570887"/>
              <a:ext cx="27002" cy="301379"/>
            </a:xfrm>
            <a:custGeom>
              <a:avLst/>
              <a:gdLst/>
              <a:ahLst/>
              <a:cxnLst/>
              <a:rect l="l" t="t" r="r" b="b"/>
              <a:pathLst>
                <a:path w="27002" h="301379" extrusionOk="0">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49" name="Google Shape;1349;p18"/>
            <p:cNvSpPr/>
            <p:nvPr/>
          </p:nvSpPr>
          <p:spPr>
            <a:xfrm>
              <a:off x="9680297" y="6518158"/>
              <a:ext cx="19093" cy="63974"/>
            </a:xfrm>
            <a:custGeom>
              <a:avLst/>
              <a:gdLst/>
              <a:ahLst/>
              <a:cxnLst/>
              <a:rect l="l" t="t" r="r" b="b"/>
              <a:pathLst>
                <a:path w="19093" h="63974" extrusionOk="0">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0" name="Google Shape;1350;p18"/>
            <p:cNvSpPr/>
            <p:nvPr/>
          </p:nvSpPr>
          <p:spPr>
            <a:xfrm>
              <a:off x="8273955" y="5844342"/>
              <a:ext cx="75886" cy="55937"/>
            </a:xfrm>
            <a:custGeom>
              <a:avLst/>
              <a:gdLst/>
              <a:ahLst/>
              <a:cxnLst/>
              <a:rect l="l" t="t" r="r" b="b"/>
              <a:pathLst>
                <a:path w="75886" h="55937" extrusionOk="0">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1" name="Google Shape;1351;p18"/>
            <p:cNvSpPr/>
            <p:nvPr/>
          </p:nvSpPr>
          <p:spPr>
            <a:xfrm>
              <a:off x="8263263" y="5879338"/>
              <a:ext cx="23579" cy="25034"/>
            </a:xfrm>
            <a:custGeom>
              <a:avLst/>
              <a:gdLst/>
              <a:ahLst/>
              <a:cxnLst/>
              <a:rect l="l" t="t" r="r" b="b"/>
              <a:pathLst>
                <a:path w="23579" h="25034" extrusionOk="0">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2" name="Google Shape;1352;p18"/>
            <p:cNvSpPr/>
            <p:nvPr/>
          </p:nvSpPr>
          <p:spPr>
            <a:xfrm>
              <a:off x="10191005" y="1423183"/>
              <a:ext cx="18301" cy="317379"/>
            </a:xfrm>
            <a:custGeom>
              <a:avLst/>
              <a:gdLst/>
              <a:ahLst/>
              <a:cxnLst/>
              <a:rect l="l" t="t" r="r" b="b"/>
              <a:pathLst>
                <a:path w="18301" h="317379" extrusionOk="0">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3" name="Google Shape;1353;p18"/>
            <p:cNvSpPr/>
            <p:nvPr/>
          </p:nvSpPr>
          <p:spPr>
            <a:xfrm>
              <a:off x="10191196" y="1729692"/>
              <a:ext cx="17718" cy="103083"/>
            </a:xfrm>
            <a:custGeom>
              <a:avLst/>
              <a:gdLst/>
              <a:ahLst/>
              <a:cxnLst/>
              <a:rect l="l" t="t" r="r" b="b"/>
              <a:pathLst>
                <a:path w="17718" h="103083" extrusionOk="0">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4" name="Google Shape;1354;p18"/>
            <p:cNvSpPr/>
            <p:nvPr/>
          </p:nvSpPr>
          <p:spPr>
            <a:xfrm>
              <a:off x="6992453" y="3762506"/>
              <a:ext cx="463855" cy="708967"/>
            </a:xfrm>
            <a:custGeom>
              <a:avLst/>
              <a:gdLst/>
              <a:ahLst/>
              <a:cxnLst/>
              <a:rect l="l" t="t" r="r" b="b"/>
              <a:pathLst>
                <a:path w="463855" h="708967" extrusionOk="0">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5" name="Google Shape;1355;p18"/>
            <p:cNvSpPr/>
            <p:nvPr/>
          </p:nvSpPr>
          <p:spPr>
            <a:xfrm>
              <a:off x="12175992" y="2861991"/>
              <a:ext cx="29014" cy="319130"/>
            </a:xfrm>
            <a:custGeom>
              <a:avLst/>
              <a:gdLst/>
              <a:ahLst/>
              <a:cxnLst/>
              <a:rect l="l" t="t" r="r" b="b"/>
              <a:pathLst>
                <a:path w="29014" h="319130" extrusionOk="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6" name="Google Shape;1356;p18"/>
            <p:cNvSpPr/>
            <p:nvPr/>
          </p:nvSpPr>
          <p:spPr>
            <a:xfrm>
              <a:off x="9515070" y="5818187"/>
              <a:ext cx="433786" cy="268269"/>
            </a:xfrm>
            <a:custGeom>
              <a:avLst/>
              <a:gdLst/>
              <a:ahLst/>
              <a:cxnLst/>
              <a:rect l="l" t="t" r="r" b="b"/>
              <a:pathLst>
                <a:path w="433786" h="268269" extrusionOk="0">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7" name="Google Shape;1357;p18"/>
            <p:cNvSpPr/>
            <p:nvPr/>
          </p:nvSpPr>
          <p:spPr>
            <a:xfrm>
              <a:off x="9934014" y="5756085"/>
              <a:ext cx="121800" cy="82345"/>
            </a:xfrm>
            <a:custGeom>
              <a:avLst/>
              <a:gdLst/>
              <a:ahLst/>
              <a:cxnLst/>
              <a:rect l="l" t="t" r="r" b="b"/>
              <a:pathLst>
                <a:path w="121800" h="82345" extrusionOk="0">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8" name="Google Shape;1358;p18"/>
            <p:cNvSpPr/>
            <p:nvPr/>
          </p:nvSpPr>
          <p:spPr>
            <a:xfrm>
              <a:off x="10481109" y="5429342"/>
              <a:ext cx="127462" cy="87841"/>
            </a:xfrm>
            <a:custGeom>
              <a:avLst/>
              <a:gdLst/>
              <a:ahLst/>
              <a:cxnLst/>
              <a:rect l="l" t="t" r="r" b="b"/>
              <a:pathLst>
                <a:path w="127462" h="87841" extrusionOk="0">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59" name="Google Shape;1359;p18"/>
            <p:cNvSpPr/>
            <p:nvPr/>
          </p:nvSpPr>
          <p:spPr>
            <a:xfrm>
              <a:off x="10593811" y="5305390"/>
              <a:ext cx="227623" cy="145195"/>
            </a:xfrm>
            <a:custGeom>
              <a:avLst/>
              <a:gdLst/>
              <a:ahLst/>
              <a:cxnLst/>
              <a:rect l="l" t="t" r="r" b="b"/>
              <a:pathLst>
                <a:path w="227623" h="145195" extrusionOk="0">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0" name="Google Shape;1360;p18"/>
            <p:cNvSpPr/>
            <p:nvPr/>
          </p:nvSpPr>
          <p:spPr>
            <a:xfrm>
              <a:off x="7518532" y="4576057"/>
              <a:ext cx="187090" cy="280345"/>
            </a:xfrm>
            <a:custGeom>
              <a:avLst/>
              <a:gdLst/>
              <a:ahLst/>
              <a:cxnLst/>
              <a:rect l="l" t="t" r="r" b="b"/>
              <a:pathLst>
                <a:path w="187090" h="280345" extrusionOk="0">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1" name="Google Shape;1361;p18"/>
            <p:cNvSpPr/>
            <p:nvPr/>
          </p:nvSpPr>
          <p:spPr>
            <a:xfrm>
              <a:off x="7441019" y="4454894"/>
              <a:ext cx="93426" cy="138329"/>
            </a:xfrm>
            <a:custGeom>
              <a:avLst/>
              <a:gdLst/>
              <a:ahLst/>
              <a:cxnLst/>
              <a:rect l="l" t="t" r="r" b="b"/>
              <a:pathLst>
                <a:path w="93426" h="138329" extrusionOk="0">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2" name="Google Shape;1362;p18"/>
            <p:cNvSpPr/>
            <p:nvPr/>
          </p:nvSpPr>
          <p:spPr>
            <a:xfrm>
              <a:off x="7001553" y="5485681"/>
              <a:ext cx="739007" cy="1233846"/>
            </a:xfrm>
            <a:custGeom>
              <a:avLst/>
              <a:gdLst/>
              <a:ahLst/>
              <a:cxnLst/>
              <a:rect l="l" t="t" r="r" b="b"/>
              <a:pathLst>
                <a:path w="739007" h="1233846" extrusionOk="0">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3" name="Google Shape;1363;p18"/>
            <p:cNvSpPr/>
            <p:nvPr/>
          </p:nvSpPr>
          <p:spPr>
            <a:xfrm>
              <a:off x="8942119" y="4430971"/>
              <a:ext cx="37007" cy="323140"/>
            </a:xfrm>
            <a:custGeom>
              <a:avLst/>
              <a:gdLst/>
              <a:ahLst/>
              <a:cxnLst/>
              <a:rect l="l" t="t" r="r" b="b"/>
              <a:pathLst>
                <a:path w="37007" h="323140" extrusionOk="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4" name="Google Shape;1364;p18"/>
            <p:cNvSpPr/>
            <p:nvPr/>
          </p:nvSpPr>
          <p:spPr>
            <a:xfrm>
              <a:off x="9749086" y="5211943"/>
              <a:ext cx="469854" cy="281675"/>
            </a:xfrm>
            <a:custGeom>
              <a:avLst/>
              <a:gdLst/>
              <a:ahLst/>
              <a:cxnLst/>
              <a:rect l="l" t="t" r="r" b="b"/>
              <a:pathLst>
                <a:path w="469854" h="281675" extrusionOk="0">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5" name="Google Shape;1365;p18"/>
            <p:cNvSpPr/>
            <p:nvPr/>
          </p:nvSpPr>
          <p:spPr>
            <a:xfrm>
              <a:off x="7933602" y="3831872"/>
              <a:ext cx="266209" cy="380917"/>
            </a:xfrm>
            <a:custGeom>
              <a:avLst/>
              <a:gdLst/>
              <a:ahLst/>
              <a:cxnLst/>
              <a:rect l="l" t="t" r="r" b="b"/>
              <a:pathLst>
                <a:path w="266209" h="380917" extrusionOk="0">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6" name="Google Shape;1366;p18"/>
            <p:cNvSpPr/>
            <p:nvPr/>
          </p:nvSpPr>
          <p:spPr>
            <a:xfrm>
              <a:off x="12045105" y="3320050"/>
              <a:ext cx="42748" cy="290767"/>
            </a:xfrm>
            <a:custGeom>
              <a:avLst/>
              <a:gdLst/>
              <a:ahLst/>
              <a:cxnLst/>
              <a:rect l="l" t="t" r="r" b="b"/>
              <a:pathLst>
                <a:path w="42748" h="290767" extrusionOk="0">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7" name="Google Shape;1367;p18"/>
            <p:cNvSpPr/>
            <p:nvPr/>
          </p:nvSpPr>
          <p:spPr>
            <a:xfrm>
              <a:off x="7697660" y="6452405"/>
              <a:ext cx="52255" cy="262424"/>
            </a:xfrm>
            <a:custGeom>
              <a:avLst/>
              <a:gdLst/>
              <a:ahLst/>
              <a:cxnLst/>
              <a:rect l="l" t="t" r="r" b="b"/>
              <a:pathLst>
                <a:path w="52255" h="262424" extrusionOk="0">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8" name="Google Shape;1368;p18"/>
            <p:cNvSpPr/>
            <p:nvPr/>
          </p:nvSpPr>
          <p:spPr>
            <a:xfrm>
              <a:off x="10865960" y="6622491"/>
              <a:ext cx="12119" cy="249774"/>
            </a:xfrm>
            <a:custGeom>
              <a:avLst/>
              <a:gdLst/>
              <a:ahLst/>
              <a:cxnLst/>
              <a:rect l="l" t="t" r="r" b="b"/>
              <a:pathLst>
                <a:path w="12119" h="249774" extrusionOk="0">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9" name="Google Shape;1369;p18"/>
            <p:cNvSpPr/>
            <p:nvPr/>
          </p:nvSpPr>
          <p:spPr>
            <a:xfrm>
              <a:off x="12078861" y="5638251"/>
              <a:ext cx="126145" cy="154321"/>
            </a:xfrm>
            <a:custGeom>
              <a:avLst/>
              <a:gdLst/>
              <a:ahLst/>
              <a:cxnLst/>
              <a:rect l="l" t="t" r="r" b="b"/>
              <a:pathLst>
                <a:path w="126145" h="154321" extrusionOk="0">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0" name="Google Shape;1370;p18"/>
            <p:cNvSpPr/>
            <p:nvPr/>
          </p:nvSpPr>
          <p:spPr>
            <a:xfrm>
              <a:off x="8134621" y="6320986"/>
              <a:ext cx="67364" cy="551280"/>
            </a:xfrm>
            <a:custGeom>
              <a:avLst/>
              <a:gdLst/>
              <a:ahLst/>
              <a:cxnLst/>
              <a:rect l="l" t="t" r="r" b="b"/>
              <a:pathLst>
                <a:path w="67364" h="551280" extrusionOk="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1" name="Google Shape;1371;p18"/>
            <p:cNvSpPr/>
            <p:nvPr/>
          </p:nvSpPr>
          <p:spPr>
            <a:xfrm>
              <a:off x="10198567" y="1820406"/>
              <a:ext cx="2808" cy="324598"/>
            </a:xfrm>
            <a:custGeom>
              <a:avLst/>
              <a:gdLst/>
              <a:ahLst/>
              <a:cxnLst/>
              <a:rect l="l" t="t" r="r" b="b"/>
              <a:pathLst>
                <a:path w="2808" h="324598" extrusionOk="0">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2" name="Google Shape;1372;p18"/>
            <p:cNvSpPr/>
            <p:nvPr/>
          </p:nvSpPr>
          <p:spPr>
            <a:xfrm>
              <a:off x="8618915" y="3951489"/>
              <a:ext cx="36644" cy="31458"/>
            </a:xfrm>
            <a:custGeom>
              <a:avLst/>
              <a:gdLst/>
              <a:ahLst/>
              <a:cxnLst/>
              <a:rect l="l" t="t" r="r" b="b"/>
              <a:pathLst>
                <a:path w="36644" h="31458" extrusionOk="0">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3" name="Google Shape;1373;p18"/>
            <p:cNvSpPr/>
            <p:nvPr/>
          </p:nvSpPr>
          <p:spPr>
            <a:xfrm>
              <a:off x="9815945" y="5551167"/>
              <a:ext cx="38042" cy="33888"/>
            </a:xfrm>
            <a:custGeom>
              <a:avLst/>
              <a:gdLst/>
              <a:ahLst/>
              <a:cxnLst/>
              <a:rect l="l" t="t" r="r" b="b"/>
              <a:pathLst>
                <a:path w="38042" h="33888" extrusionOk="0">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4" name="Google Shape;1374;p18"/>
            <p:cNvSpPr/>
            <p:nvPr/>
          </p:nvSpPr>
          <p:spPr>
            <a:xfrm>
              <a:off x="8131517" y="6214135"/>
              <a:ext cx="31158" cy="147360"/>
            </a:xfrm>
            <a:custGeom>
              <a:avLst/>
              <a:gdLst/>
              <a:ahLst/>
              <a:cxnLst/>
              <a:rect l="l" t="t" r="r" b="b"/>
              <a:pathLst>
                <a:path w="31158" h="147360" extrusionOk="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5" name="Google Shape;1375;p18"/>
            <p:cNvSpPr/>
            <p:nvPr/>
          </p:nvSpPr>
          <p:spPr>
            <a:xfrm>
              <a:off x="8453199" y="6030508"/>
              <a:ext cx="28098" cy="146535"/>
            </a:xfrm>
            <a:custGeom>
              <a:avLst/>
              <a:gdLst/>
              <a:ahLst/>
              <a:cxnLst/>
              <a:rect l="l" t="t" r="r" b="b"/>
              <a:pathLst>
                <a:path w="28098" h="146535" extrusionOk="0">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376"/>
        <p:cNvGrpSpPr/>
        <p:nvPr/>
      </p:nvGrpSpPr>
      <p:grpSpPr>
        <a:xfrm>
          <a:off x="0" y="0"/>
          <a:ext cx="0" cy="0"/>
          <a:chOff x="0" y="0"/>
          <a:chExt cx="0" cy="0"/>
        </a:xfrm>
      </p:grpSpPr>
      <p:sp>
        <p:nvSpPr>
          <p:cNvPr id="1377" name="Google Shape;1377;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8" name="Google Shape;1378;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9" name="Google Shape;1379;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0" name="Google Shape;138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1" name="Google Shape;138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2" name="Google Shape;138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Problem">
  <p:cSld name="3_Problem">
    <p:spTree>
      <p:nvGrpSpPr>
        <p:cNvPr id="1" name="Shape 1383"/>
        <p:cNvGrpSpPr/>
        <p:nvPr/>
      </p:nvGrpSpPr>
      <p:grpSpPr>
        <a:xfrm>
          <a:off x="0" y="0"/>
          <a:ext cx="0" cy="0"/>
          <a:chOff x="0" y="0"/>
          <a:chExt cx="0" cy="0"/>
        </a:xfrm>
      </p:grpSpPr>
      <p:grpSp>
        <p:nvGrpSpPr>
          <p:cNvPr id="1384" name="Google Shape;1384;p20" descr="abstract colorful illustration of buildings"/>
          <p:cNvGrpSpPr/>
          <p:nvPr/>
        </p:nvGrpSpPr>
        <p:grpSpPr>
          <a:xfrm>
            <a:off x="8485632" y="182880"/>
            <a:ext cx="3734545" cy="6673062"/>
            <a:chOff x="8485632" y="182880"/>
            <a:chExt cx="3734545" cy="6673062"/>
          </a:xfrm>
        </p:grpSpPr>
        <p:sp>
          <p:nvSpPr>
            <p:cNvPr id="1385" name="Google Shape;1385;p20"/>
            <p:cNvSpPr/>
            <p:nvPr/>
          </p:nvSpPr>
          <p:spPr>
            <a:xfrm>
              <a:off x="10104398" y="3236782"/>
              <a:ext cx="1101520" cy="880131"/>
            </a:xfrm>
            <a:custGeom>
              <a:avLst/>
              <a:gdLst/>
              <a:ahLst/>
              <a:cxnLst/>
              <a:rect l="l" t="t" r="r" b="b"/>
              <a:pathLst>
                <a:path w="1101520" h="880131" extrusionOk="0">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6" name="Google Shape;1386;p20"/>
            <p:cNvSpPr/>
            <p:nvPr/>
          </p:nvSpPr>
          <p:spPr>
            <a:xfrm>
              <a:off x="10608998" y="3943669"/>
              <a:ext cx="489424" cy="891512"/>
            </a:xfrm>
            <a:custGeom>
              <a:avLst/>
              <a:gdLst/>
              <a:ahLst/>
              <a:cxnLst/>
              <a:rect l="l" t="t" r="r" b="b"/>
              <a:pathLst>
                <a:path w="489424" h="891512" extrusionOk="0">
                  <a:moveTo>
                    <a:pt x="489424" y="710681"/>
                  </a:moveTo>
                  <a:lnTo>
                    <a:pt x="369281" y="0"/>
                  </a:lnTo>
                  <a:lnTo>
                    <a:pt x="0" y="171980"/>
                  </a:lnTo>
                  <a:lnTo>
                    <a:pt x="131525" y="8915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7" name="Google Shape;1387;p20"/>
            <p:cNvSpPr/>
            <p:nvPr/>
          </p:nvSpPr>
          <p:spPr>
            <a:xfrm>
              <a:off x="10591293" y="4120707"/>
              <a:ext cx="140377" cy="722061"/>
            </a:xfrm>
            <a:custGeom>
              <a:avLst/>
              <a:gdLst/>
              <a:ahLst/>
              <a:cxnLst/>
              <a:rect l="l" t="t" r="r" b="b"/>
              <a:pathLst>
                <a:path w="140377" h="722061" extrusionOk="0">
                  <a:moveTo>
                    <a:pt x="140378" y="718268"/>
                  </a:moveTo>
                  <a:lnTo>
                    <a:pt x="8853" y="0"/>
                  </a:lnTo>
                  <a:lnTo>
                    <a:pt x="0" y="3794"/>
                  </a:lnTo>
                  <a:lnTo>
                    <a:pt x="131525" y="722062"/>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8" name="Google Shape;1388;p20"/>
            <p:cNvSpPr/>
            <p:nvPr/>
          </p:nvSpPr>
          <p:spPr>
            <a:xfrm>
              <a:off x="10152456" y="3901939"/>
              <a:ext cx="561509" cy="939564"/>
            </a:xfrm>
            <a:custGeom>
              <a:avLst/>
              <a:gdLst/>
              <a:ahLst/>
              <a:cxnLst/>
              <a:rect l="l" t="t" r="r" b="b"/>
              <a:pathLst>
                <a:path w="561509" h="939564" extrusionOk="0">
                  <a:moveTo>
                    <a:pt x="429985" y="222562"/>
                  </a:moveTo>
                  <a:lnTo>
                    <a:pt x="0" y="0"/>
                  </a:lnTo>
                  <a:lnTo>
                    <a:pt x="139113" y="699299"/>
                  </a:lnTo>
                  <a:lnTo>
                    <a:pt x="561510" y="9395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9" name="Google Shape;1389;p20"/>
            <p:cNvSpPr/>
            <p:nvPr/>
          </p:nvSpPr>
          <p:spPr>
            <a:xfrm>
              <a:off x="10614057" y="314393"/>
              <a:ext cx="939643" cy="4584015"/>
            </a:xfrm>
            <a:custGeom>
              <a:avLst/>
              <a:gdLst/>
              <a:ahLst/>
              <a:cxnLst/>
              <a:rect l="l" t="t" r="r" b="b"/>
              <a:pathLst>
                <a:path w="939643" h="4584015" extrusionOk="0">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0" name="Google Shape;1390;p20"/>
            <p:cNvSpPr/>
            <p:nvPr/>
          </p:nvSpPr>
          <p:spPr>
            <a:xfrm>
              <a:off x="9991844" y="4660111"/>
              <a:ext cx="1561857" cy="835169"/>
            </a:xfrm>
            <a:custGeom>
              <a:avLst/>
              <a:gdLst/>
              <a:ahLst/>
              <a:cxnLst/>
              <a:rect l="l" t="t" r="r" b="b"/>
              <a:pathLst>
                <a:path w="1561857" h="835169" extrusionOk="0">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1" name="Google Shape;1391;p20"/>
            <p:cNvSpPr/>
            <p:nvPr/>
          </p:nvSpPr>
          <p:spPr>
            <a:xfrm>
              <a:off x="10191660" y="5104532"/>
              <a:ext cx="1058521" cy="924390"/>
            </a:xfrm>
            <a:custGeom>
              <a:avLst/>
              <a:gdLst/>
              <a:ahLst/>
              <a:cxnLst/>
              <a:rect l="l" t="t" r="r" b="b"/>
              <a:pathLst>
                <a:path w="1058521" h="924390" extrusionOk="0">
                  <a:moveTo>
                    <a:pt x="235227" y="399599"/>
                  </a:moveTo>
                  <a:lnTo>
                    <a:pt x="0" y="523526"/>
                  </a:lnTo>
                  <a:lnTo>
                    <a:pt x="84732" y="924390"/>
                  </a:lnTo>
                  <a:lnTo>
                    <a:pt x="1058522" y="390748"/>
                  </a:lnTo>
                  <a:lnTo>
                    <a:pt x="99275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2" name="Google Shape;1392;p20"/>
            <p:cNvSpPr/>
            <p:nvPr/>
          </p:nvSpPr>
          <p:spPr>
            <a:xfrm>
              <a:off x="11198331" y="4912319"/>
              <a:ext cx="465395" cy="412245"/>
            </a:xfrm>
            <a:custGeom>
              <a:avLst/>
              <a:gdLst/>
              <a:ahLst/>
              <a:cxnLst/>
              <a:rect l="l" t="t" r="r" b="b"/>
              <a:pathLst>
                <a:path w="465395" h="412245" extrusionOk="0">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3" name="Google Shape;1393;p20"/>
            <p:cNvSpPr/>
            <p:nvPr/>
          </p:nvSpPr>
          <p:spPr>
            <a:xfrm>
              <a:off x="11195802" y="5110855"/>
              <a:ext cx="85997" cy="379366"/>
            </a:xfrm>
            <a:custGeom>
              <a:avLst/>
              <a:gdLst/>
              <a:ahLst/>
              <a:cxnLst/>
              <a:rect l="l" t="t" r="r" b="b"/>
              <a:pathLst>
                <a:path w="85997" h="379366" extrusionOk="0">
                  <a:moveTo>
                    <a:pt x="63233" y="379367"/>
                  </a:moveTo>
                  <a:lnTo>
                    <a:pt x="85997" y="367986"/>
                  </a:lnTo>
                  <a:lnTo>
                    <a:pt x="26558" y="15174"/>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4" name="Google Shape;1394;p20"/>
            <p:cNvSpPr/>
            <p:nvPr/>
          </p:nvSpPr>
          <p:spPr>
            <a:xfrm>
              <a:off x="11565083" y="4883235"/>
              <a:ext cx="45527" cy="39200"/>
            </a:xfrm>
            <a:custGeom>
              <a:avLst/>
              <a:gdLst/>
              <a:ahLst/>
              <a:cxnLst/>
              <a:rect l="l" t="t" r="r" b="b"/>
              <a:pathLst>
                <a:path w="45527" h="39200" extrusionOk="0">
                  <a:moveTo>
                    <a:pt x="32881" y="39201"/>
                  </a:moveTo>
                  <a:lnTo>
                    <a:pt x="45528" y="31614"/>
                  </a:lnTo>
                  <a:lnTo>
                    <a:pt x="40469" y="0"/>
                  </a:lnTo>
                  <a:lnTo>
                    <a:pt x="0" y="21497"/>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5" name="Google Shape;1395;p20"/>
            <p:cNvSpPr/>
            <p:nvPr/>
          </p:nvSpPr>
          <p:spPr>
            <a:xfrm>
              <a:off x="9755352" y="5349856"/>
              <a:ext cx="601978" cy="1107751"/>
            </a:xfrm>
            <a:custGeom>
              <a:avLst/>
              <a:gdLst/>
              <a:ahLst/>
              <a:cxnLst/>
              <a:rect l="l" t="t" r="r" b="b"/>
              <a:pathLst>
                <a:path w="601978" h="1107751" extrusionOk="0">
                  <a:moveTo>
                    <a:pt x="427456" y="278202"/>
                  </a:moveTo>
                  <a:lnTo>
                    <a:pt x="0" y="0"/>
                  </a:lnTo>
                  <a:lnTo>
                    <a:pt x="182111" y="811845"/>
                  </a:lnTo>
                  <a:lnTo>
                    <a:pt x="601979" y="1107751"/>
                  </a:lnTo>
                  <a:lnTo>
                    <a:pt x="513453" y="6866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6" name="Google Shape;1396;p20"/>
            <p:cNvSpPr/>
            <p:nvPr/>
          </p:nvSpPr>
          <p:spPr>
            <a:xfrm>
              <a:off x="9829967" y="5193051"/>
              <a:ext cx="87261" cy="91047"/>
            </a:xfrm>
            <a:custGeom>
              <a:avLst/>
              <a:gdLst/>
              <a:ahLst/>
              <a:cxnLst/>
              <a:rect l="l" t="t" r="r" b="b"/>
              <a:pathLst>
                <a:path w="87261" h="91047" extrusionOk="0">
                  <a:moveTo>
                    <a:pt x="0" y="0"/>
                  </a:moveTo>
                  <a:lnTo>
                    <a:pt x="18970" y="91048"/>
                  </a:lnTo>
                  <a:lnTo>
                    <a:pt x="87262" y="5564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7" name="Google Shape;1397;p20"/>
            <p:cNvSpPr/>
            <p:nvPr/>
          </p:nvSpPr>
          <p:spPr>
            <a:xfrm>
              <a:off x="9231782" y="2481842"/>
              <a:ext cx="975054" cy="2761790"/>
            </a:xfrm>
            <a:custGeom>
              <a:avLst/>
              <a:gdLst/>
              <a:ahLst/>
              <a:cxnLst/>
              <a:rect l="l" t="t" r="r" b="b"/>
              <a:pathLst>
                <a:path w="975054" h="2761790" extrusionOk="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8" name="Google Shape;1398;p20"/>
            <p:cNvSpPr/>
            <p:nvPr/>
          </p:nvSpPr>
          <p:spPr>
            <a:xfrm>
              <a:off x="10179013" y="4856679"/>
              <a:ext cx="165670" cy="242794"/>
            </a:xfrm>
            <a:custGeom>
              <a:avLst/>
              <a:gdLst/>
              <a:ahLst/>
              <a:cxnLst/>
              <a:rect l="l" t="t" r="r" b="b"/>
              <a:pathLst>
                <a:path w="165670" h="242794" extrusionOk="0">
                  <a:moveTo>
                    <a:pt x="130260" y="0"/>
                  </a:moveTo>
                  <a:lnTo>
                    <a:pt x="0" y="64492"/>
                  </a:lnTo>
                  <a:lnTo>
                    <a:pt x="36675" y="242795"/>
                  </a:lnTo>
                  <a:lnTo>
                    <a:pt x="165671" y="177038"/>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9" name="Google Shape;1399;p20"/>
            <p:cNvSpPr/>
            <p:nvPr/>
          </p:nvSpPr>
          <p:spPr>
            <a:xfrm>
              <a:off x="9945051" y="4608826"/>
              <a:ext cx="766384" cy="345223"/>
            </a:xfrm>
            <a:custGeom>
              <a:avLst/>
              <a:gdLst/>
              <a:ahLst/>
              <a:cxnLst/>
              <a:rect l="l" t="t" r="r" b="b"/>
              <a:pathLst>
                <a:path w="766384" h="345223" extrusionOk="0">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0" name="Google Shape;1400;p20"/>
            <p:cNvSpPr/>
            <p:nvPr/>
          </p:nvSpPr>
          <p:spPr>
            <a:xfrm>
              <a:off x="10319391" y="4859208"/>
              <a:ext cx="171994" cy="170715"/>
            </a:xfrm>
            <a:custGeom>
              <a:avLst/>
              <a:gdLst/>
              <a:ahLst/>
              <a:cxnLst/>
              <a:rect l="l" t="t" r="r" b="b"/>
              <a:pathLst>
                <a:path w="171994" h="170715" extrusionOk="0">
                  <a:moveTo>
                    <a:pt x="34146" y="170715"/>
                  </a:moveTo>
                  <a:lnTo>
                    <a:pt x="171994" y="101164"/>
                  </a:lnTo>
                  <a:lnTo>
                    <a:pt x="0" y="0"/>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1" name="Google Shape;1401;p20"/>
            <p:cNvSpPr/>
            <p:nvPr/>
          </p:nvSpPr>
          <p:spPr>
            <a:xfrm>
              <a:off x="9757881" y="5227194"/>
              <a:ext cx="657624" cy="393277"/>
            </a:xfrm>
            <a:custGeom>
              <a:avLst/>
              <a:gdLst/>
              <a:ahLst/>
              <a:cxnLst/>
              <a:rect l="l" t="t" r="r" b="b"/>
              <a:pathLst>
                <a:path w="657624" h="393277" extrusionOk="0">
                  <a:moveTo>
                    <a:pt x="657624" y="273144"/>
                  </a:moveTo>
                  <a:lnTo>
                    <a:pt x="223845" y="0"/>
                  </a:lnTo>
                  <a:lnTo>
                    <a:pt x="171994" y="26556"/>
                  </a:lnTo>
                  <a:lnTo>
                    <a:pt x="91056" y="67022"/>
                  </a:lnTo>
                  <a:lnTo>
                    <a:pt x="0" y="113810"/>
                  </a:lnTo>
                  <a:lnTo>
                    <a:pt x="428720" y="39327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2" name="Google Shape;1402;p20"/>
            <p:cNvSpPr/>
            <p:nvPr/>
          </p:nvSpPr>
          <p:spPr>
            <a:xfrm>
              <a:off x="10276393" y="5506661"/>
              <a:ext cx="975054" cy="956004"/>
            </a:xfrm>
            <a:custGeom>
              <a:avLst/>
              <a:gdLst/>
              <a:ahLst/>
              <a:cxnLst/>
              <a:rect l="l" t="t" r="r" b="b"/>
              <a:pathLst>
                <a:path w="975054" h="956004" extrusionOk="0">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3" name="Google Shape;1403;p20"/>
            <p:cNvSpPr/>
            <p:nvPr/>
          </p:nvSpPr>
          <p:spPr>
            <a:xfrm>
              <a:off x="11506908" y="4526630"/>
              <a:ext cx="97379" cy="369250"/>
            </a:xfrm>
            <a:custGeom>
              <a:avLst/>
              <a:gdLst/>
              <a:ahLst/>
              <a:cxnLst/>
              <a:rect l="l" t="t" r="r" b="b"/>
              <a:pathLst>
                <a:path w="97379" h="369250" extrusionOk="0">
                  <a:moveTo>
                    <a:pt x="48057" y="25291"/>
                  </a:moveTo>
                  <a:lnTo>
                    <a:pt x="0" y="0"/>
                  </a:lnTo>
                  <a:lnTo>
                    <a:pt x="55645" y="369251"/>
                  </a:lnTo>
                  <a:lnTo>
                    <a:pt x="97379" y="3464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4" name="Google Shape;1404;p20"/>
            <p:cNvSpPr/>
            <p:nvPr/>
          </p:nvSpPr>
          <p:spPr>
            <a:xfrm>
              <a:off x="11451263" y="4145998"/>
              <a:ext cx="102437" cy="394541"/>
            </a:xfrm>
            <a:custGeom>
              <a:avLst/>
              <a:gdLst/>
              <a:ahLst/>
              <a:cxnLst/>
              <a:rect l="l" t="t" r="r" b="b"/>
              <a:pathLst>
                <a:path w="102437" h="394541" extrusionOk="0">
                  <a:moveTo>
                    <a:pt x="42998" y="0"/>
                  </a:moveTo>
                  <a:lnTo>
                    <a:pt x="0" y="21498"/>
                  </a:lnTo>
                  <a:lnTo>
                    <a:pt x="53116" y="369251"/>
                  </a:lnTo>
                  <a:lnTo>
                    <a:pt x="102438" y="3945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5" name="Google Shape;1405;p20"/>
            <p:cNvSpPr/>
            <p:nvPr/>
          </p:nvSpPr>
          <p:spPr>
            <a:xfrm>
              <a:off x="10873313" y="251166"/>
              <a:ext cx="795472" cy="3906213"/>
            </a:xfrm>
            <a:custGeom>
              <a:avLst/>
              <a:gdLst/>
              <a:ahLst/>
              <a:cxnLst/>
              <a:rect l="l" t="t" r="r" b="b"/>
              <a:pathLst>
                <a:path w="795472" h="3906213" extrusionOk="0">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6" name="Google Shape;1406;p20"/>
            <p:cNvSpPr/>
            <p:nvPr/>
          </p:nvSpPr>
          <p:spPr>
            <a:xfrm>
              <a:off x="11260299" y="5487692"/>
              <a:ext cx="24028" cy="17703"/>
            </a:xfrm>
            <a:custGeom>
              <a:avLst/>
              <a:gdLst/>
              <a:ahLst/>
              <a:cxnLst/>
              <a:rect l="l" t="t" r="r" b="b"/>
              <a:pathLst>
                <a:path w="24028" h="17703" extrusionOk="0">
                  <a:moveTo>
                    <a:pt x="0" y="12646"/>
                  </a:moveTo>
                  <a:lnTo>
                    <a:pt x="1265" y="17704"/>
                  </a:lnTo>
                  <a:lnTo>
                    <a:pt x="24029" y="5058"/>
                  </a:lnTo>
                  <a:lnTo>
                    <a:pt x="22764"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7" name="Google Shape;1407;p20"/>
            <p:cNvSpPr/>
            <p:nvPr/>
          </p:nvSpPr>
          <p:spPr>
            <a:xfrm>
              <a:off x="11233741" y="5132352"/>
              <a:ext cx="830882" cy="815638"/>
            </a:xfrm>
            <a:custGeom>
              <a:avLst/>
              <a:gdLst/>
              <a:ahLst/>
              <a:cxnLst/>
              <a:rect l="l" t="t" r="r" b="b"/>
              <a:pathLst>
                <a:path w="830882" h="815638" extrusionOk="0">
                  <a:moveTo>
                    <a:pt x="0" y="0"/>
                  </a:moveTo>
                  <a:lnTo>
                    <a:pt x="56910" y="347753"/>
                  </a:lnTo>
                  <a:lnTo>
                    <a:pt x="59439" y="360398"/>
                  </a:lnTo>
                  <a:lnTo>
                    <a:pt x="830883" y="815639"/>
                  </a:lnTo>
                  <a:lnTo>
                    <a:pt x="779032" y="441330"/>
                  </a:lnTo>
                  <a:lnTo>
                    <a:pt x="355370" y="20106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8" name="Google Shape;1408;p20"/>
            <p:cNvSpPr/>
            <p:nvPr/>
          </p:nvSpPr>
          <p:spPr>
            <a:xfrm>
              <a:off x="12022890" y="5462401"/>
              <a:ext cx="194757" cy="486854"/>
            </a:xfrm>
            <a:custGeom>
              <a:avLst/>
              <a:gdLst/>
              <a:ahLst/>
              <a:cxnLst/>
              <a:rect l="l" t="t" r="r" b="b"/>
              <a:pathLst>
                <a:path w="194757" h="486854" extrusionOk="0">
                  <a:moveTo>
                    <a:pt x="0" y="111281"/>
                  </a:moveTo>
                  <a:lnTo>
                    <a:pt x="51851" y="486854"/>
                  </a:lnTo>
                  <a:lnTo>
                    <a:pt x="194758" y="402129"/>
                  </a:lnTo>
                  <a:lnTo>
                    <a:pt x="194758" y="0"/>
                  </a:lnTo>
                  <a:lnTo>
                    <a:pt x="75880" y="670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09" name="Google Shape;1409;p20"/>
            <p:cNvSpPr/>
            <p:nvPr/>
          </p:nvSpPr>
          <p:spPr>
            <a:xfrm>
              <a:off x="11600493" y="5291686"/>
              <a:ext cx="486894" cy="274408"/>
            </a:xfrm>
            <a:custGeom>
              <a:avLst/>
              <a:gdLst/>
              <a:ahLst/>
              <a:cxnLst/>
              <a:rect l="l" t="t" r="r" b="b"/>
              <a:pathLst>
                <a:path w="486894" h="274408" extrusionOk="0">
                  <a:moveTo>
                    <a:pt x="0" y="37937"/>
                  </a:moveTo>
                  <a:lnTo>
                    <a:pt x="417338" y="274409"/>
                  </a:lnTo>
                  <a:lnTo>
                    <a:pt x="486895" y="233943"/>
                  </a:lnTo>
                  <a:lnTo>
                    <a:pt x="145436" y="42995"/>
                  </a:lnTo>
                  <a:lnTo>
                    <a:pt x="6955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0" name="Google Shape;1410;p20"/>
            <p:cNvSpPr/>
            <p:nvPr/>
          </p:nvSpPr>
          <p:spPr>
            <a:xfrm>
              <a:off x="9469538" y="2436318"/>
              <a:ext cx="813177" cy="2331841"/>
            </a:xfrm>
            <a:custGeom>
              <a:avLst/>
              <a:gdLst/>
              <a:ahLst/>
              <a:cxnLst/>
              <a:rect l="l" t="t" r="r" b="b"/>
              <a:pathLst>
                <a:path w="813177" h="2331841" extrusionOk="0">
                  <a:moveTo>
                    <a:pt x="466660" y="2331842"/>
                  </a:moveTo>
                  <a:lnTo>
                    <a:pt x="813178" y="2164920"/>
                  </a:lnTo>
                  <a:lnTo>
                    <a:pt x="671535" y="1458033"/>
                  </a:lnTo>
                  <a:lnTo>
                    <a:pt x="624743" y="1221561"/>
                  </a:lnTo>
                  <a:lnTo>
                    <a:pt x="383192" y="0"/>
                  </a:lnTo>
                  <a:lnTo>
                    <a:pt x="0" y="14416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1" name="Google Shape;1411;p20"/>
            <p:cNvSpPr/>
            <p:nvPr/>
          </p:nvSpPr>
          <p:spPr>
            <a:xfrm>
              <a:off x="11523349" y="1927967"/>
              <a:ext cx="694299" cy="389483"/>
            </a:xfrm>
            <a:custGeom>
              <a:avLst/>
              <a:gdLst/>
              <a:ahLst/>
              <a:cxnLst/>
              <a:rect l="l" t="t" r="r" b="b"/>
              <a:pathLst>
                <a:path w="694299" h="389483" extrusionOk="0">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2" name="Google Shape;1412;p20"/>
            <p:cNvSpPr/>
            <p:nvPr/>
          </p:nvSpPr>
          <p:spPr>
            <a:xfrm>
              <a:off x="11606817" y="1539748"/>
              <a:ext cx="609566" cy="591812"/>
            </a:xfrm>
            <a:custGeom>
              <a:avLst/>
              <a:gdLst/>
              <a:ahLst/>
              <a:cxnLst/>
              <a:rect l="l" t="t" r="r" b="b"/>
              <a:pathLst>
                <a:path w="609566" h="591812" extrusionOk="0">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3" name="Google Shape;1413;p20"/>
            <p:cNvSpPr/>
            <p:nvPr/>
          </p:nvSpPr>
          <p:spPr>
            <a:xfrm>
              <a:off x="11548642" y="2150529"/>
              <a:ext cx="617154" cy="1109015"/>
            </a:xfrm>
            <a:custGeom>
              <a:avLst/>
              <a:gdLst/>
              <a:ahLst/>
              <a:cxnLst/>
              <a:rect l="l" t="t" r="r" b="b"/>
              <a:pathLst>
                <a:path w="617154" h="1109015" extrusionOk="0">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rgbClr val="3B7C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4" name="Google Shape;1414;p20"/>
            <p:cNvSpPr/>
            <p:nvPr/>
          </p:nvSpPr>
          <p:spPr>
            <a:xfrm>
              <a:off x="12060830" y="2260545"/>
              <a:ext cx="156817" cy="1020496"/>
            </a:xfrm>
            <a:custGeom>
              <a:avLst/>
              <a:gdLst/>
              <a:ahLst/>
              <a:cxnLst/>
              <a:rect l="l" t="t" r="r" b="b"/>
              <a:pathLst>
                <a:path w="156817" h="1020496" extrusionOk="0">
                  <a:moveTo>
                    <a:pt x="113820" y="1002793"/>
                  </a:moveTo>
                  <a:lnTo>
                    <a:pt x="156818" y="1020497"/>
                  </a:lnTo>
                  <a:lnTo>
                    <a:pt x="156818" y="0"/>
                  </a:lnTo>
                  <a:lnTo>
                    <a:pt x="0" y="64492"/>
                  </a:lnTo>
                  <a:close/>
                </a:path>
              </a:pathLst>
            </a:custGeom>
            <a:solidFill>
              <a:srgbClr val="DC0F1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5" name="Google Shape;1415;p20"/>
            <p:cNvSpPr/>
            <p:nvPr/>
          </p:nvSpPr>
          <p:spPr>
            <a:xfrm>
              <a:off x="10629233" y="191731"/>
              <a:ext cx="632330" cy="170715"/>
            </a:xfrm>
            <a:custGeom>
              <a:avLst/>
              <a:gdLst/>
              <a:ahLst/>
              <a:cxnLst/>
              <a:rect l="l" t="t" r="r" b="b"/>
              <a:pathLst>
                <a:path w="632330" h="170715" extrusionOk="0">
                  <a:moveTo>
                    <a:pt x="632331" y="54376"/>
                  </a:moveTo>
                  <a:lnTo>
                    <a:pt x="389516" y="0"/>
                  </a:lnTo>
                  <a:lnTo>
                    <a:pt x="0" y="113810"/>
                  </a:lnTo>
                  <a:lnTo>
                    <a:pt x="239021" y="170715"/>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6" name="Google Shape;1416;p20"/>
            <p:cNvSpPr/>
            <p:nvPr/>
          </p:nvSpPr>
          <p:spPr>
            <a:xfrm>
              <a:off x="9235576" y="2332625"/>
              <a:ext cx="608302" cy="240265"/>
            </a:xfrm>
            <a:custGeom>
              <a:avLst/>
              <a:gdLst/>
              <a:ahLst/>
              <a:cxnLst/>
              <a:rect l="l" t="t" r="r" b="b"/>
              <a:pathLst>
                <a:path w="608302" h="240265" extrusionOk="0">
                  <a:moveTo>
                    <a:pt x="608302" y="97371"/>
                  </a:moveTo>
                  <a:lnTo>
                    <a:pt x="375605" y="0"/>
                  </a:lnTo>
                  <a:lnTo>
                    <a:pt x="0" y="139101"/>
                  </a:lnTo>
                  <a:lnTo>
                    <a:pt x="228904" y="24026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7" name="Google Shape;1417;p20"/>
            <p:cNvSpPr/>
            <p:nvPr/>
          </p:nvSpPr>
          <p:spPr>
            <a:xfrm>
              <a:off x="11608081" y="4924965"/>
              <a:ext cx="3794" cy="5058"/>
            </a:xfrm>
            <a:custGeom>
              <a:avLst/>
              <a:gdLst/>
              <a:ahLst/>
              <a:cxnLst/>
              <a:rect l="l" t="t" r="r" b="b"/>
              <a:pathLst>
                <a:path w="3794" h="5058" extrusionOk="0">
                  <a:moveTo>
                    <a:pt x="3794" y="5058"/>
                  </a:moveTo>
                  <a:lnTo>
                    <a:pt x="3794" y="0"/>
                  </a:lnTo>
                  <a:lnTo>
                    <a:pt x="0" y="2529"/>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8" name="Google Shape;1418;p20"/>
            <p:cNvSpPr/>
            <p:nvPr/>
          </p:nvSpPr>
          <p:spPr>
            <a:xfrm>
              <a:off x="10620380" y="5500338"/>
              <a:ext cx="1597267" cy="1093840"/>
            </a:xfrm>
            <a:custGeom>
              <a:avLst/>
              <a:gdLst/>
              <a:ahLst/>
              <a:cxnLst/>
              <a:rect l="l" t="t" r="r" b="b"/>
              <a:pathLst>
                <a:path w="1597267" h="1093840" extrusionOk="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19" name="Google Shape;1419;p20"/>
            <p:cNvSpPr/>
            <p:nvPr/>
          </p:nvSpPr>
          <p:spPr>
            <a:xfrm>
              <a:off x="11418382" y="3579477"/>
              <a:ext cx="323753" cy="1742558"/>
            </a:xfrm>
            <a:custGeom>
              <a:avLst/>
              <a:gdLst/>
              <a:ahLst/>
              <a:cxnLst/>
              <a:rect l="l" t="t" r="r" b="b"/>
              <a:pathLst>
                <a:path w="323753" h="1742558" extrusionOk="0">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0" name="Google Shape;1420;p20"/>
            <p:cNvSpPr/>
            <p:nvPr/>
          </p:nvSpPr>
          <p:spPr>
            <a:xfrm>
              <a:off x="11424705" y="3092623"/>
              <a:ext cx="792943" cy="681595"/>
            </a:xfrm>
            <a:custGeom>
              <a:avLst/>
              <a:gdLst/>
              <a:ahLst/>
              <a:cxnLst/>
              <a:rect l="l" t="t" r="r" b="b"/>
              <a:pathLst>
                <a:path w="792943" h="681595" extrusionOk="0">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1" name="Google Shape;1421;p20"/>
            <p:cNvSpPr/>
            <p:nvPr/>
          </p:nvSpPr>
          <p:spPr>
            <a:xfrm>
              <a:off x="11616934" y="1406970"/>
              <a:ext cx="600714" cy="307287"/>
            </a:xfrm>
            <a:custGeom>
              <a:avLst/>
              <a:gdLst/>
              <a:ahLst/>
              <a:cxnLst/>
              <a:rect l="l" t="t" r="r" b="b"/>
              <a:pathLst>
                <a:path w="600714" h="307287" extrusionOk="0">
                  <a:moveTo>
                    <a:pt x="0" y="125191"/>
                  </a:moveTo>
                  <a:lnTo>
                    <a:pt x="600714" y="307287"/>
                  </a:lnTo>
                  <a:lnTo>
                    <a:pt x="600714" y="75873"/>
                  </a:lnTo>
                  <a:lnTo>
                    <a:pt x="34019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2" name="Google Shape;1422;p20"/>
            <p:cNvSpPr/>
            <p:nvPr/>
          </p:nvSpPr>
          <p:spPr>
            <a:xfrm>
              <a:off x="10615322" y="5878440"/>
              <a:ext cx="1155900" cy="976237"/>
            </a:xfrm>
            <a:custGeom>
              <a:avLst/>
              <a:gdLst/>
              <a:ahLst/>
              <a:cxnLst/>
              <a:rect l="l" t="t" r="r" b="b"/>
              <a:pathLst>
                <a:path w="1155900" h="976237" extrusionOk="0">
                  <a:moveTo>
                    <a:pt x="0" y="0"/>
                  </a:moveTo>
                  <a:lnTo>
                    <a:pt x="78409" y="403393"/>
                  </a:lnTo>
                  <a:lnTo>
                    <a:pt x="87262" y="446389"/>
                  </a:lnTo>
                  <a:lnTo>
                    <a:pt x="870087" y="976237"/>
                  </a:lnTo>
                  <a:lnTo>
                    <a:pt x="1155901" y="976237"/>
                  </a:lnTo>
                  <a:lnTo>
                    <a:pt x="1115432" y="723326"/>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3" name="Google Shape;1423;p20"/>
            <p:cNvSpPr/>
            <p:nvPr/>
          </p:nvSpPr>
          <p:spPr>
            <a:xfrm>
              <a:off x="11740871" y="6308389"/>
              <a:ext cx="476777" cy="546287"/>
            </a:xfrm>
            <a:custGeom>
              <a:avLst/>
              <a:gdLst/>
              <a:ahLst/>
              <a:cxnLst/>
              <a:rect l="l" t="t" r="r" b="b"/>
              <a:pathLst>
                <a:path w="476777" h="546287" extrusionOk="0">
                  <a:moveTo>
                    <a:pt x="39205" y="546288"/>
                  </a:moveTo>
                  <a:lnTo>
                    <a:pt x="476778" y="546288"/>
                  </a:lnTo>
                  <a:lnTo>
                    <a:pt x="476778" y="507087"/>
                  </a:lnTo>
                  <a:lnTo>
                    <a:pt x="476778" y="0"/>
                  </a:lnTo>
                  <a:lnTo>
                    <a:pt x="0" y="29337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4" name="Google Shape;1424;p20"/>
            <p:cNvSpPr/>
            <p:nvPr/>
          </p:nvSpPr>
          <p:spPr>
            <a:xfrm>
              <a:off x="11662462" y="3541540"/>
              <a:ext cx="555186" cy="1876601"/>
            </a:xfrm>
            <a:custGeom>
              <a:avLst/>
              <a:gdLst/>
              <a:ahLst/>
              <a:cxnLst/>
              <a:rect l="l" t="t" r="r" b="b"/>
              <a:pathLst>
                <a:path w="555186" h="1876601" extrusionOk="0">
                  <a:moveTo>
                    <a:pt x="0" y="0"/>
                  </a:moveTo>
                  <a:lnTo>
                    <a:pt x="240286" y="1703357"/>
                  </a:lnTo>
                  <a:lnTo>
                    <a:pt x="555187" y="1876601"/>
                  </a:lnTo>
                  <a:lnTo>
                    <a:pt x="555187" y="313610"/>
                  </a:lnTo>
                  <a:lnTo>
                    <a:pt x="546334" y="24153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5" name="Google Shape;1425;p20"/>
            <p:cNvSpPr/>
            <p:nvPr/>
          </p:nvSpPr>
          <p:spPr>
            <a:xfrm>
              <a:off x="11758576" y="5252485"/>
              <a:ext cx="459072" cy="268086"/>
            </a:xfrm>
            <a:custGeom>
              <a:avLst/>
              <a:gdLst/>
              <a:ahLst/>
              <a:cxnLst/>
              <a:rect l="l" t="t" r="r" b="b"/>
              <a:pathLst>
                <a:path w="459072" h="268086" extrusionOk="0">
                  <a:moveTo>
                    <a:pt x="0" y="78403"/>
                  </a:moveTo>
                  <a:lnTo>
                    <a:pt x="337665" y="268086"/>
                  </a:lnTo>
                  <a:lnTo>
                    <a:pt x="459072" y="198535"/>
                  </a:lnTo>
                  <a:lnTo>
                    <a:pt x="459072" y="175773"/>
                  </a:lnTo>
                  <a:lnTo>
                    <a:pt x="14037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6" name="Google Shape;1426;p20"/>
            <p:cNvSpPr/>
            <p:nvPr/>
          </p:nvSpPr>
          <p:spPr>
            <a:xfrm>
              <a:off x="11500585" y="3540276"/>
              <a:ext cx="393309" cy="1783024"/>
            </a:xfrm>
            <a:custGeom>
              <a:avLst/>
              <a:gdLst/>
              <a:ahLst/>
              <a:cxnLst/>
              <a:rect l="l" t="t" r="r" b="b"/>
              <a:pathLst>
                <a:path w="393309" h="1783024" extrusionOk="0">
                  <a:moveTo>
                    <a:pt x="393310" y="1704621"/>
                  </a:moveTo>
                  <a:lnTo>
                    <a:pt x="151759" y="0"/>
                  </a:lnTo>
                  <a:lnTo>
                    <a:pt x="0" y="70815"/>
                  </a:lnTo>
                  <a:lnTo>
                    <a:pt x="251668" y="178302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7" name="Google Shape;1427;p20"/>
            <p:cNvSpPr/>
            <p:nvPr/>
          </p:nvSpPr>
          <p:spPr>
            <a:xfrm>
              <a:off x="11573935" y="3168496"/>
              <a:ext cx="369281" cy="304758"/>
            </a:xfrm>
            <a:custGeom>
              <a:avLst/>
              <a:gdLst/>
              <a:ahLst/>
              <a:cxnLst/>
              <a:rect l="l" t="t" r="r" b="b"/>
              <a:pathLst>
                <a:path w="369281" h="304758" extrusionOk="0">
                  <a:moveTo>
                    <a:pt x="369281" y="155540"/>
                  </a:moveTo>
                  <a:lnTo>
                    <a:pt x="0" y="0"/>
                  </a:lnTo>
                  <a:lnTo>
                    <a:pt x="42999" y="304758"/>
                  </a:lnTo>
                  <a:close/>
                </a:path>
              </a:pathLst>
            </a:custGeom>
            <a:solidFill>
              <a:srgbClr val="60B3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8" name="Google Shape;1428;p20"/>
            <p:cNvSpPr/>
            <p:nvPr/>
          </p:nvSpPr>
          <p:spPr>
            <a:xfrm>
              <a:off x="11504379" y="4515249"/>
              <a:ext cx="50586" cy="36672"/>
            </a:xfrm>
            <a:custGeom>
              <a:avLst/>
              <a:gdLst/>
              <a:ahLst/>
              <a:cxnLst/>
              <a:rect l="l" t="t" r="r" b="b"/>
              <a:pathLst>
                <a:path w="50586" h="36672" extrusionOk="0">
                  <a:moveTo>
                    <a:pt x="50586" y="35407"/>
                  </a:moveTo>
                  <a:lnTo>
                    <a:pt x="49322" y="25291"/>
                  </a:lnTo>
                  <a:lnTo>
                    <a:pt x="0" y="0"/>
                  </a:lnTo>
                  <a:lnTo>
                    <a:pt x="1265" y="2529"/>
                  </a:lnTo>
                  <a:lnTo>
                    <a:pt x="2529" y="11381"/>
                  </a:lnTo>
                  <a:lnTo>
                    <a:pt x="50586" y="366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29" name="Google Shape;1429;p20"/>
            <p:cNvSpPr/>
            <p:nvPr/>
          </p:nvSpPr>
          <p:spPr>
            <a:xfrm>
              <a:off x="8485632" y="5551623"/>
              <a:ext cx="12646" cy="562"/>
            </a:xfrm>
            <a:custGeom>
              <a:avLst/>
              <a:gdLst/>
              <a:ahLst/>
              <a:cxnLst/>
              <a:rect l="l" t="t" r="r" b="b"/>
              <a:pathLst>
                <a:path w="12646" h="562" extrusionOk="0">
                  <a:moveTo>
                    <a:pt x="0" y="562"/>
                  </a:moveTo>
                  <a:lnTo>
                    <a:pt x="0" y="562"/>
                  </a:lnTo>
                  <a:cubicBezTo>
                    <a:pt x="0" y="562"/>
                    <a:pt x="0" y="562"/>
                    <a:pt x="0" y="562"/>
                  </a:cubicBezTo>
                  <a:cubicBezTo>
                    <a:pt x="0" y="-703"/>
                    <a:pt x="0" y="562"/>
                    <a:pt x="0" y="5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0" name="Google Shape;1430;p20"/>
            <p:cNvSpPr/>
            <p:nvPr/>
          </p:nvSpPr>
          <p:spPr>
            <a:xfrm>
              <a:off x="8488161" y="4926229"/>
              <a:ext cx="1276043" cy="624690"/>
            </a:xfrm>
            <a:custGeom>
              <a:avLst/>
              <a:gdLst/>
              <a:ahLst/>
              <a:cxnLst/>
              <a:rect l="l" t="t" r="r" b="b"/>
              <a:pathLst>
                <a:path w="1276043" h="624690" extrusionOk="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1" name="Google Shape;1431;p20"/>
            <p:cNvSpPr/>
            <p:nvPr/>
          </p:nvSpPr>
          <p:spPr>
            <a:xfrm>
              <a:off x="8486896" y="5544913"/>
              <a:ext cx="1773055" cy="1309763"/>
            </a:xfrm>
            <a:custGeom>
              <a:avLst/>
              <a:gdLst/>
              <a:ahLst/>
              <a:cxnLst/>
              <a:rect l="l" t="t" r="r" b="b"/>
              <a:pathLst>
                <a:path w="1773055" h="1309763" extrusionOk="0">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2" name="Google Shape;1432;p20"/>
            <p:cNvSpPr/>
            <p:nvPr/>
          </p:nvSpPr>
          <p:spPr>
            <a:xfrm>
              <a:off x="10170161" y="4921171"/>
              <a:ext cx="45527" cy="182095"/>
            </a:xfrm>
            <a:custGeom>
              <a:avLst/>
              <a:gdLst/>
              <a:ahLst/>
              <a:cxnLst/>
              <a:rect l="l" t="t" r="r" b="b"/>
              <a:pathLst>
                <a:path w="45527" h="182095" extrusionOk="0">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3" name="Google Shape;1433;p20"/>
            <p:cNvSpPr/>
            <p:nvPr/>
          </p:nvSpPr>
          <p:spPr>
            <a:xfrm>
              <a:off x="9826173" y="5180405"/>
              <a:ext cx="101172" cy="68285"/>
            </a:xfrm>
            <a:custGeom>
              <a:avLst/>
              <a:gdLst/>
              <a:ahLst/>
              <a:cxnLst/>
              <a:rect l="l" t="t" r="r" b="b"/>
              <a:pathLst>
                <a:path w="101172" h="68285" extrusionOk="0">
                  <a:moveTo>
                    <a:pt x="98644" y="65757"/>
                  </a:moveTo>
                  <a:lnTo>
                    <a:pt x="101173" y="64492"/>
                  </a:lnTo>
                  <a:lnTo>
                    <a:pt x="0" y="0"/>
                  </a:lnTo>
                  <a:lnTo>
                    <a:pt x="1265" y="2529"/>
                  </a:lnTo>
                  <a:lnTo>
                    <a:pt x="3794" y="12646"/>
                  </a:lnTo>
                  <a:lnTo>
                    <a:pt x="91056" y="682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4" name="Google Shape;1434;p20"/>
            <p:cNvSpPr/>
            <p:nvPr/>
          </p:nvSpPr>
          <p:spPr>
            <a:xfrm>
              <a:off x="9928610" y="477701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5" name="Google Shape;1435;p20"/>
            <p:cNvSpPr/>
            <p:nvPr/>
          </p:nvSpPr>
          <p:spPr>
            <a:xfrm>
              <a:off x="9929875" y="4778276"/>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6" name="Google Shape;1436;p20"/>
            <p:cNvSpPr/>
            <p:nvPr/>
          </p:nvSpPr>
          <p:spPr>
            <a:xfrm>
              <a:off x="9932404" y="4774483"/>
              <a:ext cx="241550" cy="147952"/>
            </a:xfrm>
            <a:custGeom>
              <a:avLst/>
              <a:gdLst/>
              <a:ahLst/>
              <a:cxnLst/>
              <a:rect l="l" t="t" r="r" b="b"/>
              <a:pathLst>
                <a:path w="241550" h="147952" extrusionOk="0">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7" name="Google Shape;1437;p20"/>
            <p:cNvSpPr/>
            <p:nvPr/>
          </p:nvSpPr>
          <p:spPr>
            <a:xfrm>
              <a:off x="10167135" y="4846562"/>
              <a:ext cx="143402" cy="78402"/>
            </a:xfrm>
            <a:custGeom>
              <a:avLst/>
              <a:gdLst/>
              <a:ahLst/>
              <a:cxnLst/>
              <a:rect l="l" t="t" r="r" b="b"/>
              <a:pathLst>
                <a:path w="143402" h="78402" extrusionOk="0">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8" name="Google Shape;1438;p20"/>
            <p:cNvSpPr/>
            <p:nvPr/>
          </p:nvSpPr>
          <p:spPr>
            <a:xfrm>
              <a:off x="10313068" y="4845298"/>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39" name="Google Shape;1439;p20"/>
            <p:cNvSpPr/>
            <p:nvPr/>
          </p:nvSpPr>
          <p:spPr>
            <a:xfrm>
              <a:off x="10314332" y="4845298"/>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0" name="Google Shape;1440;p20"/>
            <p:cNvSpPr/>
            <p:nvPr/>
          </p:nvSpPr>
          <p:spPr>
            <a:xfrm>
              <a:off x="10600146" y="4115649"/>
              <a:ext cx="140377" cy="723326"/>
            </a:xfrm>
            <a:custGeom>
              <a:avLst/>
              <a:gdLst/>
              <a:ahLst/>
              <a:cxnLst/>
              <a:rect l="l" t="t" r="r" b="b"/>
              <a:pathLst>
                <a:path w="140377" h="723326" extrusionOk="0">
                  <a:moveTo>
                    <a:pt x="134054" y="722062"/>
                  </a:moveTo>
                  <a:lnTo>
                    <a:pt x="140378" y="719532"/>
                  </a:lnTo>
                  <a:lnTo>
                    <a:pt x="8853" y="0"/>
                  </a:lnTo>
                  <a:lnTo>
                    <a:pt x="5059" y="2529"/>
                  </a:lnTo>
                  <a:lnTo>
                    <a:pt x="0" y="5058"/>
                  </a:lnTo>
                  <a:lnTo>
                    <a:pt x="131525" y="7233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1" name="Google Shape;1441;p20"/>
            <p:cNvSpPr/>
            <p:nvPr/>
          </p:nvSpPr>
          <p:spPr>
            <a:xfrm>
              <a:off x="11194537" y="5103267"/>
              <a:ext cx="35410" cy="22761"/>
            </a:xfrm>
            <a:custGeom>
              <a:avLst/>
              <a:gdLst/>
              <a:ahLst/>
              <a:cxnLst/>
              <a:rect l="l" t="t" r="r" b="b"/>
              <a:pathLst>
                <a:path w="35410" h="22761" extrusionOk="0">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2" name="Google Shape;1442;p20"/>
            <p:cNvSpPr/>
            <p:nvPr/>
          </p:nvSpPr>
          <p:spPr>
            <a:xfrm>
              <a:off x="10308009" y="4850356"/>
              <a:ext cx="45527" cy="183360"/>
            </a:xfrm>
            <a:custGeom>
              <a:avLst/>
              <a:gdLst/>
              <a:ahLst/>
              <a:cxnLst/>
              <a:rect l="l" t="t" r="r" b="b"/>
              <a:pathLst>
                <a:path w="45527" h="183360" extrusionOk="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3" name="Google Shape;1443;p20"/>
            <p:cNvSpPr/>
            <p:nvPr/>
          </p:nvSpPr>
          <p:spPr>
            <a:xfrm>
              <a:off x="10311803" y="4845298"/>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4" name="Google Shape;1444;p20"/>
            <p:cNvSpPr/>
            <p:nvPr/>
          </p:nvSpPr>
          <p:spPr>
            <a:xfrm>
              <a:off x="10314332" y="4845298"/>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5" name="Google Shape;1445;p20"/>
            <p:cNvSpPr/>
            <p:nvPr/>
          </p:nvSpPr>
          <p:spPr>
            <a:xfrm>
              <a:off x="10308009" y="4846562"/>
              <a:ext cx="193493" cy="113810"/>
            </a:xfrm>
            <a:custGeom>
              <a:avLst/>
              <a:gdLst/>
              <a:ahLst/>
              <a:cxnLst/>
              <a:rect l="l" t="t" r="r" b="b"/>
              <a:pathLst>
                <a:path w="193493" h="113810" extrusionOk="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6" name="Google Shape;1446;p20"/>
            <p:cNvSpPr/>
            <p:nvPr/>
          </p:nvSpPr>
          <p:spPr>
            <a:xfrm>
              <a:off x="11194537" y="4911055"/>
              <a:ext cx="365487" cy="194741"/>
            </a:xfrm>
            <a:custGeom>
              <a:avLst/>
              <a:gdLst/>
              <a:ahLst/>
              <a:cxnLst/>
              <a:rect l="l" t="t" r="r" b="b"/>
              <a:pathLst>
                <a:path w="365487" h="194741" extrusionOk="0">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7" name="Google Shape;1447;p20"/>
            <p:cNvSpPr/>
            <p:nvPr/>
          </p:nvSpPr>
          <p:spPr>
            <a:xfrm>
              <a:off x="11733283" y="6601766"/>
              <a:ext cx="48057" cy="252910"/>
            </a:xfrm>
            <a:custGeom>
              <a:avLst/>
              <a:gdLst/>
              <a:ahLst/>
              <a:cxnLst/>
              <a:rect l="l" t="t" r="r" b="b"/>
              <a:pathLst>
                <a:path w="48057" h="252910" extrusionOk="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8" name="Google Shape;1448;p20"/>
            <p:cNvSpPr/>
            <p:nvPr/>
          </p:nvSpPr>
          <p:spPr>
            <a:xfrm>
              <a:off x="10983338" y="3932288"/>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49" name="Google Shape;1449;p20"/>
            <p:cNvSpPr/>
            <p:nvPr/>
          </p:nvSpPr>
          <p:spPr>
            <a:xfrm>
              <a:off x="10982074" y="3932288"/>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0" name="Google Shape;1450;p20"/>
            <p:cNvSpPr/>
            <p:nvPr/>
          </p:nvSpPr>
          <p:spPr>
            <a:xfrm>
              <a:off x="10601411" y="3933553"/>
              <a:ext cx="378133" cy="184625"/>
            </a:xfrm>
            <a:custGeom>
              <a:avLst/>
              <a:gdLst/>
              <a:ahLst/>
              <a:cxnLst/>
              <a:rect l="l" t="t" r="r" b="b"/>
              <a:pathLst>
                <a:path w="378133" h="184625" extrusionOk="0">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1" name="Google Shape;1451;p20"/>
            <p:cNvSpPr/>
            <p:nvPr/>
          </p:nvSpPr>
          <p:spPr>
            <a:xfrm>
              <a:off x="10584970" y="4108830"/>
              <a:ext cx="23260" cy="15670"/>
            </a:xfrm>
            <a:custGeom>
              <a:avLst/>
              <a:gdLst/>
              <a:ahLst/>
              <a:cxnLst/>
              <a:rect l="l" t="t" r="r" b="b"/>
              <a:pathLst>
                <a:path w="23260" h="15670" extrusionOk="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2" name="Google Shape;1452;p20"/>
            <p:cNvSpPr/>
            <p:nvPr/>
          </p:nvSpPr>
          <p:spPr>
            <a:xfrm>
              <a:off x="10103134" y="3226666"/>
              <a:ext cx="972524" cy="432478"/>
            </a:xfrm>
            <a:custGeom>
              <a:avLst/>
              <a:gdLst/>
              <a:ahLst/>
              <a:cxnLst/>
              <a:rect l="l" t="t" r="r" b="b"/>
              <a:pathLst>
                <a:path w="972524" h="432478" extrusionOk="0">
                  <a:moveTo>
                    <a:pt x="1265" y="432478"/>
                  </a:moveTo>
                  <a:lnTo>
                    <a:pt x="972525" y="8852"/>
                  </a:lnTo>
                  <a:lnTo>
                    <a:pt x="971260" y="3794"/>
                  </a:lnTo>
                  <a:lnTo>
                    <a:pt x="971260" y="0"/>
                  </a:lnTo>
                  <a:lnTo>
                    <a:pt x="0" y="423626"/>
                  </a:lnTo>
                  <a:lnTo>
                    <a:pt x="1265" y="4286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3" name="Google Shape;1453;p20"/>
            <p:cNvSpPr/>
            <p:nvPr/>
          </p:nvSpPr>
          <p:spPr>
            <a:xfrm>
              <a:off x="10582441" y="4120707"/>
              <a:ext cx="141642" cy="724590"/>
            </a:xfrm>
            <a:custGeom>
              <a:avLst/>
              <a:gdLst/>
              <a:ahLst/>
              <a:cxnLst/>
              <a:rect l="l" t="t" r="r" b="b"/>
              <a:pathLst>
                <a:path w="141642" h="724590" extrusionOk="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4" name="Google Shape;1454;p20"/>
            <p:cNvSpPr/>
            <p:nvPr/>
          </p:nvSpPr>
          <p:spPr>
            <a:xfrm>
              <a:off x="9817320" y="5182934"/>
              <a:ext cx="31616" cy="104958"/>
            </a:xfrm>
            <a:custGeom>
              <a:avLst/>
              <a:gdLst/>
              <a:ahLst/>
              <a:cxnLst/>
              <a:rect l="l" t="t" r="r" b="b"/>
              <a:pathLst>
                <a:path w="31616" h="104958" extrusionOk="0">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5" name="Google Shape;1455;p20"/>
            <p:cNvSpPr/>
            <p:nvPr/>
          </p:nvSpPr>
          <p:spPr>
            <a:xfrm>
              <a:off x="11184419" y="5100738"/>
              <a:ext cx="74615" cy="395806"/>
            </a:xfrm>
            <a:custGeom>
              <a:avLst/>
              <a:gdLst/>
              <a:ahLst/>
              <a:cxnLst/>
              <a:rect l="l" t="t" r="r" b="b"/>
              <a:pathLst>
                <a:path w="74615" h="395806" extrusionOk="0">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6" name="Google Shape;1456;p20"/>
            <p:cNvSpPr/>
            <p:nvPr/>
          </p:nvSpPr>
          <p:spPr>
            <a:xfrm>
              <a:off x="11449998" y="4137146"/>
              <a:ext cx="44263" cy="30349"/>
            </a:xfrm>
            <a:custGeom>
              <a:avLst/>
              <a:gdLst/>
              <a:ahLst/>
              <a:cxnLst/>
              <a:rect l="l" t="t" r="r" b="b"/>
              <a:pathLst>
                <a:path w="44263" h="30349" extrusionOk="0">
                  <a:moveTo>
                    <a:pt x="1265" y="30349"/>
                  </a:moveTo>
                  <a:lnTo>
                    <a:pt x="44263" y="8852"/>
                  </a:lnTo>
                  <a:lnTo>
                    <a:pt x="44263" y="3794"/>
                  </a:lnTo>
                  <a:lnTo>
                    <a:pt x="42999" y="0"/>
                  </a:lnTo>
                  <a:lnTo>
                    <a:pt x="0" y="21497"/>
                  </a:lnTo>
                  <a:lnTo>
                    <a:pt x="1265" y="26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7" name="Google Shape;1457;p20"/>
            <p:cNvSpPr/>
            <p:nvPr/>
          </p:nvSpPr>
          <p:spPr>
            <a:xfrm>
              <a:off x="11214771" y="4049892"/>
              <a:ext cx="12646" cy="948"/>
            </a:xfrm>
            <a:custGeom>
              <a:avLst/>
              <a:gdLst/>
              <a:ahLst/>
              <a:cxnLst/>
              <a:rect l="l" t="t" r="r" b="b"/>
              <a:pathLst>
                <a:path w="12646" h="948" extrusionOk="0">
                  <a:moveTo>
                    <a:pt x="0" y="0"/>
                  </a:moveTo>
                  <a:lnTo>
                    <a:pt x="0" y="0"/>
                  </a:lnTo>
                  <a:lnTo>
                    <a:pt x="0" y="0"/>
                  </a:lnTo>
                  <a:cubicBezTo>
                    <a:pt x="0" y="1265"/>
                    <a:pt x="0" y="126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8" name="Google Shape;1458;p20"/>
            <p:cNvSpPr/>
            <p:nvPr/>
          </p:nvSpPr>
          <p:spPr>
            <a:xfrm>
              <a:off x="10984603" y="3931024"/>
              <a:ext cx="223845" cy="121397"/>
            </a:xfrm>
            <a:custGeom>
              <a:avLst/>
              <a:gdLst/>
              <a:ahLst/>
              <a:cxnLst/>
              <a:rect l="l" t="t" r="r" b="b"/>
              <a:pathLst>
                <a:path w="223845" h="121397" extrusionOk="0">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59" name="Google Shape;1459;p20"/>
            <p:cNvSpPr/>
            <p:nvPr/>
          </p:nvSpPr>
          <p:spPr>
            <a:xfrm>
              <a:off x="10982074" y="3932288"/>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0" name="Google Shape;1460;p20"/>
            <p:cNvSpPr/>
            <p:nvPr/>
          </p:nvSpPr>
          <p:spPr>
            <a:xfrm>
              <a:off x="10980809" y="3932288"/>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1" name="Google Shape;1461;p20"/>
            <p:cNvSpPr/>
            <p:nvPr/>
          </p:nvSpPr>
          <p:spPr>
            <a:xfrm>
              <a:off x="10978280" y="3934255"/>
              <a:ext cx="12646" cy="562"/>
            </a:xfrm>
            <a:custGeom>
              <a:avLst/>
              <a:gdLst/>
              <a:ahLst/>
              <a:cxnLst/>
              <a:rect l="l" t="t" r="r" b="b"/>
              <a:pathLst>
                <a:path w="12646" h="562" extrusionOk="0">
                  <a:moveTo>
                    <a:pt x="0" y="562"/>
                  </a:moveTo>
                  <a:lnTo>
                    <a:pt x="0" y="562"/>
                  </a:lnTo>
                  <a:cubicBezTo>
                    <a:pt x="0" y="562"/>
                    <a:pt x="0" y="-703"/>
                    <a:pt x="0" y="562"/>
                  </a:cubicBezTo>
                  <a:lnTo>
                    <a:pt x="0" y="5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2" name="Google Shape;1462;p20"/>
            <p:cNvSpPr/>
            <p:nvPr/>
          </p:nvSpPr>
          <p:spPr>
            <a:xfrm>
              <a:off x="9743970" y="5338475"/>
              <a:ext cx="12646" cy="948"/>
            </a:xfrm>
            <a:custGeom>
              <a:avLst/>
              <a:gdLst/>
              <a:ahLst/>
              <a:cxnLst/>
              <a:rect l="l" t="t" r="r" b="b"/>
              <a:pathLst>
                <a:path w="12646" h="948" extrusionOk="0">
                  <a:moveTo>
                    <a:pt x="0" y="0"/>
                  </a:moveTo>
                  <a:cubicBezTo>
                    <a:pt x="0" y="1264"/>
                    <a:pt x="0" y="1264"/>
                    <a:pt x="0" y="0"/>
                  </a:cubicBezTo>
                  <a:cubicBezTo>
                    <a:pt x="0" y="1264"/>
                    <a:pt x="0" y="126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3" name="Google Shape;1463;p20"/>
            <p:cNvSpPr/>
            <p:nvPr/>
          </p:nvSpPr>
          <p:spPr>
            <a:xfrm>
              <a:off x="9743970" y="5337210"/>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4" name="Google Shape;1464;p20"/>
            <p:cNvSpPr/>
            <p:nvPr/>
          </p:nvSpPr>
          <p:spPr>
            <a:xfrm>
              <a:off x="9745235" y="5335945"/>
              <a:ext cx="12646" cy="12645"/>
            </a:xfrm>
            <a:custGeom>
              <a:avLst/>
              <a:gdLst/>
              <a:ahLst/>
              <a:cxnLst/>
              <a:rect l="l" t="t" r="r" b="b"/>
              <a:pathLst>
                <a:path w="12646" h="12645"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5" name="Google Shape;1465;p20"/>
            <p:cNvSpPr/>
            <p:nvPr/>
          </p:nvSpPr>
          <p:spPr>
            <a:xfrm>
              <a:off x="9743970" y="5343533"/>
              <a:ext cx="193493" cy="824490"/>
            </a:xfrm>
            <a:custGeom>
              <a:avLst/>
              <a:gdLst/>
              <a:ahLst/>
              <a:cxnLst/>
              <a:rect l="l" t="t" r="r" b="b"/>
              <a:pathLst>
                <a:path w="193493" h="824490" extrusionOk="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6" name="Google Shape;1466;p20"/>
            <p:cNvSpPr/>
            <p:nvPr/>
          </p:nvSpPr>
          <p:spPr>
            <a:xfrm>
              <a:off x="9745235" y="5342268"/>
              <a:ext cx="442631" cy="288318"/>
            </a:xfrm>
            <a:custGeom>
              <a:avLst/>
              <a:gdLst/>
              <a:ahLst/>
              <a:cxnLst/>
              <a:rect l="l" t="t" r="r" b="b"/>
              <a:pathLst>
                <a:path w="442631" h="288318" extrusionOk="0">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7" name="Google Shape;1467;p20"/>
            <p:cNvSpPr/>
            <p:nvPr/>
          </p:nvSpPr>
          <p:spPr>
            <a:xfrm>
              <a:off x="9742705" y="5339739"/>
              <a:ext cx="948" cy="12645"/>
            </a:xfrm>
            <a:custGeom>
              <a:avLst/>
              <a:gdLst/>
              <a:ahLst/>
              <a:cxnLst/>
              <a:rect l="l" t="t" r="r" b="b"/>
              <a:pathLst>
                <a:path w="948" h="12645" extrusionOk="0">
                  <a:moveTo>
                    <a:pt x="0" y="0"/>
                  </a:moveTo>
                  <a:lnTo>
                    <a:pt x="0" y="0"/>
                  </a:lnTo>
                  <a:cubicBezTo>
                    <a:pt x="1265" y="0"/>
                    <a:pt x="1265" y="0"/>
                    <a:pt x="0" y="0"/>
                  </a:cubicBezTo>
                  <a:cubicBezTo>
                    <a:pt x="1265" y="0"/>
                    <a:pt x="1265"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8" name="Google Shape;1468;p20"/>
            <p:cNvSpPr/>
            <p:nvPr/>
          </p:nvSpPr>
          <p:spPr>
            <a:xfrm>
              <a:off x="9743970" y="5337210"/>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69" name="Google Shape;1469;p20"/>
            <p:cNvSpPr/>
            <p:nvPr/>
          </p:nvSpPr>
          <p:spPr>
            <a:xfrm>
              <a:off x="9743970" y="5341004"/>
              <a:ext cx="12646" cy="12645"/>
            </a:xfrm>
            <a:custGeom>
              <a:avLst/>
              <a:gdLst/>
              <a:ahLst/>
              <a:cxnLst/>
              <a:rect l="l" t="t" r="r" b="b"/>
              <a:pathLst>
                <a:path w="12646" h="12645"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0" name="Google Shape;1470;p20"/>
            <p:cNvSpPr/>
            <p:nvPr/>
          </p:nvSpPr>
          <p:spPr>
            <a:xfrm>
              <a:off x="9745235" y="5335945"/>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1" name="Google Shape;1471;p20"/>
            <p:cNvSpPr/>
            <p:nvPr/>
          </p:nvSpPr>
          <p:spPr>
            <a:xfrm>
              <a:off x="10181543" y="5628058"/>
              <a:ext cx="93584" cy="409716"/>
            </a:xfrm>
            <a:custGeom>
              <a:avLst/>
              <a:gdLst/>
              <a:ahLst/>
              <a:cxnLst/>
              <a:rect l="l" t="t" r="r" b="b"/>
              <a:pathLst>
                <a:path w="93584" h="409716" extrusionOk="0">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2" name="Google Shape;1472;p20"/>
            <p:cNvSpPr/>
            <p:nvPr/>
          </p:nvSpPr>
          <p:spPr>
            <a:xfrm>
              <a:off x="10361125" y="6471517"/>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3" name="Google Shape;1473;p20"/>
            <p:cNvSpPr/>
            <p:nvPr/>
          </p:nvSpPr>
          <p:spPr>
            <a:xfrm>
              <a:off x="10364919" y="6472781"/>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4" name="Google Shape;1474;p20"/>
            <p:cNvSpPr/>
            <p:nvPr/>
          </p:nvSpPr>
          <p:spPr>
            <a:xfrm>
              <a:off x="10268804" y="6037774"/>
              <a:ext cx="98643" cy="424890"/>
            </a:xfrm>
            <a:custGeom>
              <a:avLst/>
              <a:gdLst/>
              <a:ahLst/>
              <a:cxnLst/>
              <a:rect l="l" t="t" r="r" b="b"/>
              <a:pathLst>
                <a:path w="98643" h="424890" extrusionOk="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5" name="Google Shape;1475;p20"/>
            <p:cNvSpPr/>
            <p:nvPr/>
          </p:nvSpPr>
          <p:spPr>
            <a:xfrm>
              <a:off x="11562553" y="4873118"/>
              <a:ext cx="42998" cy="30349"/>
            </a:xfrm>
            <a:custGeom>
              <a:avLst/>
              <a:gdLst/>
              <a:ahLst/>
              <a:cxnLst/>
              <a:rect l="l" t="t" r="r" b="b"/>
              <a:pathLst>
                <a:path w="42998" h="30349" extrusionOk="0">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6" name="Google Shape;1476;p20"/>
            <p:cNvSpPr/>
            <p:nvPr/>
          </p:nvSpPr>
          <p:spPr>
            <a:xfrm>
              <a:off x="11107275" y="4659408"/>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7" name="Google Shape;1477;p20"/>
            <p:cNvSpPr/>
            <p:nvPr/>
          </p:nvSpPr>
          <p:spPr>
            <a:xfrm>
              <a:off x="10978280" y="3931024"/>
              <a:ext cx="128995" cy="724590"/>
            </a:xfrm>
            <a:custGeom>
              <a:avLst/>
              <a:gdLst/>
              <a:ahLst/>
              <a:cxnLst/>
              <a:rect l="l" t="t" r="r" b="b"/>
              <a:pathLst>
                <a:path w="128995" h="724590" extrusionOk="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8" name="Google Shape;1478;p20"/>
            <p:cNvSpPr/>
            <p:nvPr/>
          </p:nvSpPr>
          <p:spPr>
            <a:xfrm>
              <a:off x="11252711" y="5500338"/>
              <a:ext cx="8852" cy="10116"/>
            </a:xfrm>
            <a:custGeom>
              <a:avLst/>
              <a:gdLst/>
              <a:ahLst/>
              <a:cxnLst/>
              <a:rect l="l" t="t" r="r" b="b"/>
              <a:pathLst>
                <a:path w="8852" h="10116" extrusionOk="0">
                  <a:moveTo>
                    <a:pt x="5059" y="1265"/>
                  </a:moveTo>
                  <a:lnTo>
                    <a:pt x="0" y="5058"/>
                  </a:lnTo>
                  <a:lnTo>
                    <a:pt x="0" y="10116"/>
                  </a:lnTo>
                  <a:lnTo>
                    <a:pt x="3794" y="7587"/>
                  </a:lnTo>
                  <a:lnTo>
                    <a:pt x="8853" y="5058"/>
                  </a:lnTo>
                  <a:lnTo>
                    <a:pt x="758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79" name="Google Shape;1479;p20"/>
            <p:cNvSpPr/>
            <p:nvPr/>
          </p:nvSpPr>
          <p:spPr>
            <a:xfrm>
              <a:off x="10735465" y="4652611"/>
              <a:ext cx="373075" cy="193951"/>
            </a:xfrm>
            <a:custGeom>
              <a:avLst/>
              <a:gdLst/>
              <a:ahLst/>
              <a:cxnLst/>
              <a:rect l="l" t="t" r="r" b="b"/>
              <a:pathLst>
                <a:path w="373075" h="193951" extrusionOk="0">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0" name="Google Shape;1480;p20"/>
            <p:cNvSpPr/>
            <p:nvPr/>
          </p:nvSpPr>
          <p:spPr>
            <a:xfrm>
              <a:off x="10424358" y="4899674"/>
              <a:ext cx="1130607" cy="601928"/>
            </a:xfrm>
            <a:custGeom>
              <a:avLst/>
              <a:gdLst/>
              <a:ahLst/>
              <a:cxnLst/>
              <a:rect l="l" t="t" r="r" b="b"/>
              <a:pathLst>
                <a:path w="1130607" h="601928" extrusionOk="0">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1" name="Google Shape;1481;p20"/>
            <p:cNvSpPr/>
            <p:nvPr/>
          </p:nvSpPr>
          <p:spPr>
            <a:xfrm>
              <a:off x="11252711" y="5477576"/>
              <a:ext cx="29087" cy="24026"/>
            </a:xfrm>
            <a:custGeom>
              <a:avLst/>
              <a:gdLst/>
              <a:ahLst/>
              <a:cxnLst/>
              <a:rect l="l" t="t" r="r" b="b"/>
              <a:pathLst>
                <a:path w="29087" h="24026" extrusionOk="0">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2" name="Google Shape;1482;p20"/>
            <p:cNvSpPr/>
            <p:nvPr/>
          </p:nvSpPr>
          <p:spPr>
            <a:xfrm>
              <a:off x="10720289" y="4832156"/>
              <a:ext cx="21995" cy="18199"/>
            </a:xfrm>
            <a:custGeom>
              <a:avLst/>
              <a:gdLst/>
              <a:ahLst/>
              <a:cxnLst/>
              <a:rect l="l" t="t" r="r" b="b"/>
              <a:pathLst>
                <a:path w="21995" h="18199" extrusionOk="0">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3" name="Google Shape;1483;p20"/>
            <p:cNvSpPr/>
            <p:nvPr/>
          </p:nvSpPr>
          <p:spPr>
            <a:xfrm>
              <a:off x="10271334" y="5493184"/>
              <a:ext cx="988965" cy="547949"/>
            </a:xfrm>
            <a:custGeom>
              <a:avLst/>
              <a:gdLst/>
              <a:ahLst/>
              <a:cxnLst/>
              <a:rect l="l" t="t" r="r" b="b"/>
              <a:pathLst>
                <a:path w="988965" h="547949" extrusionOk="0">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4" name="Google Shape;1484;p20"/>
            <p:cNvSpPr/>
            <p:nvPr/>
          </p:nvSpPr>
          <p:spPr>
            <a:xfrm>
              <a:off x="10724083" y="4847827"/>
              <a:ext cx="12646" cy="12645"/>
            </a:xfrm>
            <a:custGeom>
              <a:avLst/>
              <a:gdLst/>
              <a:ahLst/>
              <a:cxnLst/>
              <a:rect l="l" t="t" r="r" b="b"/>
              <a:pathLst>
                <a:path w="12646" h="12645" extrusionOk="0">
                  <a:moveTo>
                    <a:pt x="0" y="0"/>
                  </a:moveTo>
                  <a:cubicBezTo>
                    <a:pt x="0" y="0"/>
                    <a:pt x="0" y="0"/>
                    <a:pt x="0" y="0"/>
                  </a:cubicBez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5" name="Google Shape;1485;p20"/>
            <p:cNvSpPr/>
            <p:nvPr/>
          </p:nvSpPr>
          <p:spPr>
            <a:xfrm>
              <a:off x="10498973" y="4850356"/>
              <a:ext cx="222580" cy="115074"/>
            </a:xfrm>
            <a:custGeom>
              <a:avLst/>
              <a:gdLst/>
              <a:ahLst/>
              <a:cxnLst/>
              <a:rect l="l" t="t" r="r" b="b"/>
              <a:pathLst>
                <a:path w="222580" h="115074" extrusionOk="0">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6" name="Google Shape;1486;p20"/>
            <p:cNvSpPr/>
            <p:nvPr/>
          </p:nvSpPr>
          <p:spPr>
            <a:xfrm>
              <a:off x="8714535" y="5480105"/>
              <a:ext cx="1922285" cy="1375837"/>
            </a:xfrm>
            <a:custGeom>
              <a:avLst/>
              <a:gdLst/>
              <a:ahLst/>
              <a:cxnLst/>
              <a:rect l="l" t="t" r="r" b="b"/>
              <a:pathLst>
                <a:path w="1922285" h="1375837" extrusionOk="0">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7" name="Google Shape;1487;p20"/>
            <p:cNvSpPr/>
            <p:nvPr/>
          </p:nvSpPr>
          <p:spPr>
            <a:xfrm>
              <a:off x="8713271" y="5476311"/>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8" name="Google Shape;1488;p20"/>
            <p:cNvSpPr/>
            <p:nvPr/>
          </p:nvSpPr>
          <p:spPr>
            <a:xfrm>
              <a:off x="8713271" y="4960372"/>
              <a:ext cx="1055992" cy="520681"/>
            </a:xfrm>
            <a:custGeom>
              <a:avLst/>
              <a:gdLst/>
              <a:ahLst/>
              <a:cxnLst/>
              <a:rect l="l" t="t" r="r" b="b"/>
              <a:pathLst>
                <a:path w="1055992" h="520681" extrusionOk="0">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89" name="Google Shape;1489;p20"/>
            <p:cNvSpPr/>
            <p:nvPr/>
          </p:nvSpPr>
          <p:spPr>
            <a:xfrm>
              <a:off x="12017831" y="5525629"/>
              <a:ext cx="80938" cy="46788"/>
            </a:xfrm>
            <a:custGeom>
              <a:avLst/>
              <a:gdLst/>
              <a:ahLst/>
              <a:cxnLst/>
              <a:rect l="l" t="t" r="r" b="b"/>
              <a:pathLst>
                <a:path w="80938" h="46788" extrusionOk="0">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0" name="Google Shape;1490;p20"/>
            <p:cNvSpPr/>
            <p:nvPr/>
          </p:nvSpPr>
          <p:spPr>
            <a:xfrm>
              <a:off x="12068418" y="5961901"/>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1" name="Google Shape;1491;p20"/>
            <p:cNvSpPr/>
            <p:nvPr/>
          </p:nvSpPr>
          <p:spPr>
            <a:xfrm>
              <a:off x="12070947" y="5961901"/>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2" name="Google Shape;1492;p20"/>
            <p:cNvSpPr/>
            <p:nvPr/>
          </p:nvSpPr>
          <p:spPr>
            <a:xfrm>
              <a:off x="12072212" y="5961901"/>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3" name="Google Shape;1493;p20"/>
            <p:cNvSpPr/>
            <p:nvPr/>
          </p:nvSpPr>
          <p:spPr>
            <a:xfrm>
              <a:off x="12012773" y="5569888"/>
              <a:ext cx="61968" cy="381896"/>
            </a:xfrm>
            <a:custGeom>
              <a:avLst/>
              <a:gdLst/>
              <a:ahLst/>
              <a:cxnLst/>
              <a:rect l="l" t="t" r="r" b="b"/>
              <a:pathLst>
                <a:path w="61968" h="381896" extrusionOk="0">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4" name="Google Shape;1494;p20"/>
            <p:cNvSpPr/>
            <p:nvPr/>
          </p:nvSpPr>
          <p:spPr>
            <a:xfrm>
              <a:off x="11228683" y="5119706"/>
              <a:ext cx="362958" cy="216239"/>
            </a:xfrm>
            <a:custGeom>
              <a:avLst/>
              <a:gdLst/>
              <a:ahLst/>
              <a:cxnLst/>
              <a:rect l="l" t="t" r="r" b="b"/>
              <a:pathLst>
                <a:path w="362958" h="216239" extrusionOk="0">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5" name="Google Shape;1495;p20"/>
            <p:cNvSpPr/>
            <p:nvPr/>
          </p:nvSpPr>
          <p:spPr>
            <a:xfrm>
              <a:off x="11222359" y="5120971"/>
              <a:ext cx="948" cy="12645"/>
            </a:xfrm>
            <a:custGeom>
              <a:avLst/>
              <a:gdLst/>
              <a:ahLst/>
              <a:cxnLst/>
              <a:rect l="l" t="t" r="r" b="b"/>
              <a:pathLst>
                <a:path w="948" h="12645" extrusionOk="0">
                  <a:moveTo>
                    <a:pt x="0" y="0"/>
                  </a:moveTo>
                  <a:lnTo>
                    <a:pt x="0" y="0"/>
                  </a:lnTo>
                  <a:lnTo>
                    <a:pt x="0" y="0"/>
                  </a:lnTo>
                  <a:cubicBezTo>
                    <a:pt x="1265" y="0"/>
                    <a:pt x="1265"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6" name="Google Shape;1496;p20"/>
            <p:cNvSpPr/>
            <p:nvPr/>
          </p:nvSpPr>
          <p:spPr>
            <a:xfrm>
              <a:off x="11601758" y="4927494"/>
              <a:ext cx="11382" cy="8851"/>
            </a:xfrm>
            <a:custGeom>
              <a:avLst/>
              <a:gdLst/>
              <a:ahLst/>
              <a:cxnLst/>
              <a:rect l="l" t="t" r="r" b="b"/>
              <a:pathLst>
                <a:path w="11382" h="8851" extrusionOk="0">
                  <a:moveTo>
                    <a:pt x="0" y="2529"/>
                  </a:moveTo>
                  <a:lnTo>
                    <a:pt x="11382" y="8852"/>
                  </a:lnTo>
                  <a:lnTo>
                    <a:pt x="10117" y="2529"/>
                  </a:lnTo>
                  <a:lnTo>
                    <a:pt x="632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7" name="Google Shape;1497;p20"/>
            <p:cNvSpPr/>
            <p:nvPr/>
          </p:nvSpPr>
          <p:spPr>
            <a:xfrm>
              <a:off x="11589111" y="5330887"/>
              <a:ext cx="433076" cy="244582"/>
            </a:xfrm>
            <a:custGeom>
              <a:avLst/>
              <a:gdLst/>
              <a:ahLst/>
              <a:cxnLst/>
              <a:rect l="l" t="t" r="r" b="b"/>
              <a:pathLst>
                <a:path w="433076" h="244582" extrusionOk="0">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8" name="Google Shape;1498;p20"/>
            <p:cNvSpPr/>
            <p:nvPr/>
          </p:nvSpPr>
          <p:spPr>
            <a:xfrm>
              <a:off x="11586898" y="5327796"/>
              <a:ext cx="948" cy="562"/>
            </a:xfrm>
            <a:custGeom>
              <a:avLst/>
              <a:gdLst/>
              <a:ahLst/>
              <a:cxnLst/>
              <a:rect l="l" t="t" r="r" b="b"/>
              <a:pathLst>
                <a:path w="948" h="562" extrusionOk="0">
                  <a:moveTo>
                    <a:pt x="949" y="562"/>
                  </a:moveTo>
                  <a:cubicBezTo>
                    <a:pt x="949" y="562"/>
                    <a:pt x="949" y="562"/>
                    <a:pt x="949" y="562"/>
                  </a:cubicBezTo>
                  <a:lnTo>
                    <a:pt x="949" y="562"/>
                  </a:lnTo>
                  <a:cubicBezTo>
                    <a:pt x="-316" y="-703"/>
                    <a:pt x="-316" y="562"/>
                    <a:pt x="949" y="5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9" name="Google Shape;1499;p20"/>
            <p:cNvSpPr/>
            <p:nvPr/>
          </p:nvSpPr>
          <p:spPr>
            <a:xfrm>
              <a:off x="10181543" y="5500338"/>
              <a:ext cx="245344" cy="129508"/>
            </a:xfrm>
            <a:custGeom>
              <a:avLst/>
              <a:gdLst/>
              <a:ahLst/>
              <a:cxnLst/>
              <a:rect l="l" t="t" r="r" b="b"/>
              <a:pathLst>
                <a:path w="245344" h="129508" extrusionOk="0">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0" name="Google Shape;1500;p20"/>
            <p:cNvSpPr/>
            <p:nvPr/>
          </p:nvSpPr>
          <p:spPr>
            <a:xfrm>
              <a:off x="10428152" y="5497808"/>
              <a:ext cx="948" cy="12645"/>
            </a:xfrm>
            <a:custGeom>
              <a:avLst/>
              <a:gdLst/>
              <a:ahLst/>
              <a:cxnLst/>
              <a:rect l="l" t="t" r="r" b="b"/>
              <a:pathLst>
                <a:path w="948" h="12645" extrusionOk="0">
                  <a:moveTo>
                    <a:pt x="0" y="0"/>
                  </a:moveTo>
                  <a:cubicBezTo>
                    <a:pt x="1265" y="0"/>
                    <a:pt x="1265" y="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1" name="Google Shape;1501;p20"/>
            <p:cNvSpPr/>
            <p:nvPr/>
          </p:nvSpPr>
          <p:spPr>
            <a:xfrm>
              <a:off x="9981726" y="5220871"/>
              <a:ext cx="446425" cy="284525"/>
            </a:xfrm>
            <a:custGeom>
              <a:avLst/>
              <a:gdLst/>
              <a:ahLst/>
              <a:cxnLst/>
              <a:rect l="l" t="t" r="r" b="b"/>
              <a:pathLst>
                <a:path w="446425" h="284525" extrusionOk="0">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2" name="Google Shape;1502;p20"/>
            <p:cNvSpPr/>
            <p:nvPr/>
          </p:nvSpPr>
          <p:spPr>
            <a:xfrm>
              <a:off x="10287774" y="4602503"/>
              <a:ext cx="436308" cy="252595"/>
            </a:xfrm>
            <a:custGeom>
              <a:avLst/>
              <a:gdLst/>
              <a:ahLst/>
              <a:cxnLst/>
              <a:rect l="l" t="t" r="r" b="b"/>
              <a:pathLst>
                <a:path w="436308" h="252595" extrusionOk="0">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3" name="Google Shape;1503;p20"/>
            <p:cNvSpPr/>
            <p:nvPr/>
          </p:nvSpPr>
          <p:spPr>
            <a:xfrm>
              <a:off x="9929875" y="4778276"/>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4" name="Google Shape;1504;p20"/>
            <p:cNvSpPr/>
            <p:nvPr/>
          </p:nvSpPr>
          <p:spPr>
            <a:xfrm>
              <a:off x="9928610" y="4777012"/>
              <a:ext cx="12646" cy="12645"/>
            </a:xfrm>
            <a:custGeom>
              <a:avLst/>
              <a:gdLst/>
              <a:ahLst/>
              <a:cxnLst/>
              <a:rect l="l" t="t" r="r" b="b"/>
              <a:pathLst>
                <a:path w="12646" h="12645" extrusionOk="0">
                  <a:moveTo>
                    <a:pt x="0" y="0"/>
                  </a:moveTo>
                  <a:lnTo>
                    <a:pt x="0" y="0"/>
                  </a:ln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5" name="Google Shape;1505;p20"/>
            <p:cNvSpPr/>
            <p:nvPr/>
          </p:nvSpPr>
          <p:spPr>
            <a:xfrm>
              <a:off x="9934934" y="4601238"/>
              <a:ext cx="354105" cy="178302"/>
            </a:xfrm>
            <a:custGeom>
              <a:avLst/>
              <a:gdLst/>
              <a:ahLst/>
              <a:cxnLst/>
              <a:rect l="l" t="t" r="r" b="b"/>
              <a:pathLst>
                <a:path w="354105" h="178302" extrusionOk="0">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6" name="Google Shape;1506;p20"/>
            <p:cNvSpPr/>
            <p:nvPr/>
          </p:nvSpPr>
          <p:spPr>
            <a:xfrm>
              <a:off x="11544848" y="2140412"/>
              <a:ext cx="509658" cy="184625"/>
            </a:xfrm>
            <a:custGeom>
              <a:avLst/>
              <a:gdLst/>
              <a:ahLst/>
              <a:cxnLst/>
              <a:rect l="l" t="t" r="r" b="b"/>
              <a:pathLst>
                <a:path w="509658" h="184625" extrusionOk="0">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7" name="Google Shape;1507;p20"/>
            <p:cNvSpPr/>
            <p:nvPr/>
          </p:nvSpPr>
          <p:spPr>
            <a:xfrm>
              <a:off x="11522084" y="1919115"/>
              <a:ext cx="128995" cy="58169"/>
            </a:xfrm>
            <a:custGeom>
              <a:avLst/>
              <a:gdLst/>
              <a:ahLst/>
              <a:cxnLst/>
              <a:rect l="l" t="t" r="r" b="b"/>
              <a:pathLst>
                <a:path w="128995" h="58169" extrusionOk="0">
                  <a:moveTo>
                    <a:pt x="1265" y="58169"/>
                  </a:moveTo>
                  <a:lnTo>
                    <a:pt x="128995" y="8852"/>
                  </a:lnTo>
                  <a:lnTo>
                    <a:pt x="127731" y="3794"/>
                  </a:lnTo>
                  <a:lnTo>
                    <a:pt x="127731" y="0"/>
                  </a:lnTo>
                  <a:lnTo>
                    <a:pt x="0" y="49318"/>
                  </a:lnTo>
                  <a:lnTo>
                    <a:pt x="1265" y="543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8" name="Google Shape;1508;p20"/>
            <p:cNvSpPr/>
            <p:nvPr/>
          </p:nvSpPr>
          <p:spPr>
            <a:xfrm>
              <a:off x="12050713" y="2322508"/>
              <a:ext cx="123937" cy="940829"/>
            </a:xfrm>
            <a:custGeom>
              <a:avLst/>
              <a:gdLst/>
              <a:ahLst/>
              <a:cxnLst/>
              <a:rect l="l" t="t" r="r" b="b"/>
              <a:pathLst>
                <a:path w="123937" h="940829" extrusionOk="0">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9" name="Google Shape;1509;p20"/>
            <p:cNvSpPr/>
            <p:nvPr/>
          </p:nvSpPr>
          <p:spPr>
            <a:xfrm>
              <a:off x="10606469" y="305541"/>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0" name="Google Shape;1510;p20"/>
            <p:cNvSpPr/>
            <p:nvPr/>
          </p:nvSpPr>
          <p:spPr>
            <a:xfrm>
              <a:off x="10608998" y="301748"/>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1" name="Google Shape;1511;p20"/>
            <p:cNvSpPr/>
            <p:nvPr/>
          </p:nvSpPr>
          <p:spPr>
            <a:xfrm>
              <a:off x="10615322" y="305541"/>
              <a:ext cx="252932" cy="64492"/>
            </a:xfrm>
            <a:custGeom>
              <a:avLst/>
              <a:gdLst/>
              <a:ahLst/>
              <a:cxnLst/>
              <a:rect l="l" t="t" r="r" b="b"/>
              <a:pathLst>
                <a:path w="252932" h="64492" extrusionOk="0">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2" name="Google Shape;1512;p20"/>
            <p:cNvSpPr/>
            <p:nvPr/>
          </p:nvSpPr>
          <p:spPr>
            <a:xfrm>
              <a:off x="10606469" y="305541"/>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3" name="Google Shape;1513;p20"/>
            <p:cNvSpPr/>
            <p:nvPr/>
          </p:nvSpPr>
          <p:spPr>
            <a:xfrm>
              <a:off x="10610263" y="182880"/>
              <a:ext cx="408485" cy="126455"/>
            </a:xfrm>
            <a:custGeom>
              <a:avLst/>
              <a:gdLst/>
              <a:ahLst/>
              <a:cxnLst/>
              <a:rect l="l" t="t" r="r" b="b"/>
              <a:pathLst>
                <a:path w="408485" h="126455" extrusionOk="0">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4" name="Google Shape;1514;p20"/>
            <p:cNvSpPr/>
            <p:nvPr/>
          </p:nvSpPr>
          <p:spPr>
            <a:xfrm>
              <a:off x="11284328" y="244843"/>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5" name="Google Shape;1515;p20"/>
            <p:cNvSpPr/>
            <p:nvPr/>
          </p:nvSpPr>
          <p:spPr>
            <a:xfrm>
              <a:off x="11281799" y="241049"/>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6" name="Google Shape;1516;p20"/>
            <p:cNvSpPr/>
            <p:nvPr/>
          </p:nvSpPr>
          <p:spPr>
            <a:xfrm>
              <a:off x="11283063" y="242314"/>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7" name="Google Shape;1517;p20"/>
            <p:cNvSpPr/>
            <p:nvPr/>
          </p:nvSpPr>
          <p:spPr>
            <a:xfrm>
              <a:off x="11013690" y="182880"/>
              <a:ext cx="268108" cy="63227"/>
            </a:xfrm>
            <a:custGeom>
              <a:avLst/>
              <a:gdLst/>
              <a:ahLst/>
              <a:cxnLst/>
              <a:rect l="l" t="t" r="r" b="b"/>
              <a:pathLst>
                <a:path w="268108" h="63227" extrusionOk="0">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8" name="Google Shape;1518;p20"/>
            <p:cNvSpPr/>
            <p:nvPr/>
          </p:nvSpPr>
          <p:spPr>
            <a:xfrm>
              <a:off x="10868254" y="241049"/>
              <a:ext cx="411015" cy="128984"/>
            </a:xfrm>
            <a:custGeom>
              <a:avLst/>
              <a:gdLst/>
              <a:ahLst/>
              <a:cxnLst/>
              <a:rect l="l" t="t" r="r" b="b"/>
              <a:pathLst>
                <a:path w="411015" h="128984" extrusionOk="0">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9" name="Google Shape;1519;p20"/>
            <p:cNvSpPr/>
            <p:nvPr/>
          </p:nvSpPr>
          <p:spPr>
            <a:xfrm>
              <a:off x="11284328" y="243578"/>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0" name="Google Shape;1520;p20"/>
            <p:cNvSpPr/>
            <p:nvPr/>
          </p:nvSpPr>
          <p:spPr>
            <a:xfrm>
              <a:off x="11281799" y="241049"/>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1" name="Google Shape;1521;p20"/>
            <p:cNvSpPr/>
            <p:nvPr/>
          </p:nvSpPr>
          <p:spPr>
            <a:xfrm>
              <a:off x="11283063" y="242314"/>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2" name="Google Shape;1522;p20"/>
            <p:cNvSpPr/>
            <p:nvPr/>
          </p:nvSpPr>
          <p:spPr>
            <a:xfrm>
              <a:off x="10864460" y="363711"/>
              <a:ext cx="586802" cy="3802520"/>
            </a:xfrm>
            <a:custGeom>
              <a:avLst/>
              <a:gdLst/>
              <a:ahLst/>
              <a:cxnLst/>
              <a:rect l="l" t="t" r="r" b="b"/>
              <a:pathLst>
                <a:path w="586802" h="3802520" extrusionOk="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3" name="Google Shape;1523;p20"/>
            <p:cNvSpPr/>
            <p:nvPr/>
          </p:nvSpPr>
          <p:spPr>
            <a:xfrm>
              <a:off x="10142338" y="3894352"/>
              <a:ext cx="149230" cy="714970"/>
            </a:xfrm>
            <a:custGeom>
              <a:avLst/>
              <a:gdLst/>
              <a:ahLst/>
              <a:cxnLst/>
              <a:rect l="l" t="t" r="r" b="b"/>
              <a:pathLst>
                <a:path w="149230" h="714970" extrusionOk="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4" name="Google Shape;1524;p20"/>
            <p:cNvSpPr/>
            <p:nvPr/>
          </p:nvSpPr>
          <p:spPr>
            <a:xfrm>
              <a:off x="9460686" y="2580478"/>
              <a:ext cx="477273" cy="2199062"/>
            </a:xfrm>
            <a:custGeom>
              <a:avLst/>
              <a:gdLst/>
              <a:ahLst/>
              <a:cxnLst/>
              <a:rect l="l" t="t" r="r" b="b"/>
              <a:pathLst>
                <a:path w="477273" h="2199062" extrusionOk="0">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5" name="Google Shape;1525;p20"/>
            <p:cNvSpPr/>
            <p:nvPr/>
          </p:nvSpPr>
          <p:spPr>
            <a:xfrm>
              <a:off x="10142338" y="3890558"/>
              <a:ext cx="447690" cy="235730"/>
            </a:xfrm>
            <a:custGeom>
              <a:avLst/>
              <a:gdLst/>
              <a:ahLst/>
              <a:cxnLst/>
              <a:rect l="l" t="t" r="r" b="b"/>
              <a:pathLst>
                <a:path w="447690" h="235730" extrusionOk="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6" name="Google Shape;1526;p20"/>
            <p:cNvSpPr/>
            <p:nvPr/>
          </p:nvSpPr>
          <p:spPr>
            <a:xfrm>
              <a:off x="9860319" y="2428731"/>
              <a:ext cx="12646" cy="12645"/>
            </a:xfrm>
            <a:custGeom>
              <a:avLst/>
              <a:gdLst/>
              <a:ahLst/>
              <a:cxnLst/>
              <a:rect l="l" t="t" r="r" b="b"/>
              <a:pathLst>
                <a:path w="12646" h="12645"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7" name="Google Shape;1527;p20"/>
            <p:cNvSpPr/>
            <p:nvPr/>
          </p:nvSpPr>
          <p:spPr>
            <a:xfrm>
              <a:off x="9611180" y="2323773"/>
              <a:ext cx="247873" cy="104958"/>
            </a:xfrm>
            <a:custGeom>
              <a:avLst/>
              <a:gdLst/>
              <a:ahLst/>
              <a:cxnLst/>
              <a:rect l="l" t="t" r="r" b="b"/>
              <a:pathLst>
                <a:path w="247873" h="104958" extrusionOk="0">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8" name="Google Shape;1528;p20"/>
            <p:cNvSpPr/>
            <p:nvPr/>
          </p:nvSpPr>
          <p:spPr>
            <a:xfrm>
              <a:off x="9859054" y="242620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9" name="Google Shape;1529;p20"/>
            <p:cNvSpPr/>
            <p:nvPr/>
          </p:nvSpPr>
          <p:spPr>
            <a:xfrm>
              <a:off x="9465744" y="2426202"/>
              <a:ext cx="390780" cy="155540"/>
            </a:xfrm>
            <a:custGeom>
              <a:avLst/>
              <a:gdLst/>
              <a:ahLst/>
              <a:cxnLst/>
              <a:rect l="l" t="t" r="r" b="b"/>
              <a:pathLst>
                <a:path w="390780" h="155540" extrusionOk="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0" name="Google Shape;1530;p20"/>
            <p:cNvSpPr/>
            <p:nvPr/>
          </p:nvSpPr>
          <p:spPr>
            <a:xfrm>
              <a:off x="9465744" y="258174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1" name="Google Shape;1531;p20"/>
            <p:cNvSpPr/>
            <p:nvPr/>
          </p:nvSpPr>
          <p:spPr>
            <a:xfrm>
              <a:off x="9859054" y="2427467"/>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2" name="Google Shape;1532;p20"/>
            <p:cNvSpPr/>
            <p:nvPr/>
          </p:nvSpPr>
          <p:spPr>
            <a:xfrm>
              <a:off x="9860319" y="2428731"/>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3" name="Google Shape;1533;p20"/>
            <p:cNvSpPr/>
            <p:nvPr/>
          </p:nvSpPr>
          <p:spPr>
            <a:xfrm>
              <a:off x="9857789" y="242620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4" name="Google Shape;1534;p20"/>
            <p:cNvSpPr/>
            <p:nvPr/>
          </p:nvSpPr>
          <p:spPr>
            <a:xfrm>
              <a:off x="9219135" y="2469197"/>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5" name="Google Shape;1535;p20"/>
            <p:cNvSpPr/>
            <p:nvPr/>
          </p:nvSpPr>
          <p:spPr>
            <a:xfrm>
              <a:off x="9219135" y="2470461"/>
              <a:ext cx="12646" cy="562"/>
            </a:xfrm>
            <a:custGeom>
              <a:avLst/>
              <a:gdLst/>
              <a:ahLst/>
              <a:cxnLst/>
              <a:rect l="l" t="t" r="r" b="b"/>
              <a:pathLst>
                <a:path w="12646" h="562" extrusionOk="0">
                  <a:moveTo>
                    <a:pt x="0" y="0"/>
                  </a:moveTo>
                  <a:cubicBezTo>
                    <a:pt x="0" y="0"/>
                    <a:pt x="0" y="0"/>
                    <a:pt x="0" y="0"/>
                  </a:cubicBezTo>
                  <a:lnTo>
                    <a:pt x="0" y="0"/>
                  </a:lnTo>
                  <a:cubicBezTo>
                    <a:pt x="0" y="1265"/>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6" name="Google Shape;1536;p20"/>
            <p:cNvSpPr/>
            <p:nvPr/>
          </p:nvSpPr>
          <p:spPr>
            <a:xfrm>
              <a:off x="9221665" y="2466668"/>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7" name="Google Shape;1537;p20"/>
            <p:cNvSpPr/>
            <p:nvPr/>
          </p:nvSpPr>
          <p:spPr>
            <a:xfrm>
              <a:off x="9220400" y="246793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8" name="Google Shape;1538;p20"/>
            <p:cNvSpPr/>
            <p:nvPr/>
          </p:nvSpPr>
          <p:spPr>
            <a:xfrm>
              <a:off x="9230517" y="2470461"/>
              <a:ext cx="238252" cy="111280"/>
            </a:xfrm>
            <a:custGeom>
              <a:avLst/>
              <a:gdLst/>
              <a:ahLst/>
              <a:cxnLst/>
              <a:rect l="l" t="t" r="r" b="b"/>
              <a:pathLst>
                <a:path w="238252" h="111280" extrusionOk="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39" name="Google Shape;1539;p20"/>
            <p:cNvSpPr/>
            <p:nvPr/>
          </p:nvSpPr>
          <p:spPr>
            <a:xfrm>
              <a:off x="11587847" y="4927494"/>
              <a:ext cx="12646" cy="12645"/>
            </a:xfrm>
            <a:custGeom>
              <a:avLst/>
              <a:gdLst/>
              <a:ahLst/>
              <a:cxnLst/>
              <a:rect l="l" t="t" r="r" b="b"/>
              <a:pathLst>
                <a:path w="12646" h="12645" extrusionOk="0">
                  <a:moveTo>
                    <a:pt x="0" y="0"/>
                  </a:move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0" name="Google Shape;1540;p20"/>
            <p:cNvSpPr/>
            <p:nvPr/>
          </p:nvSpPr>
          <p:spPr>
            <a:xfrm>
              <a:off x="11590376" y="4930023"/>
              <a:ext cx="25293" cy="17703"/>
            </a:xfrm>
            <a:custGeom>
              <a:avLst/>
              <a:gdLst/>
              <a:ahLst/>
              <a:cxnLst/>
              <a:rect l="l" t="t" r="r" b="b"/>
              <a:pathLst>
                <a:path w="25293" h="17703" extrusionOk="0">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1" name="Google Shape;1541;p20"/>
            <p:cNvSpPr/>
            <p:nvPr/>
          </p:nvSpPr>
          <p:spPr>
            <a:xfrm>
              <a:off x="11553701" y="4902203"/>
              <a:ext cx="42998" cy="24026"/>
            </a:xfrm>
            <a:custGeom>
              <a:avLst/>
              <a:gdLst/>
              <a:ahLst/>
              <a:cxnLst/>
              <a:rect l="l" t="t" r="r" b="b"/>
              <a:pathLst>
                <a:path w="42998" h="24026" extrusionOk="0">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2" name="Google Shape;1542;p20"/>
            <p:cNvSpPr/>
            <p:nvPr/>
          </p:nvSpPr>
          <p:spPr>
            <a:xfrm>
              <a:off x="11587847" y="4922435"/>
              <a:ext cx="11381" cy="11065"/>
            </a:xfrm>
            <a:custGeom>
              <a:avLst/>
              <a:gdLst/>
              <a:ahLst/>
              <a:cxnLst/>
              <a:rect l="l" t="t" r="r" b="b"/>
              <a:pathLst>
                <a:path w="11381" h="11065" extrusionOk="0">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3" name="Google Shape;1543;p20"/>
            <p:cNvSpPr/>
            <p:nvPr/>
          </p:nvSpPr>
          <p:spPr>
            <a:xfrm>
              <a:off x="12211325" y="3771689"/>
              <a:ext cx="5058" cy="6322"/>
            </a:xfrm>
            <a:custGeom>
              <a:avLst/>
              <a:gdLst/>
              <a:ahLst/>
              <a:cxnLst/>
              <a:rect l="l" t="t" r="r" b="b"/>
              <a:pathLst>
                <a:path w="5058" h="6322" extrusionOk="0">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4" name="Google Shape;1544;p20"/>
            <p:cNvSpPr/>
            <p:nvPr/>
          </p:nvSpPr>
          <p:spPr>
            <a:xfrm>
              <a:off x="11670050" y="5284099"/>
              <a:ext cx="75879" cy="53111"/>
            </a:xfrm>
            <a:custGeom>
              <a:avLst/>
              <a:gdLst/>
              <a:ahLst/>
              <a:cxnLst/>
              <a:rect l="l" t="t" r="r" b="b"/>
              <a:pathLst>
                <a:path w="75879" h="53111" extrusionOk="0">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5" name="Google Shape;1545;p20"/>
            <p:cNvSpPr/>
            <p:nvPr/>
          </p:nvSpPr>
          <p:spPr>
            <a:xfrm>
              <a:off x="11409529" y="3569360"/>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6" name="Google Shape;1546;p20"/>
            <p:cNvSpPr/>
            <p:nvPr/>
          </p:nvSpPr>
          <p:spPr>
            <a:xfrm>
              <a:off x="11410794" y="3568096"/>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7" name="Google Shape;1547;p20"/>
            <p:cNvSpPr/>
            <p:nvPr/>
          </p:nvSpPr>
          <p:spPr>
            <a:xfrm>
              <a:off x="11408265" y="3571890"/>
              <a:ext cx="12646" cy="12645"/>
            </a:xfrm>
            <a:custGeom>
              <a:avLst/>
              <a:gdLst/>
              <a:ahLst/>
              <a:cxnLst/>
              <a:rect l="l" t="t" r="r" b="b"/>
              <a:pathLst>
                <a:path w="12646" h="12645" extrusionOk="0">
                  <a:moveTo>
                    <a:pt x="0" y="0"/>
                  </a:moveTo>
                  <a:cubicBezTo>
                    <a:pt x="0" y="0"/>
                    <a:pt x="0" y="0"/>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8" name="Google Shape;1548;p20"/>
            <p:cNvSpPr/>
            <p:nvPr/>
          </p:nvSpPr>
          <p:spPr>
            <a:xfrm>
              <a:off x="11418382" y="3571890"/>
              <a:ext cx="75879" cy="40465"/>
            </a:xfrm>
            <a:custGeom>
              <a:avLst/>
              <a:gdLst/>
              <a:ahLst/>
              <a:cxnLst/>
              <a:rect l="l" t="t" r="r" b="b"/>
              <a:pathLst>
                <a:path w="75879" h="40465" extrusionOk="0">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49" name="Google Shape;1549;p20"/>
            <p:cNvSpPr/>
            <p:nvPr/>
          </p:nvSpPr>
          <p:spPr>
            <a:xfrm>
              <a:off x="11589111" y="5282834"/>
              <a:ext cx="85997" cy="49001"/>
            </a:xfrm>
            <a:custGeom>
              <a:avLst/>
              <a:gdLst/>
              <a:ahLst/>
              <a:cxnLst/>
              <a:rect l="l" t="t" r="r" b="b"/>
              <a:pathLst>
                <a:path w="85997" h="49001" extrusionOk="0">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0" name="Google Shape;1550;p20"/>
            <p:cNvSpPr/>
            <p:nvPr/>
          </p:nvSpPr>
          <p:spPr>
            <a:xfrm>
              <a:off x="11601758" y="1398118"/>
              <a:ext cx="355370" cy="132778"/>
            </a:xfrm>
            <a:custGeom>
              <a:avLst/>
              <a:gdLst/>
              <a:ahLst/>
              <a:cxnLst/>
              <a:rect l="l" t="t" r="r" b="b"/>
              <a:pathLst>
                <a:path w="355370" h="132778" extrusionOk="0">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1" name="Google Shape;1551;p20"/>
            <p:cNvSpPr/>
            <p:nvPr/>
          </p:nvSpPr>
          <p:spPr>
            <a:xfrm>
              <a:off x="11597964" y="1530896"/>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2" name="Google Shape;1552;p20"/>
            <p:cNvSpPr/>
            <p:nvPr/>
          </p:nvSpPr>
          <p:spPr>
            <a:xfrm>
              <a:off x="11599229" y="1529632"/>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3" name="Google Shape;1553;p20"/>
            <p:cNvSpPr/>
            <p:nvPr/>
          </p:nvSpPr>
          <p:spPr>
            <a:xfrm>
              <a:off x="11600493" y="1528367"/>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4" name="Google Shape;1554;p20"/>
            <p:cNvSpPr/>
            <p:nvPr/>
          </p:nvSpPr>
          <p:spPr>
            <a:xfrm>
              <a:off x="11600493" y="1528367"/>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5" name="Google Shape;1555;p20"/>
            <p:cNvSpPr/>
            <p:nvPr/>
          </p:nvSpPr>
          <p:spPr>
            <a:xfrm>
              <a:off x="11599229" y="1528367"/>
              <a:ext cx="562" cy="12645"/>
            </a:xfrm>
            <a:custGeom>
              <a:avLst/>
              <a:gdLst/>
              <a:ahLst/>
              <a:cxnLst/>
              <a:rect l="l" t="t" r="r" b="b"/>
              <a:pathLst>
                <a:path w="562" h="12645" extrusionOk="0">
                  <a:moveTo>
                    <a:pt x="0" y="0"/>
                  </a:moveTo>
                  <a:lnTo>
                    <a:pt x="0" y="0"/>
                  </a:lnTo>
                  <a:cubicBezTo>
                    <a:pt x="0" y="0"/>
                    <a:pt x="1265"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6" name="Google Shape;1556;p20"/>
            <p:cNvSpPr/>
            <p:nvPr/>
          </p:nvSpPr>
          <p:spPr>
            <a:xfrm>
              <a:off x="11597964" y="1530896"/>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7" name="Google Shape;1557;p20"/>
            <p:cNvSpPr/>
            <p:nvPr/>
          </p:nvSpPr>
          <p:spPr>
            <a:xfrm>
              <a:off x="11597964" y="1532161"/>
              <a:ext cx="12646" cy="12645"/>
            </a:xfrm>
            <a:custGeom>
              <a:avLst/>
              <a:gdLst/>
              <a:ahLst/>
              <a:cxnLst/>
              <a:rect l="l" t="t" r="r" b="b"/>
              <a:pathLst>
                <a:path w="12646" h="12645" extrusionOk="0">
                  <a:moveTo>
                    <a:pt x="0" y="0"/>
                  </a:move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8" name="Google Shape;1558;p20"/>
            <p:cNvSpPr/>
            <p:nvPr/>
          </p:nvSpPr>
          <p:spPr>
            <a:xfrm>
              <a:off x="11604287" y="1527103"/>
              <a:ext cx="614625" cy="197270"/>
            </a:xfrm>
            <a:custGeom>
              <a:avLst/>
              <a:gdLst/>
              <a:ahLst/>
              <a:cxnLst/>
              <a:rect l="l" t="t" r="r" b="b"/>
              <a:pathLst>
                <a:path w="614625" h="197270" extrusionOk="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59" name="Google Shape;1559;p20"/>
            <p:cNvSpPr/>
            <p:nvPr/>
          </p:nvSpPr>
          <p:spPr>
            <a:xfrm>
              <a:off x="12053242" y="2250429"/>
              <a:ext cx="166935" cy="76369"/>
            </a:xfrm>
            <a:custGeom>
              <a:avLst/>
              <a:gdLst/>
              <a:ahLst/>
              <a:cxnLst/>
              <a:rect l="l" t="t" r="r" b="b"/>
              <a:pathLst>
                <a:path w="166935" h="76369" extrusionOk="0">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0" name="Google Shape;1560;p20"/>
            <p:cNvSpPr/>
            <p:nvPr/>
          </p:nvSpPr>
          <p:spPr>
            <a:xfrm>
              <a:off x="12070947" y="5863265"/>
              <a:ext cx="145436" cy="97370"/>
            </a:xfrm>
            <a:custGeom>
              <a:avLst/>
              <a:gdLst/>
              <a:ahLst/>
              <a:cxnLst/>
              <a:rect l="l" t="t" r="r" b="b"/>
              <a:pathLst>
                <a:path w="145436" h="97370" extrusionOk="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1" name="Google Shape;1561;p20"/>
            <p:cNvSpPr/>
            <p:nvPr/>
          </p:nvSpPr>
          <p:spPr>
            <a:xfrm>
              <a:off x="12070947" y="5961901"/>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2" name="Google Shape;1562;p20"/>
            <p:cNvSpPr/>
            <p:nvPr/>
          </p:nvSpPr>
          <p:spPr>
            <a:xfrm>
              <a:off x="12069683" y="5961901"/>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3" name="Google Shape;1563;p20"/>
            <p:cNvSpPr/>
            <p:nvPr/>
          </p:nvSpPr>
          <p:spPr>
            <a:xfrm>
              <a:off x="11289386" y="5492750"/>
              <a:ext cx="784614" cy="471679"/>
            </a:xfrm>
            <a:custGeom>
              <a:avLst/>
              <a:gdLst/>
              <a:ahLst/>
              <a:cxnLst/>
              <a:rect l="l" t="t" r="r" b="b"/>
              <a:pathLst>
                <a:path w="784614" h="471679" extrusionOk="0">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4" name="Google Shape;1564;p20"/>
            <p:cNvSpPr/>
            <p:nvPr/>
          </p:nvSpPr>
          <p:spPr>
            <a:xfrm>
              <a:off x="10605205" y="5867059"/>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5" name="Google Shape;1565;p20"/>
            <p:cNvSpPr/>
            <p:nvPr/>
          </p:nvSpPr>
          <p:spPr>
            <a:xfrm>
              <a:off x="10603940" y="5868324"/>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6" name="Google Shape;1566;p20"/>
            <p:cNvSpPr/>
            <p:nvPr/>
          </p:nvSpPr>
          <p:spPr>
            <a:xfrm>
              <a:off x="10614057" y="5868324"/>
              <a:ext cx="1121754" cy="734707"/>
            </a:xfrm>
            <a:custGeom>
              <a:avLst/>
              <a:gdLst/>
              <a:ahLst/>
              <a:cxnLst/>
              <a:rect l="l" t="t" r="r" b="b"/>
              <a:pathLst>
                <a:path w="1121754" h="734707" extrusionOk="0">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7" name="Google Shape;1567;p20"/>
            <p:cNvSpPr/>
            <p:nvPr/>
          </p:nvSpPr>
          <p:spPr>
            <a:xfrm>
              <a:off x="11730753" y="6298273"/>
              <a:ext cx="485630" cy="306022"/>
            </a:xfrm>
            <a:custGeom>
              <a:avLst/>
              <a:gdLst/>
              <a:ahLst/>
              <a:cxnLst/>
              <a:rect l="l" t="t" r="r" b="b"/>
              <a:pathLst>
                <a:path w="485630" h="306022" extrusionOk="0">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8" name="Google Shape;1568;p20"/>
            <p:cNvSpPr/>
            <p:nvPr/>
          </p:nvSpPr>
          <p:spPr>
            <a:xfrm>
              <a:off x="11898953" y="5244897"/>
              <a:ext cx="319959" cy="182096"/>
            </a:xfrm>
            <a:custGeom>
              <a:avLst/>
              <a:gdLst/>
              <a:ahLst/>
              <a:cxnLst/>
              <a:rect l="l" t="t" r="r" b="b"/>
              <a:pathLst>
                <a:path w="319959" h="182096" extrusionOk="0">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69" name="Google Shape;1569;p20"/>
            <p:cNvSpPr/>
            <p:nvPr/>
          </p:nvSpPr>
          <p:spPr>
            <a:xfrm>
              <a:off x="11657403" y="3528895"/>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0" name="Google Shape;1570;p20"/>
            <p:cNvSpPr/>
            <p:nvPr/>
          </p:nvSpPr>
          <p:spPr>
            <a:xfrm>
              <a:off x="11658668" y="3526366"/>
              <a:ext cx="555186" cy="252911"/>
            </a:xfrm>
            <a:custGeom>
              <a:avLst/>
              <a:gdLst/>
              <a:ahLst/>
              <a:cxnLst/>
              <a:rect l="l" t="t" r="r" b="b"/>
              <a:pathLst>
                <a:path w="555186" h="252911" extrusionOk="0">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1" name="Google Shape;1571;p20"/>
            <p:cNvSpPr/>
            <p:nvPr/>
          </p:nvSpPr>
          <p:spPr>
            <a:xfrm>
              <a:off x="11656138" y="3530160"/>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2" name="Google Shape;1572;p20"/>
            <p:cNvSpPr/>
            <p:nvPr/>
          </p:nvSpPr>
          <p:spPr>
            <a:xfrm>
              <a:off x="12210060" y="3776186"/>
              <a:ext cx="8852" cy="81493"/>
            </a:xfrm>
            <a:custGeom>
              <a:avLst/>
              <a:gdLst/>
              <a:ahLst/>
              <a:cxnLst/>
              <a:rect l="l" t="t" r="r" b="b"/>
              <a:pathLst>
                <a:path w="8852" h="81493" extrusionOk="0">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3" name="Google Shape;1573;p20"/>
            <p:cNvSpPr/>
            <p:nvPr/>
          </p:nvSpPr>
          <p:spPr>
            <a:xfrm>
              <a:off x="11492997" y="3530160"/>
              <a:ext cx="161876" cy="82196"/>
            </a:xfrm>
            <a:custGeom>
              <a:avLst/>
              <a:gdLst/>
              <a:ahLst/>
              <a:cxnLst/>
              <a:rect l="l" t="t" r="r" b="b"/>
              <a:pathLst>
                <a:path w="161876" h="82196" extrusionOk="0">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4" name="Google Shape;1574;p20"/>
            <p:cNvSpPr/>
            <p:nvPr/>
          </p:nvSpPr>
          <p:spPr>
            <a:xfrm>
              <a:off x="11658668" y="3530160"/>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5" name="Google Shape;1575;p20"/>
            <p:cNvSpPr/>
            <p:nvPr/>
          </p:nvSpPr>
          <p:spPr>
            <a:xfrm>
              <a:off x="11661197" y="3531424"/>
              <a:ext cx="12646" cy="948"/>
            </a:xfrm>
            <a:custGeom>
              <a:avLst/>
              <a:gdLst/>
              <a:ahLst/>
              <a:cxnLst/>
              <a:rect l="l" t="t" r="r" b="b"/>
              <a:pathLst>
                <a:path w="12646" h="948" extrusionOk="0">
                  <a:moveTo>
                    <a:pt x="0" y="0"/>
                  </a:moveTo>
                  <a:cubicBezTo>
                    <a:pt x="0" y="1265"/>
                    <a:pt x="0" y="1265"/>
                    <a:pt x="0" y="0"/>
                  </a:cubicBezTo>
                  <a:cubicBezTo>
                    <a:pt x="0" y="1265"/>
                    <a:pt x="0" y="1265"/>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6" name="Google Shape;1576;p20"/>
            <p:cNvSpPr/>
            <p:nvPr/>
          </p:nvSpPr>
          <p:spPr>
            <a:xfrm>
              <a:off x="11656138" y="3528895"/>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7" name="Google Shape;1577;p20"/>
            <p:cNvSpPr/>
            <p:nvPr/>
          </p:nvSpPr>
          <p:spPr>
            <a:xfrm>
              <a:off x="11652344" y="3531424"/>
              <a:ext cx="250403" cy="1716002"/>
            </a:xfrm>
            <a:custGeom>
              <a:avLst/>
              <a:gdLst/>
              <a:ahLst/>
              <a:cxnLst/>
              <a:rect l="l" t="t" r="r" b="b"/>
              <a:pathLst>
                <a:path w="250403" h="1716002" extrusionOk="0">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8" name="Google Shape;1578;p20"/>
            <p:cNvSpPr/>
            <p:nvPr/>
          </p:nvSpPr>
          <p:spPr>
            <a:xfrm>
              <a:off x="11745929" y="5334681"/>
              <a:ext cx="12646" cy="12645"/>
            </a:xfrm>
            <a:custGeom>
              <a:avLst/>
              <a:gdLst/>
              <a:ahLst/>
              <a:cxnLst/>
              <a:rect l="l" t="t" r="r" b="b"/>
              <a:pathLst>
                <a:path w="12646" h="12645"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79" name="Google Shape;1579;p20"/>
            <p:cNvSpPr/>
            <p:nvPr/>
          </p:nvSpPr>
          <p:spPr>
            <a:xfrm>
              <a:off x="11744665" y="5333416"/>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0" name="Google Shape;1580;p20"/>
            <p:cNvSpPr/>
            <p:nvPr/>
          </p:nvSpPr>
          <p:spPr>
            <a:xfrm>
              <a:off x="11489203" y="3603504"/>
              <a:ext cx="260520" cy="1727383"/>
            </a:xfrm>
            <a:custGeom>
              <a:avLst/>
              <a:gdLst/>
              <a:ahLst/>
              <a:cxnLst/>
              <a:rect l="l" t="t" r="r" b="b"/>
              <a:pathLst>
                <a:path w="260520" h="1727383" extrusionOk="0">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1" name="Google Shape;1581;p20"/>
            <p:cNvSpPr/>
            <p:nvPr/>
          </p:nvSpPr>
          <p:spPr>
            <a:xfrm>
              <a:off x="11745929" y="5330887"/>
              <a:ext cx="350311" cy="198535"/>
            </a:xfrm>
            <a:custGeom>
              <a:avLst/>
              <a:gdLst/>
              <a:ahLst/>
              <a:cxnLst/>
              <a:rect l="l" t="t" r="r" b="b"/>
              <a:pathLst>
                <a:path w="350311" h="198535" extrusionOk="0">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2" name="Google Shape;1582;p20"/>
            <p:cNvSpPr/>
            <p:nvPr/>
          </p:nvSpPr>
          <p:spPr>
            <a:xfrm>
              <a:off x="11744665" y="5333416"/>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3" name="Google Shape;1583;p20"/>
            <p:cNvSpPr/>
            <p:nvPr/>
          </p:nvSpPr>
          <p:spPr>
            <a:xfrm>
              <a:off x="11744665" y="5331590"/>
              <a:ext cx="12646" cy="562"/>
            </a:xfrm>
            <a:custGeom>
              <a:avLst/>
              <a:gdLst/>
              <a:ahLst/>
              <a:cxnLst/>
              <a:rect l="l" t="t" r="r" b="b"/>
              <a:pathLst>
                <a:path w="12646" h="562" extrusionOk="0">
                  <a:moveTo>
                    <a:pt x="0" y="562"/>
                  </a:moveTo>
                  <a:cubicBezTo>
                    <a:pt x="0" y="562"/>
                    <a:pt x="0" y="-703"/>
                    <a:pt x="0" y="562"/>
                  </a:cubicBezTo>
                  <a:lnTo>
                    <a:pt x="0" y="562"/>
                  </a:lnTo>
                  <a:cubicBezTo>
                    <a:pt x="0" y="-703"/>
                    <a:pt x="0" y="562"/>
                    <a:pt x="0" y="5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4" name="Google Shape;1584;p20"/>
            <p:cNvSpPr/>
            <p:nvPr/>
          </p:nvSpPr>
          <p:spPr>
            <a:xfrm>
              <a:off x="11744665" y="5328358"/>
              <a:ext cx="12646" cy="12645"/>
            </a:xfrm>
            <a:custGeom>
              <a:avLst/>
              <a:gdLst/>
              <a:ahLst/>
              <a:cxnLst/>
              <a:rect l="l" t="t" r="r" b="b"/>
              <a:pathLst>
                <a:path w="12646" h="12645" extrusionOk="0">
                  <a:moveTo>
                    <a:pt x="0" y="0"/>
                  </a:moveTo>
                  <a:lnTo>
                    <a:pt x="0" y="0"/>
                  </a:lnTo>
                  <a:lnTo>
                    <a:pt x="0" y="0"/>
                  </a:lnTo>
                  <a:cubicBezTo>
                    <a:pt x="0" y="0"/>
                    <a:pt x="0"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5" name="Google Shape;1585;p20"/>
            <p:cNvSpPr/>
            <p:nvPr/>
          </p:nvSpPr>
          <p:spPr>
            <a:xfrm>
              <a:off x="11561289" y="3164703"/>
              <a:ext cx="54380" cy="312345"/>
            </a:xfrm>
            <a:custGeom>
              <a:avLst/>
              <a:gdLst/>
              <a:ahLst/>
              <a:cxnLst/>
              <a:rect l="l" t="t" r="r" b="b"/>
              <a:pathLst>
                <a:path w="54380" h="312345" extrusionOk="0">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6" name="Google Shape;1586;p20"/>
            <p:cNvSpPr/>
            <p:nvPr/>
          </p:nvSpPr>
          <p:spPr>
            <a:xfrm>
              <a:off x="11566347" y="3158380"/>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7" name="Google Shape;1587;p20"/>
            <p:cNvSpPr/>
            <p:nvPr/>
          </p:nvSpPr>
          <p:spPr>
            <a:xfrm>
              <a:off x="11563818" y="3159644"/>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8" name="Google Shape;1588;p20"/>
            <p:cNvSpPr/>
            <p:nvPr/>
          </p:nvSpPr>
          <p:spPr>
            <a:xfrm>
              <a:off x="11958393" y="3325301"/>
              <a:ext cx="12646" cy="12645"/>
            </a:xfrm>
            <a:custGeom>
              <a:avLst/>
              <a:gdLst/>
              <a:ahLst/>
              <a:cxnLst/>
              <a:rect l="l" t="t" r="r" b="b"/>
              <a:pathLst>
                <a:path w="12646" h="12645" extrusionOk="0">
                  <a:moveTo>
                    <a:pt x="0" y="0"/>
                  </a:moveTo>
                  <a:lnTo>
                    <a:pt x="0" y="0"/>
                  </a:ln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89" name="Google Shape;1589;p20"/>
            <p:cNvSpPr/>
            <p:nvPr/>
          </p:nvSpPr>
          <p:spPr>
            <a:xfrm>
              <a:off x="11566347" y="3160909"/>
              <a:ext cx="390780" cy="161863"/>
            </a:xfrm>
            <a:custGeom>
              <a:avLst/>
              <a:gdLst/>
              <a:ahLst/>
              <a:cxnLst/>
              <a:rect l="l" t="t" r="r" b="b"/>
              <a:pathLst>
                <a:path w="390780" h="161863" extrusionOk="0">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0" name="Google Shape;1590;p20"/>
            <p:cNvSpPr/>
            <p:nvPr/>
          </p:nvSpPr>
          <p:spPr>
            <a:xfrm>
              <a:off x="11563818" y="3159644"/>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1" name="Google Shape;1591;p20"/>
            <p:cNvSpPr/>
            <p:nvPr/>
          </p:nvSpPr>
          <p:spPr>
            <a:xfrm>
              <a:off x="11565083" y="3158380"/>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2" name="Google Shape;1592;p20"/>
            <p:cNvSpPr/>
            <p:nvPr/>
          </p:nvSpPr>
          <p:spPr>
            <a:xfrm>
              <a:off x="11592905" y="4914848"/>
              <a:ext cx="17705" cy="17269"/>
            </a:xfrm>
            <a:custGeom>
              <a:avLst/>
              <a:gdLst/>
              <a:ahLst/>
              <a:cxnLst/>
              <a:rect l="l" t="t" r="r" b="b"/>
              <a:pathLst>
                <a:path w="17705" h="17269" extrusionOk="0">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3" name="Google Shape;1593;p20"/>
            <p:cNvSpPr/>
            <p:nvPr/>
          </p:nvSpPr>
          <p:spPr>
            <a:xfrm>
              <a:off x="11745929" y="5243633"/>
              <a:ext cx="156818" cy="91996"/>
            </a:xfrm>
            <a:custGeom>
              <a:avLst/>
              <a:gdLst/>
              <a:ahLst/>
              <a:cxnLst/>
              <a:rect l="l" t="t" r="r" b="b"/>
              <a:pathLst>
                <a:path w="156818" h="91996" extrusionOk="0">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4" name="Google Shape;1594;p20"/>
            <p:cNvSpPr/>
            <p:nvPr/>
          </p:nvSpPr>
          <p:spPr>
            <a:xfrm>
              <a:off x="12092881" y="5449755"/>
              <a:ext cx="126032" cy="79666"/>
            </a:xfrm>
            <a:custGeom>
              <a:avLst/>
              <a:gdLst/>
              <a:ahLst/>
              <a:cxnLst/>
              <a:rect l="l" t="t" r="r" b="b"/>
              <a:pathLst>
                <a:path w="126032" h="79666" extrusionOk="0">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5" name="Google Shape;1595;p20"/>
            <p:cNvSpPr/>
            <p:nvPr/>
          </p:nvSpPr>
          <p:spPr>
            <a:xfrm>
              <a:off x="10694995" y="6322299"/>
              <a:ext cx="789149" cy="531113"/>
            </a:xfrm>
            <a:custGeom>
              <a:avLst/>
              <a:gdLst/>
              <a:ahLst/>
              <a:cxnLst/>
              <a:rect l="l" t="t" r="r" b="b"/>
              <a:pathLst>
                <a:path w="789149" h="531113" extrusionOk="0">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6" name="Google Shape;1596;p20"/>
            <p:cNvSpPr/>
            <p:nvPr/>
          </p:nvSpPr>
          <p:spPr>
            <a:xfrm>
              <a:off x="10364919" y="6280569"/>
              <a:ext cx="322488" cy="190947"/>
            </a:xfrm>
            <a:custGeom>
              <a:avLst/>
              <a:gdLst/>
              <a:ahLst/>
              <a:cxnLst/>
              <a:rect l="l" t="t" r="r" b="b"/>
              <a:pathLst>
                <a:path w="322488" h="190947" extrusionOk="0">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7" name="Google Shape;1597;p20"/>
            <p:cNvSpPr/>
            <p:nvPr/>
          </p:nvSpPr>
          <p:spPr>
            <a:xfrm>
              <a:off x="10362389" y="6471517"/>
              <a:ext cx="12646" cy="12645"/>
            </a:xfrm>
            <a:custGeom>
              <a:avLst/>
              <a:gdLst/>
              <a:ahLst/>
              <a:cxnLst/>
              <a:rect l="l" t="t" r="r" b="b"/>
              <a:pathLst>
                <a:path w="12646" h="12645"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8" name="Google Shape;1598;p20"/>
            <p:cNvSpPr/>
            <p:nvPr/>
          </p:nvSpPr>
          <p:spPr>
            <a:xfrm>
              <a:off x="9928927" y="6159605"/>
              <a:ext cx="438521" cy="313175"/>
            </a:xfrm>
            <a:custGeom>
              <a:avLst/>
              <a:gdLst/>
              <a:ahLst/>
              <a:cxnLst/>
              <a:rect l="l" t="t" r="r" b="b"/>
              <a:pathLst>
                <a:path w="438521" h="313175" extrusionOk="0">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99" name="Google Shape;1599;p20"/>
            <p:cNvSpPr/>
            <p:nvPr/>
          </p:nvSpPr>
          <p:spPr>
            <a:xfrm>
              <a:off x="9217871" y="2471726"/>
              <a:ext cx="552657" cy="2458296"/>
            </a:xfrm>
            <a:custGeom>
              <a:avLst/>
              <a:gdLst/>
              <a:ahLst/>
              <a:cxnLst/>
              <a:rect l="l" t="t" r="r" b="b"/>
              <a:pathLst>
                <a:path w="552657" h="2458296" extrusionOk="0">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0" name="Google Shape;1600;p20"/>
            <p:cNvSpPr/>
            <p:nvPr/>
          </p:nvSpPr>
          <p:spPr>
            <a:xfrm>
              <a:off x="9221665" y="2466668"/>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1" name="Google Shape;1601;p20"/>
            <p:cNvSpPr/>
            <p:nvPr/>
          </p:nvSpPr>
          <p:spPr>
            <a:xfrm>
              <a:off x="9219135" y="2467932"/>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2" name="Google Shape;1602;p20"/>
            <p:cNvSpPr/>
            <p:nvPr/>
          </p:nvSpPr>
          <p:spPr>
            <a:xfrm>
              <a:off x="9219135" y="2469197"/>
              <a:ext cx="12646" cy="948"/>
            </a:xfrm>
            <a:custGeom>
              <a:avLst/>
              <a:gdLst/>
              <a:ahLst/>
              <a:cxnLst/>
              <a:rect l="l" t="t" r="r" b="b"/>
              <a:pathLst>
                <a:path w="12646" h="948" extrusionOk="0">
                  <a:moveTo>
                    <a:pt x="0" y="0"/>
                  </a:moveTo>
                  <a:cubicBezTo>
                    <a:pt x="0" y="0"/>
                    <a:pt x="0" y="1264"/>
                    <a:pt x="0" y="0"/>
                  </a:cubicBezTo>
                  <a:cubicBezTo>
                    <a:pt x="0" y="1264"/>
                    <a:pt x="0" y="126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3" name="Google Shape;1603;p20"/>
            <p:cNvSpPr/>
            <p:nvPr/>
          </p:nvSpPr>
          <p:spPr>
            <a:xfrm>
              <a:off x="10684878" y="6281833"/>
              <a:ext cx="17705" cy="49317"/>
            </a:xfrm>
            <a:custGeom>
              <a:avLst/>
              <a:gdLst/>
              <a:ahLst/>
              <a:cxnLst/>
              <a:rect l="l" t="t" r="r" b="b"/>
              <a:pathLst>
                <a:path w="17705" h="49317" extrusionOk="0">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4" name="Google Shape;1604;p20"/>
            <p:cNvSpPr/>
            <p:nvPr/>
          </p:nvSpPr>
          <p:spPr>
            <a:xfrm>
              <a:off x="10603940" y="5870852"/>
              <a:ext cx="92320" cy="416535"/>
            </a:xfrm>
            <a:custGeom>
              <a:avLst/>
              <a:gdLst/>
              <a:ahLst/>
              <a:cxnLst/>
              <a:rect l="l" t="t" r="r" b="b"/>
              <a:pathLst>
                <a:path w="92320" h="416535" extrusionOk="0">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5" name="Google Shape;1605;p20"/>
            <p:cNvSpPr/>
            <p:nvPr/>
          </p:nvSpPr>
          <p:spPr>
            <a:xfrm>
              <a:off x="10605205" y="5865794"/>
              <a:ext cx="12646" cy="12645"/>
            </a:xfrm>
            <a:custGeom>
              <a:avLst/>
              <a:gdLst/>
              <a:ahLst/>
              <a:cxnLst/>
              <a:rect l="l" t="t" r="r" b="b"/>
              <a:pathLst>
                <a:path w="12646" h="12645"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6" name="Google Shape;1606;p20"/>
            <p:cNvSpPr/>
            <p:nvPr/>
          </p:nvSpPr>
          <p:spPr>
            <a:xfrm>
              <a:off x="10603940" y="5868324"/>
              <a:ext cx="12646" cy="12645"/>
            </a:xfrm>
            <a:custGeom>
              <a:avLst/>
              <a:gdLst/>
              <a:ahLst/>
              <a:cxnLst/>
              <a:rect l="l" t="t" r="r" b="b"/>
              <a:pathLst>
                <a:path w="12646" h="12645"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7" name="Google Shape;1607;p20"/>
            <p:cNvSpPr/>
            <p:nvPr/>
          </p:nvSpPr>
          <p:spPr>
            <a:xfrm>
              <a:off x="10603940" y="5866497"/>
              <a:ext cx="12646" cy="562"/>
            </a:xfrm>
            <a:custGeom>
              <a:avLst/>
              <a:gdLst/>
              <a:ahLst/>
              <a:cxnLst/>
              <a:rect l="l" t="t" r="r" b="b"/>
              <a:pathLst>
                <a:path w="12646" h="562" extrusionOk="0">
                  <a:moveTo>
                    <a:pt x="0" y="562"/>
                  </a:moveTo>
                  <a:lnTo>
                    <a:pt x="0" y="562"/>
                  </a:lnTo>
                  <a:lnTo>
                    <a:pt x="0" y="562"/>
                  </a:lnTo>
                  <a:lnTo>
                    <a:pt x="0" y="562"/>
                  </a:lnTo>
                  <a:cubicBezTo>
                    <a:pt x="0" y="-703"/>
                    <a:pt x="0" y="562"/>
                    <a:pt x="0" y="5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8" name="Google Shape;1608;p20"/>
            <p:cNvSpPr/>
            <p:nvPr/>
          </p:nvSpPr>
          <p:spPr>
            <a:xfrm>
              <a:off x="11223624" y="5118442"/>
              <a:ext cx="67027" cy="362927"/>
            </a:xfrm>
            <a:custGeom>
              <a:avLst/>
              <a:gdLst/>
              <a:ahLst/>
              <a:cxnLst/>
              <a:rect l="l" t="t" r="r" b="b"/>
              <a:pathLst>
                <a:path w="67027" h="362927" extrusionOk="0">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09" name="Google Shape;1609;p20"/>
            <p:cNvSpPr/>
            <p:nvPr/>
          </p:nvSpPr>
          <p:spPr>
            <a:xfrm>
              <a:off x="11281799" y="5476311"/>
              <a:ext cx="11381" cy="17703"/>
            </a:xfrm>
            <a:custGeom>
              <a:avLst/>
              <a:gdLst/>
              <a:ahLst/>
              <a:cxnLst/>
              <a:rect l="l" t="t" r="r" b="b"/>
              <a:pathLst>
                <a:path w="11381" h="17703" extrusionOk="0">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0" name="Google Shape;1610;p20"/>
            <p:cNvSpPr/>
            <p:nvPr/>
          </p:nvSpPr>
          <p:spPr>
            <a:xfrm>
              <a:off x="11496791" y="4517778"/>
              <a:ext cx="67026" cy="388742"/>
            </a:xfrm>
            <a:custGeom>
              <a:avLst/>
              <a:gdLst/>
              <a:ahLst/>
              <a:cxnLst/>
              <a:rect l="l" t="t" r="r" b="b"/>
              <a:pathLst>
                <a:path w="67026" h="388742" extrusionOk="0">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1" name="Google Shape;1611;p20"/>
            <p:cNvSpPr/>
            <p:nvPr/>
          </p:nvSpPr>
          <p:spPr>
            <a:xfrm>
              <a:off x="11442411" y="4161173"/>
              <a:ext cx="61968" cy="362927"/>
            </a:xfrm>
            <a:custGeom>
              <a:avLst/>
              <a:gdLst/>
              <a:ahLst/>
              <a:cxnLst/>
              <a:rect l="l" t="t" r="r" b="b"/>
              <a:pathLst>
                <a:path w="61968" h="362927" extrusionOk="0">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2" name="Google Shape;1612;p20"/>
            <p:cNvSpPr/>
            <p:nvPr/>
          </p:nvSpPr>
          <p:spPr>
            <a:xfrm>
              <a:off x="9979197" y="5100738"/>
              <a:ext cx="233962" cy="125190"/>
            </a:xfrm>
            <a:custGeom>
              <a:avLst/>
              <a:gdLst/>
              <a:ahLst/>
              <a:cxnLst/>
              <a:rect l="l" t="t" r="r" b="b"/>
              <a:pathLst>
                <a:path w="233962" h="125190" extrusionOk="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3" name="Google Shape;1613;p20"/>
            <p:cNvSpPr/>
            <p:nvPr/>
          </p:nvSpPr>
          <p:spPr>
            <a:xfrm>
              <a:off x="9924817" y="5216581"/>
              <a:ext cx="62464" cy="37168"/>
            </a:xfrm>
            <a:custGeom>
              <a:avLst/>
              <a:gdLst/>
              <a:ahLst/>
              <a:cxnLst/>
              <a:rect l="l" t="t" r="r" b="b"/>
              <a:pathLst>
                <a:path w="62464" h="37168" extrusionOk="0">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4" name="Google Shape;1614;p20"/>
            <p:cNvSpPr/>
            <p:nvPr/>
          </p:nvSpPr>
          <p:spPr>
            <a:xfrm>
              <a:off x="11074394" y="3229195"/>
              <a:ext cx="140377" cy="824490"/>
            </a:xfrm>
            <a:custGeom>
              <a:avLst/>
              <a:gdLst/>
              <a:ahLst/>
              <a:cxnLst/>
              <a:rect l="l" t="t" r="r" b="b"/>
              <a:pathLst>
                <a:path w="140377" h="824490" extrusionOk="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5" name="Google Shape;1615;p20"/>
            <p:cNvSpPr/>
            <p:nvPr/>
          </p:nvSpPr>
          <p:spPr>
            <a:xfrm>
              <a:off x="10606469" y="301748"/>
              <a:ext cx="476777" cy="2932505"/>
            </a:xfrm>
            <a:custGeom>
              <a:avLst/>
              <a:gdLst/>
              <a:ahLst/>
              <a:cxnLst/>
              <a:rect l="l" t="t" r="r" b="b"/>
              <a:pathLst>
                <a:path w="476777" h="2932505" extrusionOk="0">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6" name="Google Shape;1616;p20"/>
            <p:cNvSpPr/>
            <p:nvPr/>
          </p:nvSpPr>
          <p:spPr>
            <a:xfrm>
              <a:off x="11537260" y="2142941"/>
              <a:ext cx="141642" cy="968650"/>
            </a:xfrm>
            <a:custGeom>
              <a:avLst/>
              <a:gdLst/>
              <a:ahLst/>
              <a:cxnLst/>
              <a:rect l="l" t="t" r="r" b="b"/>
              <a:pathLst>
                <a:path w="141642" h="968650" extrusionOk="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7" name="Google Shape;1617;p20"/>
            <p:cNvSpPr/>
            <p:nvPr/>
          </p:nvSpPr>
          <p:spPr>
            <a:xfrm>
              <a:off x="10095546" y="3655351"/>
              <a:ext cx="55645" cy="240265"/>
            </a:xfrm>
            <a:custGeom>
              <a:avLst/>
              <a:gdLst/>
              <a:ahLst/>
              <a:cxnLst/>
              <a:rect l="l" t="t" r="r" b="b"/>
              <a:pathLst>
                <a:path w="55645" h="240265" extrusionOk="0">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8" name="Google Shape;1618;p20"/>
            <p:cNvSpPr/>
            <p:nvPr/>
          </p:nvSpPr>
          <p:spPr>
            <a:xfrm>
              <a:off x="9851466" y="2423673"/>
              <a:ext cx="252932" cy="1236735"/>
            </a:xfrm>
            <a:custGeom>
              <a:avLst/>
              <a:gdLst/>
              <a:ahLst/>
              <a:cxnLst/>
              <a:rect l="l" t="t" r="r" b="b"/>
              <a:pathLst>
                <a:path w="252932" h="1236735" extrusionOk="0">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19" name="Google Shape;1619;p20"/>
            <p:cNvSpPr/>
            <p:nvPr/>
          </p:nvSpPr>
          <p:spPr>
            <a:xfrm>
              <a:off x="11563818" y="3110327"/>
              <a:ext cx="113819" cy="55324"/>
            </a:xfrm>
            <a:custGeom>
              <a:avLst/>
              <a:gdLst/>
              <a:ahLst/>
              <a:cxnLst/>
              <a:rect l="l" t="t" r="r" b="b"/>
              <a:pathLst>
                <a:path w="113819" h="55324" extrusionOk="0">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0" name="Google Shape;1620;p20"/>
            <p:cNvSpPr/>
            <p:nvPr/>
          </p:nvSpPr>
          <p:spPr>
            <a:xfrm>
              <a:off x="11610611" y="3317714"/>
              <a:ext cx="346517" cy="165656"/>
            </a:xfrm>
            <a:custGeom>
              <a:avLst/>
              <a:gdLst/>
              <a:ahLst/>
              <a:cxnLst/>
              <a:rect l="l" t="t" r="r" b="b"/>
              <a:pathLst>
                <a:path w="346517" h="165656" extrusionOk="0">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1" name="Google Shape;1621;p20"/>
            <p:cNvSpPr/>
            <p:nvPr/>
          </p:nvSpPr>
          <p:spPr>
            <a:xfrm>
              <a:off x="11408265" y="3570063"/>
              <a:ext cx="12646" cy="562"/>
            </a:xfrm>
            <a:custGeom>
              <a:avLst/>
              <a:gdLst/>
              <a:ahLst/>
              <a:cxnLst/>
              <a:rect l="l" t="t" r="r" b="b"/>
              <a:pathLst>
                <a:path w="12646" h="562" extrusionOk="0">
                  <a:moveTo>
                    <a:pt x="0" y="562"/>
                  </a:moveTo>
                  <a:lnTo>
                    <a:pt x="0" y="562"/>
                  </a:lnTo>
                  <a:lnTo>
                    <a:pt x="0" y="562"/>
                  </a:lnTo>
                  <a:cubicBezTo>
                    <a:pt x="0" y="-703"/>
                    <a:pt x="0" y="562"/>
                    <a:pt x="0" y="5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2" name="Google Shape;1622;p20"/>
            <p:cNvSpPr/>
            <p:nvPr/>
          </p:nvSpPr>
          <p:spPr>
            <a:xfrm>
              <a:off x="11409529" y="3568412"/>
              <a:ext cx="562" cy="948"/>
            </a:xfrm>
            <a:custGeom>
              <a:avLst/>
              <a:gdLst/>
              <a:ahLst/>
              <a:cxnLst/>
              <a:rect l="l" t="t" r="r" b="b"/>
              <a:pathLst>
                <a:path w="562" h="948" extrusionOk="0">
                  <a:moveTo>
                    <a:pt x="0" y="948"/>
                  </a:moveTo>
                  <a:lnTo>
                    <a:pt x="0" y="948"/>
                  </a:lnTo>
                  <a:cubicBezTo>
                    <a:pt x="0" y="-316"/>
                    <a:pt x="1265" y="-316"/>
                    <a:pt x="0" y="948"/>
                  </a:cubicBezTo>
                  <a:lnTo>
                    <a:pt x="0" y="9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3" name="Google Shape;1623;p20"/>
            <p:cNvSpPr/>
            <p:nvPr/>
          </p:nvSpPr>
          <p:spPr>
            <a:xfrm>
              <a:off x="11408265" y="3571890"/>
              <a:ext cx="12646" cy="12645"/>
            </a:xfrm>
            <a:custGeom>
              <a:avLst/>
              <a:gdLst/>
              <a:ahLst/>
              <a:cxnLst/>
              <a:rect l="l" t="t" r="r" b="b"/>
              <a:pathLst>
                <a:path w="12646" h="12645"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4" name="Google Shape;1624;p20"/>
            <p:cNvSpPr/>
            <p:nvPr/>
          </p:nvSpPr>
          <p:spPr>
            <a:xfrm>
              <a:off x="11412059" y="3475287"/>
              <a:ext cx="206139" cy="100395"/>
            </a:xfrm>
            <a:custGeom>
              <a:avLst/>
              <a:gdLst/>
              <a:ahLst/>
              <a:cxnLst/>
              <a:rect l="l" t="t" r="r" b="b"/>
              <a:pathLst>
                <a:path w="206139" h="100395" extrusionOk="0">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5" name="Google Shape;1625;p20"/>
            <p:cNvSpPr/>
            <p:nvPr/>
          </p:nvSpPr>
          <p:spPr>
            <a:xfrm>
              <a:off x="11952998" y="1398118"/>
              <a:ext cx="265915" cy="83460"/>
            </a:xfrm>
            <a:custGeom>
              <a:avLst/>
              <a:gdLst/>
              <a:ahLst/>
              <a:cxnLst/>
              <a:rect l="l" t="t" r="r" b="b"/>
              <a:pathLst>
                <a:path w="265915" h="83460" extrusionOk="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6" name="Google Shape;1626;p20"/>
            <p:cNvSpPr/>
            <p:nvPr/>
          </p:nvSpPr>
          <p:spPr>
            <a:xfrm>
              <a:off x="11649815" y="1922909"/>
              <a:ext cx="12646" cy="27820"/>
            </a:xfrm>
            <a:custGeom>
              <a:avLst/>
              <a:gdLst/>
              <a:ahLst/>
              <a:cxnLst/>
              <a:rect l="l" t="t" r="r" b="b"/>
              <a:pathLst>
                <a:path w="12646" h="27820" extrusionOk="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7" name="Google Shape;1627;p20"/>
            <p:cNvSpPr/>
            <p:nvPr/>
          </p:nvSpPr>
          <p:spPr>
            <a:xfrm>
              <a:off x="11599229" y="1527103"/>
              <a:ext cx="59439" cy="399599"/>
            </a:xfrm>
            <a:custGeom>
              <a:avLst/>
              <a:gdLst/>
              <a:ahLst/>
              <a:cxnLst/>
              <a:rect l="l" t="t" r="r" b="b"/>
              <a:pathLst>
                <a:path w="59439" h="399599" extrusionOk="0">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8" name="Google Shape;1628;p20"/>
            <p:cNvSpPr/>
            <p:nvPr/>
          </p:nvSpPr>
          <p:spPr>
            <a:xfrm>
              <a:off x="11256505" y="5490655"/>
              <a:ext cx="36675" cy="26121"/>
            </a:xfrm>
            <a:custGeom>
              <a:avLst/>
              <a:gdLst/>
              <a:ahLst/>
              <a:cxnLst/>
              <a:rect l="l" t="t" r="r" b="b"/>
              <a:pathLst>
                <a:path w="36675" h="26121" extrusionOk="0">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29" name="Google Shape;1629;p20"/>
            <p:cNvSpPr/>
            <p:nvPr/>
          </p:nvSpPr>
          <p:spPr>
            <a:xfrm>
              <a:off x="10603940" y="5507925"/>
              <a:ext cx="658380" cy="365022"/>
            </a:xfrm>
            <a:custGeom>
              <a:avLst/>
              <a:gdLst/>
              <a:ahLst/>
              <a:cxnLst/>
              <a:rect l="l" t="t" r="r" b="b"/>
              <a:pathLst>
                <a:path w="658380" h="365022" extrusionOk="0">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0" name="Google Shape;1630;p20"/>
            <p:cNvSpPr/>
            <p:nvPr/>
          </p:nvSpPr>
          <p:spPr>
            <a:xfrm>
              <a:off x="9761675" y="4924965"/>
              <a:ext cx="16440" cy="40465"/>
            </a:xfrm>
            <a:custGeom>
              <a:avLst/>
              <a:gdLst/>
              <a:ahLst/>
              <a:cxnLst/>
              <a:rect l="l" t="t" r="r" b="b"/>
              <a:pathLst>
                <a:path w="16440" h="40465" extrusionOk="0">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1" name="Google Shape;1631;p20"/>
            <p:cNvSpPr/>
            <p:nvPr/>
          </p:nvSpPr>
          <p:spPr>
            <a:xfrm>
              <a:off x="9770528" y="4959108"/>
              <a:ext cx="56909" cy="228884"/>
            </a:xfrm>
            <a:custGeom>
              <a:avLst/>
              <a:gdLst/>
              <a:ahLst/>
              <a:cxnLst/>
              <a:rect l="l" t="t" r="r" b="b"/>
              <a:pathLst>
                <a:path w="56909" h="228884" extrusionOk="0">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2" name="Google Shape;1632;p20"/>
            <p:cNvSpPr/>
            <p:nvPr/>
          </p:nvSpPr>
          <p:spPr>
            <a:xfrm>
              <a:off x="10348478" y="4954818"/>
              <a:ext cx="157648" cy="85221"/>
            </a:xfrm>
            <a:custGeom>
              <a:avLst/>
              <a:gdLst/>
              <a:ahLst/>
              <a:cxnLst/>
              <a:rect l="l" t="t" r="r" b="b"/>
              <a:pathLst>
                <a:path w="157648" h="85221" extrusionOk="0">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3" name="Google Shape;1633;p20"/>
            <p:cNvSpPr/>
            <p:nvPr/>
          </p:nvSpPr>
          <p:spPr>
            <a:xfrm>
              <a:off x="10206340" y="5030691"/>
              <a:ext cx="148935" cy="79394"/>
            </a:xfrm>
            <a:custGeom>
              <a:avLst/>
              <a:gdLst/>
              <a:ahLst/>
              <a:cxnLst/>
              <a:rect l="l" t="t" r="r" b="b"/>
              <a:pathLst>
                <a:path w="148935" h="79394" extrusionOk="0">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4" name="Google Shape;1634;p20"/>
            <p:cNvSpPr/>
            <p:nvPr/>
          </p:nvSpPr>
          <p:spPr>
            <a:xfrm>
              <a:off x="9843878" y="5244401"/>
              <a:ext cx="87757" cy="49813"/>
            </a:xfrm>
            <a:custGeom>
              <a:avLst/>
              <a:gdLst/>
              <a:ahLst/>
              <a:cxnLst/>
              <a:rect l="l" t="t" r="r" b="b"/>
              <a:pathLst>
                <a:path w="87757" h="49813" extrusionOk="0">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5" name="Google Shape;1635;p20"/>
            <p:cNvSpPr/>
            <p:nvPr/>
          </p:nvSpPr>
          <p:spPr>
            <a:xfrm>
              <a:off x="9743970" y="5284867"/>
              <a:ext cx="107992" cy="59614"/>
            </a:xfrm>
            <a:custGeom>
              <a:avLst/>
              <a:gdLst/>
              <a:ahLst/>
              <a:cxnLst/>
              <a:rect l="l" t="t" r="r" b="b"/>
              <a:pathLst>
                <a:path w="107992" h="59614" extrusionOk="0">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6" name="Google Shape;1636;p20"/>
            <p:cNvSpPr/>
            <p:nvPr/>
          </p:nvSpPr>
          <p:spPr>
            <a:xfrm>
              <a:off x="11514496" y="1973491"/>
              <a:ext cx="31616" cy="174508"/>
            </a:xfrm>
            <a:custGeom>
              <a:avLst/>
              <a:gdLst/>
              <a:ahLst/>
              <a:cxnLst/>
              <a:rect l="l" t="t" r="r" b="b"/>
              <a:pathLst>
                <a:path w="31616" h="174508" extrusionOk="0">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7" name="Google Shape;1637;p20"/>
            <p:cNvSpPr/>
            <p:nvPr/>
          </p:nvSpPr>
          <p:spPr>
            <a:xfrm>
              <a:off x="11274211" y="241049"/>
              <a:ext cx="247873" cy="1737500"/>
            </a:xfrm>
            <a:custGeom>
              <a:avLst/>
              <a:gdLst/>
              <a:ahLst/>
              <a:cxnLst/>
              <a:rect l="l" t="t" r="r" b="b"/>
              <a:pathLst>
                <a:path w="247873" h="1737500" extrusionOk="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8" name="Google Shape;1638;p20"/>
            <p:cNvSpPr/>
            <p:nvPr/>
          </p:nvSpPr>
          <p:spPr>
            <a:xfrm>
              <a:off x="11614404" y="4942668"/>
              <a:ext cx="58174" cy="349017"/>
            </a:xfrm>
            <a:custGeom>
              <a:avLst/>
              <a:gdLst/>
              <a:ahLst/>
              <a:cxnLst/>
              <a:rect l="l" t="t" r="r" b="b"/>
              <a:pathLst>
                <a:path w="58174" h="349017" extrusionOk="0">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39" name="Google Shape;1639;p20"/>
            <p:cNvSpPr/>
            <p:nvPr/>
          </p:nvSpPr>
          <p:spPr>
            <a:xfrm>
              <a:off x="11613140" y="4937610"/>
              <a:ext cx="10117" cy="11380"/>
            </a:xfrm>
            <a:custGeom>
              <a:avLst/>
              <a:gdLst/>
              <a:ahLst/>
              <a:cxnLst/>
              <a:rect l="l" t="t" r="r" b="b"/>
              <a:pathLst>
                <a:path w="10117" h="11380" extrusionOk="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0" name="Google Shape;1640;p20"/>
            <p:cNvSpPr/>
            <p:nvPr/>
          </p:nvSpPr>
          <p:spPr>
            <a:xfrm>
              <a:off x="11610611" y="4917377"/>
              <a:ext cx="12646" cy="25291"/>
            </a:xfrm>
            <a:custGeom>
              <a:avLst/>
              <a:gdLst/>
              <a:ahLst/>
              <a:cxnLst/>
              <a:rect l="l" t="t" r="r" b="b"/>
              <a:pathLst>
                <a:path w="12646" h="25291" extrusionOk="0">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1" name="Google Shape;1641;p20"/>
            <p:cNvSpPr/>
            <p:nvPr/>
          </p:nvSpPr>
          <p:spPr>
            <a:xfrm>
              <a:off x="11734547" y="3083771"/>
              <a:ext cx="437573" cy="187154"/>
            </a:xfrm>
            <a:custGeom>
              <a:avLst/>
              <a:gdLst/>
              <a:ahLst/>
              <a:cxnLst/>
              <a:rect l="l" t="t" r="r" b="b"/>
              <a:pathLst>
                <a:path w="437573" h="187154" extrusionOk="0">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2" name="Google Shape;1642;p20"/>
            <p:cNvSpPr/>
            <p:nvPr/>
          </p:nvSpPr>
          <p:spPr>
            <a:xfrm>
              <a:off x="12165301" y="3261577"/>
              <a:ext cx="52347" cy="29580"/>
            </a:xfrm>
            <a:custGeom>
              <a:avLst/>
              <a:gdLst/>
              <a:ahLst/>
              <a:cxnLst/>
              <a:rect l="l" t="t" r="r" b="b"/>
              <a:pathLst>
                <a:path w="52347" h="29580" extrusionOk="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3" name="Google Shape;1643;p20"/>
            <p:cNvSpPr/>
            <p:nvPr/>
          </p:nvSpPr>
          <p:spPr>
            <a:xfrm>
              <a:off x="11604287" y="4875647"/>
              <a:ext cx="15175" cy="46788"/>
            </a:xfrm>
            <a:custGeom>
              <a:avLst/>
              <a:gdLst/>
              <a:ahLst/>
              <a:cxnLst/>
              <a:rect l="l" t="t" r="r" b="b"/>
              <a:pathLst>
                <a:path w="15175" h="46788" extrusionOk="0">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4" name="Google Shape;1644;p20"/>
            <p:cNvSpPr/>
            <p:nvPr/>
          </p:nvSpPr>
          <p:spPr>
            <a:xfrm>
              <a:off x="11554965" y="4549391"/>
              <a:ext cx="56909" cy="332578"/>
            </a:xfrm>
            <a:custGeom>
              <a:avLst/>
              <a:gdLst/>
              <a:ahLst/>
              <a:cxnLst/>
              <a:rect l="l" t="t" r="r" b="b"/>
              <a:pathLst>
                <a:path w="56909" h="332578" extrusionOk="0">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5" name="Google Shape;1645;p20"/>
            <p:cNvSpPr/>
            <p:nvPr/>
          </p:nvSpPr>
          <p:spPr>
            <a:xfrm>
              <a:off x="11492997" y="4137146"/>
              <a:ext cx="71157" cy="416375"/>
            </a:xfrm>
            <a:custGeom>
              <a:avLst/>
              <a:gdLst/>
              <a:ahLst/>
              <a:cxnLst/>
              <a:rect l="l" t="t" r="r" b="b"/>
              <a:pathLst>
                <a:path w="71157" h="416375" extrusionOk="0">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6" name="Google Shape;1646;p20"/>
            <p:cNvSpPr/>
            <p:nvPr/>
          </p:nvSpPr>
          <p:spPr>
            <a:xfrm>
              <a:off x="11409529" y="3566832"/>
              <a:ext cx="93585" cy="576637"/>
            </a:xfrm>
            <a:custGeom>
              <a:avLst/>
              <a:gdLst/>
              <a:ahLst/>
              <a:cxnLst/>
              <a:rect l="l" t="t" r="r" b="b"/>
              <a:pathLst>
                <a:path w="93585" h="576637" extrusionOk="0">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7" name="Google Shape;1647;p20"/>
            <p:cNvSpPr/>
            <p:nvPr/>
          </p:nvSpPr>
          <p:spPr>
            <a:xfrm>
              <a:off x="9219135" y="2322508"/>
              <a:ext cx="396335" cy="153507"/>
            </a:xfrm>
            <a:custGeom>
              <a:avLst/>
              <a:gdLst/>
              <a:ahLst/>
              <a:cxnLst/>
              <a:rect l="l" t="t" r="r" b="b"/>
              <a:pathLst>
                <a:path w="396335" h="153507" extrusionOk="0">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48" name="Google Shape;1648;p20"/>
            <p:cNvSpPr/>
            <p:nvPr/>
          </p:nvSpPr>
          <p:spPr>
            <a:xfrm>
              <a:off x="11672083" y="3083771"/>
              <a:ext cx="66258" cy="34639"/>
            </a:xfrm>
            <a:custGeom>
              <a:avLst/>
              <a:gdLst/>
              <a:ahLst/>
              <a:cxnLst/>
              <a:rect l="l" t="t" r="r" b="b"/>
              <a:pathLst>
                <a:path w="66258" h="34639" extrusionOk="0">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649" name="Google Shape;1649;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50" name="Google Shape;1650;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1" name="Google Shape;1651;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2" name="Google Shape;1652;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653" name="Google Shape;1653;p20"/>
          <p:cNvSpPr txBox="1">
            <a:spLocks noGrp="1"/>
          </p:cNvSpPr>
          <p:nvPr>
            <p:ph type="body" idx="1"/>
          </p:nvPr>
        </p:nvSpPr>
        <p:spPr>
          <a:xfrm>
            <a:off x="841248" y="2101501"/>
            <a:ext cx="3657600" cy="118872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4" name="Google Shape;1654;p20"/>
          <p:cNvSpPr txBox="1">
            <a:spLocks noGrp="1"/>
          </p:cNvSpPr>
          <p:nvPr>
            <p:ph type="body" idx="2"/>
          </p:nvPr>
        </p:nvSpPr>
        <p:spPr>
          <a:xfrm>
            <a:off x="841248" y="1692431"/>
            <a:ext cx="365760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5" name="Google Shape;1655;p20"/>
          <p:cNvSpPr txBox="1">
            <a:spLocks noGrp="1"/>
          </p:cNvSpPr>
          <p:nvPr>
            <p:ph type="body" idx="3"/>
          </p:nvPr>
        </p:nvSpPr>
        <p:spPr>
          <a:xfrm>
            <a:off x="849264" y="3827739"/>
            <a:ext cx="3657600" cy="118872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6" name="Google Shape;1656;p20"/>
          <p:cNvSpPr txBox="1">
            <a:spLocks noGrp="1"/>
          </p:cNvSpPr>
          <p:nvPr>
            <p:ph type="body" idx="4"/>
          </p:nvPr>
        </p:nvSpPr>
        <p:spPr>
          <a:xfrm>
            <a:off x="849264" y="3418669"/>
            <a:ext cx="365760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7" name="Google Shape;1657;p20"/>
          <p:cNvSpPr txBox="1">
            <a:spLocks noGrp="1"/>
          </p:cNvSpPr>
          <p:nvPr>
            <p:ph type="body" idx="5"/>
          </p:nvPr>
        </p:nvSpPr>
        <p:spPr>
          <a:xfrm>
            <a:off x="4940020" y="2097489"/>
            <a:ext cx="3657600" cy="118872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8" name="Google Shape;1658;p20"/>
          <p:cNvSpPr txBox="1">
            <a:spLocks noGrp="1"/>
          </p:cNvSpPr>
          <p:nvPr>
            <p:ph type="body" idx="6"/>
          </p:nvPr>
        </p:nvSpPr>
        <p:spPr>
          <a:xfrm>
            <a:off x="4940020" y="1688419"/>
            <a:ext cx="365760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9" name="Google Shape;1659;p20"/>
          <p:cNvSpPr txBox="1">
            <a:spLocks noGrp="1"/>
          </p:cNvSpPr>
          <p:nvPr>
            <p:ph type="body" idx="7"/>
          </p:nvPr>
        </p:nvSpPr>
        <p:spPr>
          <a:xfrm>
            <a:off x="4948036" y="3823727"/>
            <a:ext cx="3657600" cy="118872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0" name="Google Shape;1660;p20"/>
          <p:cNvSpPr txBox="1">
            <a:spLocks noGrp="1"/>
          </p:cNvSpPr>
          <p:nvPr>
            <p:ph type="body" idx="8"/>
          </p:nvPr>
        </p:nvSpPr>
        <p:spPr>
          <a:xfrm>
            <a:off x="4948036" y="3414657"/>
            <a:ext cx="365760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1" name="Google Shape;1661;p20"/>
          <p:cNvSpPr txBox="1">
            <a:spLocks noGrp="1"/>
          </p:cNvSpPr>
          <p:nvPr>
            <p:ph type="body" idx="9"/>
          </p:nvPr>
        </p:nvSpPr>
        <p:spPr>
          <a:xfrm>
            <a:off x="869312" y="5532210"/>
            <a:ext cx="3657600" cy="8229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2" name="Google Shape;1662;p20"/>
          <p:cNvSpPr txBox="1">
            <a:spLocks noGrp="1"/>
          </p:cNvSpPr>
          <p:nvPr>
            <p:ph type="body" idx="13"/>
          </p:nvPr>
        </p:nvSpPr>
        <p:spPr>
          <a:xfrm>
            <a:off x="869312" y="5123140"/>
            <a:ext cx="365760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olution">
  <p:cSld name="4_Solution">
    <p:spTree>
      <p:nvGrpSpPr>
        <p:cNvPr id="1" name="Shape 1663"/>
        <p:cNvGrpSpPr/>
        <p:nvPr/>
      </p:nvGrpSpPr>
      <p:grpSpPr>
        <a:xfrm>
          <a:off x="0" y="0"/>
          <a:ext cx="0" cy="0"/>
          <a:chOff x="0" y="0"/>
          <a:chExt cx="0" cy="0"/>
        </a:xfrm>
      </p:grpSpPr>
      <p:grpSp>
        <p:nvGrpSpPr>
          <p:cNvPr id="1664" name="Google Shape;1664;p21"/>
          <p:cNvGrpSpPr/>
          <p:nvPr/>
        </p:nvGrpSpPr>
        <p:grpSpPr>
          <a:xfrm>
            <a:off x="-1156" y="0"/>
            <a:ext cx="5934203" cy="6935960"/>
            <a:chOff x="-1156" y="0"/>
            <a:chExt cx="5934203" cy="6935960"/>
          </a:xfrm>
        </p:grpSpPr>
        <p:sp>
          <p:nvSpPr>
            <p:cNvPr id="1665" name="Google Shape;1665;p21"/>
            <p:cNvSpPr/>
            <p:nvPr/>
          </p:nvSpPr>
          <p:spPr>
            <a:xfrm>
              <a:off x="4625752" y="6105443"/>
              <a:ext cx="1280449" cy="830517"/>
            </a:xfrm>
            <a:custGeom>
              <a:avLst/>
              <a:gdLst/>
              <a:ahLst/>
              <a:cxnLst/>
              <a:rect l="l" t="t" r="r" b="b"/>
              <a:pathLst>
                <a:path w="1280449" h="830517" extrusionOk="0">
                  <a:moveTo>
                    <a:pt x="0" y="82718"/>
                  </a:moveTo>
                  <a:lnTo>
                    <a:pt x="1126061" y="830517"/>
                  </a:lnTo>
                  <a:lnTo>
                    <a:pt x="1280450" y="830517"/>
                  </a:lnTo>
                  <a:lnTo>
                    <a:pt x="21450" y="0"/>
                  </a:lnTo>
                  <a:lnTo>
                    <a:pt x="0" y="82718"/>
                  </a:ln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66" name="Google Shape;1666;p21"/>
            <p:cNvSpPr/>
            <p:nvPr/>
          </p:nvSpPr>
          <p:spPr>
            <a:xfrm>
              <a:off x="-1" y="6580941"/>
              <a:ext cx="14642" cy="98901"/>
            </a:xfrm>
            <a:custGeom>
              <a:avLst/>
              <a:gdLst/>
              <a:ahLst/>
              <a:cxnLst/>
              <a:rect l="l" t="t" r="r" b="b"/>
              <a:pathLst>
                <a:path w="14642" h="98901" extrusionOk="0">
                  <a:moveTo>
                    <a:pt x="0" y="5523"/>
                  </a:moveTo>
                  <a:lnTo>
                    <a:pt x="0" y="98902"/>
                  </a:lnTo>
                  <a:lnTo>
                    <a:pt x="14643" y="0"/>
                  </a:lnTo>
                  <a:lnTo>
                    <a:pt x="0" y="5523"/>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67" name="Google Shape;1667;p21"/>
            <p:cNvSpPr/>
            <p:nvPr/>
          </p:nvSpPr>
          <p:spPr>
            <a:xfrm>
              <a:off x="-1" y="6556409"/>
              <a:ext cx="18367" cy="14770"/>
            </a:xfrm>
            <a:custGeom>
              <a:avLst/>
              <a:gdLst/>
              <a:ahLst/>
              <a:cxnLst/>
              <a:rect l="l" t="t" r="r" b="b"/>
              <a:pathLst>
                <a:path w="18367" h="14770" extrusionOk="0">
                  <a:moveTo>
                    <a:pt x="18367" y="0"/>
                  </a:moveTo>
                  <a:lnTo>
                    <a:pt x="0" y="6936"/>
                  </a:lnTo>
                  <a:lnTo>
                    <a:pt x="0" y="14771"/>
                  </a:lnTo>
                  <a:lnTo>
                    <a:pt x="17083" y="8349"/>
                  </a:lnTo>
                  <a:lnTo>
                    <a:pt x="18367" y="0"/>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68" name="Google Shape;1668;p21"/>
            <p:cNvSpPr/>
            <p:nvPr/>
          </p:nvSpPr>
          <p:spPr>
            <a:xfrm>
              <a:off x="-1" y="6532903"/>
              <a:ext cx="12587" cy="15156"/>
            </a:xfrm>
            <a:custGeom>
              <a:avLst/>
              <a:gdLst/>
              <a:ahLst/>
              <a:cxnLst/>
              <a:rect l="l" t="t" r="r" b="b"/>
              <a:pathLst>
                <a:path w="12587" h="15156" extrusionOk="0">
                  <a:moveTo>
                    <a:pt x="0" y="0"/>
                  </a:moveTo>
                  <a:lnTo>
                    <a:pt x="0" y="15156"/>
                  </a:lnTo>
                  <a:lnTo>
                    <a:pt x="12587" y="10404"/>
                  </a:lnTo>
                  <a:lnTo>
                    <a:pt x="0" y="0"/>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69" name="Google Shape;1669;p21"/>
            <p:cNvSpPr/>
            <p:nvPr/>
          </p:nvSpPr>
          <p:spPr>
            <a:xfrm>
              <a:off x="-1" y="5964797"/>
              <a:ext cx="314428" cy="971162"/>
            </a:xfrm>
            <a:custGeom>
              <a:avLst/>
              <a:gdLst/>
              <a:ahLst/>
              <a:cxnLst/>
              <a:rect l="l" t="t" r="r" b="b"/>
              <a:pathLst>
                <a:path w="314428" h="971162" extrusionOk="0">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0" name="Google Shape;1670;p21"/>
            <p:cNvSpPr/>
            <p:nvPr/>
          </p:nvSpPr>
          <p:spPr>
            <a:xfrm>
              <a:off x="263564" y="6088103"/>
              <a:ext cx="420908" cy="547170"/>
            </a:xfrm>
            <a:custGeom>
              <a:avLst/>
              <a:gdLst/>
              <a:ahLst/>
              <a:cxnLst/>
              <a:rect l="l" t="t" r="r" b="b"/>
              <a:pathLst>
                <a:path w="420908" h="547170" extrusionOk="0">
                  <a:moveTo>
                    <a:pt x="420908" y="0"/>
                  </a:moveTo>
                  <a:lnTo>
                    <a:pt x="64350" y="131013"/>
                  </a:lnTo>
                  <a:lnTo>
                    <a:pt x="0" y="547171"/>
                  </a:lnTo>
                  <a:lnTo>
                    <a:pt x="353733" y="412433"/>
                  </a:lnTo>
                  <a:lnTo>
                    <a:pt x="420908"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1" name="Google Shape;1671;p21"/>
            <p:cNvSpPr/>
            <p:nvPr/>
          </p:nvSpPr>
          <p:spPr>
            <a:xfrm>
              <a:off x="160553" y="6682669"/>
              <a:ext cx="344227" cy="253290"/>
            </a:xfrm>
            <a:custGeom>
              <a:avLst/>
              <a:gdLst/>
              <a:ahLst/>
              <a:cxnLst/>
              <a:rect l="l" t="t" r="r" b="b"/>
              <a:pathLst>
                <a:path w="344227" h="253290" extrusionOk="0">
                  <a:moveTo>
                    <a:pt x="0" y="253291"/>
                  </a:moveTo>
                  <a:lnTo>
                    <a:pt x="344228" y="253291"/>
                  </a:lnTo>
                  <a:lnTo>
                    <a:pt x="38790" y="0"/>
                  </a:lnTo>
                  <a:lnTo>
                    <a:pt x="0" y="2532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2" name="Google Shape;1672;p21"/>
            <p:cNvSpPr/>
            <p:nvPr/>
          </p:nvSpPr>
          <p:spPr>
            <a:xfrm>
              <a:off x="208719" y="6516848"/>
              <a:ext cx="405880" cy="419111"/>
            </a:xfrm>
            <a:custGeom>
              <a:avLst/>
              <a:gdLst/>
              <a:ahLst/>
              <a:cxnLst/>
              <a:rect l="l" t="t" r="r" b="b"/>
              <a:pathLst>
                <a:path w="405880" h="419111" extrusionOk="0">
                  <a:moveTo>
                    <a:pt x="48295" y="136150"/>
                  </a:moveTo>
                  <a:lnTo>
                    <a:pt x="0" y="154518"/>
                  </a:lnTo>
                  <a:lnTo>
                    <a:pt x="319053" y="419112"/>
                  </a:lnTo>
                  <a:lnTo>
                    <a:pt x="337549" y="419112"/>
                  </a:lnTo>
                  <a:lnTo>
                    <a:pt x="405881" y="0"/>
                  </a:lnTo>
                  <a:lnTo>
                    <a:pt x="48295" y="13615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3" name="Google Shape;1673;p21"/>
            <p:cNvSpPr/>
            <p:nvPr/>
          </p:nvSpPr>
          <p:spPr>
            <a:xfrm>
              <a:off x="-1" y="5051562"/>
              <a:ext cx="853376" cy="1154066"/>
            </a:xfrm>
            <a:custGeom>
              <a:avLst/>
              <a:gdLst/>
              <a:ahLst/>
              <a:cxnLst/>
              <a:rect l="l" t="t" r="r" b="b"/>
              <a:pathLst>
                <a:path w="853376" h="1154066" extrusionOk="0">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4" name="Google Shape;1674;p21"/>
            <p:cNvSpPr/>
            <p:nvPr/>
          </p:nvSpPr>
          <p:spPr>
            <a:xfrm>
              <a:off x="560139" y="4504520"/>
              <a:ext cx="813559" cy="2431439"/>
            </a:xfrm>
            <a:custGeom>
              <a:avLst/>
              <a:gdLst/>
              <a:ahLst/>
              <a:cxnLst/>
              <a:rect l="l" t="t" r="r" b="b"/>
              <a:pathLst>
                <a:path w="813559" h="2431439" extrusionOk="0">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5" name="Google Shape;1675;p21"/>
            <p:cNvSpPr/>
            <p:nvPr/>
          </p:nvSpPr>
          <p:spPr>
            <a:xfrm>
              <a:off x="1014957" y="4303506"/>
              <a:ext cx="1857160" cy="2632453"/>
            </a:xfrm>
            <a:custGeom>
              <a:avLst/>
              <a:gdLst/>
              <a:ahLst/>
              <a:cxnLst/>
              <a:rect l="l" t="t" r="r" b="b"/>
              <a:pathLst>
                <a:path w="1857160" h="2632453" extrusionOk="0">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6" name="Google Shape;1676;p21"/>
            <p:cNvSpPr/>
            <p:nvPr/>
          </p:nvSpPr>
          <p:spPr>
            <a:xfrm>
              <a:off x="2892154" y="4697828"/>
              <a:ext cx="2104028" cy="2238131"/>
            </a:xfrm>
            <a:custGeom>
              <a:avLst/>
              <a:gdLst/>
              <a:ahLst/>
              <a:cxnLst/>
              <a:rect l="l" t="t" r="r" b="b"/>
              <a:pathLst>
                <a:path w="2104028" h="2238131" extrusionOk="0">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7" name="Google Shape;1677;p21"/>
            <p:cNvSpPr/>
            <p:nvPr/>
          </p:nvSpPr>
          <p:spPr>
            <a:xfrm>
              <a:off x="2487173" y="5027671"/>
              <a:ext cx="739062" cy="1548131"/>
            </a:xfrm>
            <a:custGeom>
              <a:avLst/>
              <a:gdLst/>
              <a:ahLst/>
              <a:cxnLst/>
              <a:rect l="l" t="t" r="r" b="b"/>
              <a:pathLst>
                <a:path w="739062" h="1548131" extrusionOk="0">
                  <a:moveTo>
                    <a:pt x="0" y="1205701"/>
                  </a:moveTo>
                  <a:lnTo>
                    <a:pt x="74240" y="1259776"/>
                  </a:lnTo>
                  <a:lnTo>
                    <a:pt x="470359" y="1548132"/>
                  </a:lnTo>
                  <a:lnTo>
                    <a:pt x="739062" y="327146"/>
                  </a:lnTo>
                  <a:lnTo>
                    <a:pt x="249051" y="0"/>
                  </a:lnTo>
                  <a:lnTo>
                    <a:pt x="0" y="1205701"/>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8" name="Google Shape;1678;p21"/>
            <p:cNvSpPr/>
            <p:nvPr/>
          </p:nvSpPr>
          <p:spPr>
            <a:xfrm>
              <a:off x="2430144" y="6305943"/>
              <a:ext cx="523919" cy="630016"/>
            </a:xfrm>
            <a:custGeom>
              <a:avLst/>
              <a:gdLst/>
              <a:ahLst/>
              <a:cxnLst/>
              <a:rect l="l" t="t" r="r" b="b"/>
              <a:pathLst>
                <a:path w="523919" h="630016" extrusionOk="0">
                  <a:moveTo>
                    <a:pt x="131526" y="0"/>
                  </a:moveTo>
                  <a:lnTo>
                    <a:pt x="0" y="630016"/>
                  </a:lnTo>
                  <a:lnTo>
                    <a:pt x="448138" y="630016"/>
                  </a:lnTo>
                  <a:lnTo>
                    <a:pt x="523920" y="285659"/>
                  </a:lnTo>
                  <a:lnTo>
                    <a:pt x="131526" y="0"/>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79" name="Google Shape;1679;p21"/>
            <p:cNvSpPr/>
            <p:nvPr/>
          </p:nvSpPr>
          <p:spPr>
            <a:xfrm>
              <a:off x="2739435" y="3771107"/>
              <a:ext cx="2249939" cy="1572150"/>
            </a:xfrm>
            <a:custGeom>
              <a:avLst/>
              <a:gdLst/>
              <a:ahLst/>
              <a:cxnLst/>
              <a:rect l="l" t="t" r="r" b="b"/>
              <a:pathLst>
                <a:path w="2249939" h="1572150" extrusionOk="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0" name="Google Shape;1680;p21"/>
            <p:cNvSpPr/>
            <p:nvPr/>
          </p:nvSpPr>
          <p:spPr>
            <a:xfrm>
              <a:off x="2468934" y="6249171"/>
              <a:ext cx="73597" cy="72057"/>
            </a:xfrm>
            <a:custGeom>
              <a:avLst/>
              <a:gdLst/>
              <a:ahLst/>
              <a:cxnLst/>
              <a:rect l="l" t="t" r="r" b="b"/>
              <a:pathLst>
                <a:path w="73597" h="72057" extrusionOk="0">
                  <a:moveTo>
                    <a:pt x="0" y="72057"/>
                  </a:moveTo>
                  <a:lnTo>
                    <a:pt x="73598" y="42772"/>
                  </a:lnTo>
                  <a:lnTo>
                    <a:pt x="14899" y="0"/>
                  </a:lnTo>
                  <a:lnTo>
                    <a:pt x="0" y="72057"/>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1" name="Google Shape;1681;p21"/>
            <p:cNvSpPr/>
            <p:nvPr/>
          </p:nvSpPr>
          <p:spPr>
            <a:xfrm>
              <a:off x="2341903" y="6305044"/>
              <a:ext cx="206151" cy="630915"/>
            </a:xfrm>
            <a:custGeom>
              <a:avLst/>
              <a:gdLst/>
              <a:ahLst/>
              <a:cxnLst/>
              <a:rect l="l" t="t" r="r" b="b"/>
              <a:pathLst>
                <a:path w="206151" h="630915" extrusionOk="0">
                  <a:moveTo>
                    <a:pt x="123562" y="32882"/>
                  </a:moveTo>
                  <a:lnTo>
                    <a:pt x="0" y="630915"/>
                  </a:lnTo>
                  <a:lnTo>
                    <a:pt x="74497" y="630915"/>
                  </a:lnTo>
                  <a:lnTo>
                    <a:pt x="206151" y="0"/>
                  </a:lnTo>
                  <a:lnTo>
                    <a:pt x="123562" y="3288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2" name="Google Shape;1682;p21"/>
            <p:cNvSpPr/>
            <p:nvPr/>
          </p:nvSpPr>
          <p:spPr>
            <a:xfrm>
              <a:off x="322134" y="0"/>
              <a:ext cx="928130" cy="1903664"/>
            </a:xfrm>
            <a:custGeom>
              <a:avLst/>
              <a:gdLst/>
              <a:ahLst/>
              <a:cxnLst/>
              <a:rect l="l" t="t" r="r" b="b"/>
              <a:pathLst>
                <a:path w="928130" h="1903664" extrusionOk="0">
                  <a:moveTo>
                    <a:pt x="297988" y="1903664"/>
                  </a:moveTo>
                  <a:lnTo>
                    <a:pt x="647225" y="1823130"/>
                  </a:lnTo>
                  <a:lnTo>
                    <a:pt x="928131" y="0"/>
                  </a:lnTo>
                  <a:lnTo>
                    <a:pt x="240959" y="0"/>
                  </a:lnTo>
                  <a:lnTo>
                    <a:pt x="0" y="1728724"/>
                  </a:lnTo>
                  <a:lnTo>
                    <a:pt x="297988" y="19036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3" name="Google Shape;1683;p21"/>
            <p:cNvSpPr/>
            <p:nvPr/>
          </p:nvSpPr>
          <p:spPr>
            <a:xfrm>
              <a:off x="128442" y="0"/>
              <a:ext cx="420908" cy="1721145"/>
            </a:xfrm>
            <a:custGeom>
              <a:avLst/>
              <a:gdLst/>
              <a:ahLst/>
              <a:cxnLst/>
              <a:rect l="l" t="t" r="r" b="b"/>
              <a:pathLst>
                <a:path w="420908" h="1721145" extrusionOk="0">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4" name="Google Shape;1684;p21"/>
            <p:cNvSpPr/>
            <p:nvPr/>
          </p:nvSpPr>
          <p:spPr>
            <a:xfrm>
              <a:off x="4432959" y="6203188"/>
              <a:ext cx="1292138" cy="732771"/>
            </a:xfrm>
            <a:custGeom>
              <a:avLst/>
              <a:gdLst/>
              <a:ahLst/>
              <a:cxnLst/>
              <a:rect l="l" t="t" r="r" b="b"/>
              <a:pathLst>
                <a:path w="1292138" h="732771" extrusionOk="0">
                  <a:moveTo>
                    <a:pt x="0" y="732771"/>
                  </a:moveTo>
                  <a:lnTo>
                    <a:pt x="1292139" y="732771"/>
                  </a:lnTo>
                  <a:lnTo>
                    <a:pt x="188940" y="0"/>
                  </a:lnTo>
                  <a:lnTo>
                    <a:pt x="0" y="732771"/>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5" name="Google Shape;1685;p21"/>
            <p:cNvSpPr/>
            <p:nvPr/>
          </p:nvSpPr>
          <p:spPr>
            <a:xfrm>
              <a:off x="2598918" y="1322970"/>
              <a:ext cx="1548768" cy="3633544"/>
            </a:xfrm>
            <a:custGeom>
              <a:avLst/>
              <a:gdLst/>
              <a:ahLst/>
              <a:cxnLst/>
              <a:rect l="l" t="t" r="r" b="b"/>
              <a:pathLst>
                <a:path w="1548768" h="3633544" extrusionOk="0">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6" name="Google Shape;1686;p21"/>
            <p:cNvSpPr/>
            <p:nvPr/>
          </p:nvSpPr>
          <p:spPr>
            <a:xfrm>
              <a:off x="2743931" y="4920164"/>
              <a:ext cx="78864" cy="70644"/>
            </a:xfrm>
            <a:custGeom>
              <a:avLst/>
              <a:gdLst/>
              <a:ahLst/>
              <a:cxnLst/>
              <a:rect l="l" t="t" r="r" b="b"/>
              <a:pathLst>
                <a:path w="78864" h="70644" extrusionOk="0">
                  <a:moveTo>
                    <a:pt x="14514" y="0"/>
                  </a:moveTo>
                  <a:lnTo>
                    <a:pt x="0" y="70644"/>
                  </a:lnTo>
                  <a:lnTo>
                    <a:pt x="78864" y="42515"/>
                  </a:lnTo>
                  <a:lnTo>
                    <a:pt x="14514" y="0"/>
                  </a:lnTo>
                  <a:close/>
                </a:path>
              </a:pathLst>
            </a:custGeom>
            <a:solidFill>
              <a:srgbClr val="7E121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7" name="Google Shape;1687;p21"/>
            <p:cNvSpPr/>
            <p:nvPr/>
          </p:nvSpPr>
          <p:spPr>
            <a:xfrm>
              <a:off x="2304655" y="3547101"/>
              <a:ext cx="391751" cy="550894"/>
            </a:xfrm>
            <a:custGeom>
              <a:avLst/>
              <a:gdLst/>
              <a:ahLst/>
              <a:cxnLst/>
              <a:rect l="l" t="t" r="r" b="b"/>
              <a:pathLst>
                <a:path w="391751" h="550894" extrusionOk="0">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8" name="Google Shape;1688;p21"/>
            <p:cNvSpPr/>
            <p:nvPr/>
          </p:nvSpPr>
          <p:spPr>
            <a:xfrm>
              <a:off x="3142747" y="1477487"/>
              <a:ext cx="801100" cy="2378263"/>
            </a:xfrm>
            <a:custGeom>
              <a:avLst/>
              <a:gdLst/>
              <a:ahLst/>
              <a:cxnLst/>
              <a:rect l="l" t="t" r="r" b="b"/>
              <a:pathLst>
                <a:path w="801100" h="2378263" extrusionOk="0">
                  <a:moveTo>
                    <a:pt x="0" y="2378264"/>
                  </a:moveTo>
                  <a:lnTo>
                    <a:pt x="305952" y="2280004"/>
                  </a:lnTo>
                  <a:lnTo>
                    <a:pt x="801100" y="0"/>
                  </a:lnTo>
                  <a:lnTo>
                    <a:pt x="484231" y="76809"/>
                  </a:lnTo>
                  <a:lnTo>
                    <a:pt x="0" y="2378264"/>
                  </a:lnTo>
                  <a:close/>
                </a:path>
              </a:pathLst>
            </a:custGeom>
            <a:solidFill>
              <a:srgbClr val="BC66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9" name="Google Shape;1689;p21"/>
            <p:cNvSpPr/>
            <p:nvPr/>
          </p:nvSpPr>
          <p:spPr>
            <a:xfrm>
              <a:off x="610874" y="1807074"/>
              <a:ext cx="915671" cy="376468"/>
            </a:xfrm>
            <a:custGeom>
              <a:avLst/>
              <a:gdLst/>
              <a:ahLst/>
              <a:cxnLst/>
              <a:rect l="l" t="t" r="r" b="b"/>
              <a:pathLst>
                <a:path w="915671" h="376468" extrusionOk="0">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0" name="Google Shape;1690;p21"/>
            <p:cNvSpPr/>
            <p:nvPr/>
          </p:nvSpPr>
          <p:spPr>
            <a:xfrm>
              <a:off x="-1" y="1930765"/>
              <a:ext cx="627573" cy="2789155"/>
            </a:xfrm>
            <a:custGeom>
              <a:avLst/>
              <a:gdLst/>
              <a:ahLst/>
              <a:cxnLst/>
              <a:rect l="l" t="t" r="r" b="b"/>
              <a:pathLst>
                <a:path w="627573" h="2789155" extrusionOk="0">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1" name="Google Shape;1691;p21"/>
            <p:cNvSpPr/>
            <p:nvPr/>
          </p:nvSpPr>
          <p:spPr>
            <a:xfrm>
              <a:off x="59725" y="1983941"/>
              <a:ext cx="1250394" cy="3293810"/>
            </a:xfrm>
            <a:custGeom>
              <a:avLst/>
              <a:gdLst/>
              <a:ahLst/>
              <a:cxnLst/>
              <a:rect l="l" t="t" r="r" b="b"/>
              <a:pathLst>
                <a:path w="1250394" h="3293810" extrusionOk="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2" name="Google Shape;1692;p21"/>
            <p:cNvSpPr/>
            <p:nvPr/>
          </p:nvSpPr>
          <p:spPr>
            <a:xfrm>
              <a:off x="1540" y="4696415"/>
              <a:ext cx="121764" cy="626419"/>
            </a:xfrm>
            <a:custGeom>
              <a:avLst/>
              <a:gdLst/>
              <a:ahLst/>
              <a:cxnLst/>
              <a:rect l="l" t="t" r="r" b="b"/>
              <a:pathLst>
                <a:path w="121764" h="626419" extrusionOk="0">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3" name="Google Shape;1693;p21"/>
            <p:cNvSpPr/>
            <p:nvPr/>
          </p:nvSpPr>
          <p:spPr>
            <a:xfrm>
              <a:off x="878036" y="2059851"/>
              <a:ext cx="659684" cy="745487"/>
            </a:xfrm>
            <a:custGeom>
              <a:avLst/>
              <a:gdLst/>
              <a:ahLst/>
              <a:cxnLst/>
              <a:rect l="l" t="t" r="r" b="b"/>
              <a:pathLst>
                <a:path w="659684" h="745487" extrusionOk="0">
                  <a:moveTo>
                    <a:pt x="0" y="745487"/>
                  </a:moveTo>
                  <a:lnTo>
                    <a:pt x="559627" y="598805"/>
                  </a:lnTo>
                  <a:lnTo>
                    <a:pt x="659684" y="0"/>
                  </a:lnTo>
                  <a:lnTo>
                    <a:pt x="94406" y="137049"/>
                  </a:lnTo>
                  <a:lnTo>
                    <a:pt x="0" y="74548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4" name="Google Shape;1694;p21"/>
            <p:cNvSpPr/>
            <p:nvPr/>
          </p:nvSpPr>
          <p:spPr>
            <a:xfrm>
              <a:off x="1840718" y="2937507"/>
              <a:ext cx="902056" cy="687687"/>
            </a:xfrm>
            <a:custGeom>
              <a:avLst/>
              <a:gdLst/>
              <a:ahLst/>
              <a:cxnLst/>
              <a:rect l="l" t="t" r="r" b="b"/>
              <a:pathLst>
                <a:path w="902056" h="687687" extrusionOk="0">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5" name="Google Shape;1695;p21"/>
            <p:cNvSpPr/>
            <p:nvPr/>
          </p:nvSpPr>
          <p:spPr>
            <a:xfrm>
              <a:off x="887926" y="2672399"/>
              <a:ext cx="988627" cy="413845"/>
            </a:xfrm>
            <a:custGeom>
              <a:avLst/>
              <a:gdLst/>
              <a:ahLst/>
              <a:cxnLst/>
              <a:rect l="l" t="t" r="r" b="b"/>
              <a:pathLst>
                <a:path w="988627" h="413845" extrusionOk="0">
                  <a:moveTo>
                    <a:pt x="431441" y="413846"/>
                  </a:moveTo>
                  <a:lnTo>
                    <a:pt x="988627" y="260355"/>
                  </a:lnTo>
                  <a:lnTo>
                    <a:pt x="554232" y="0"/>
                  </a:lnTo>
                  <a:lnTo>
                    <a:pt x="0" y="145270"/>
                  </a:lnTo>
                  <a:lnTo>
                    <a:pt x="431441" y="41384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6" name="Google Shape;1696;p21"/>
            <p:cNvSpPr/>
            <p:nvPr/>
          </p:nvSpPr>
          <p:spPr>
            <a:xfrm>
              <a:off x="1101913" y="2946498"/>
              <a:ext cx="782219" cy="1490204"/>
            </a:xfrm>
            <a:custGeom>
              <a:avLst/>
              <a:gdLst/>
              <a:ahLst/>
              <a:cxnLst/>
              <a:rect l="l" t="t" r="r" b="b"/>
              <a:pathLst>
                <a:path w="782219" h="1490204" extrusionOk="0">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7" name="Google Shape;1697;p21"/>
            <p:cNvSpPr/>
            <p:nvPr/>
          </p:nvSpPr>
          <p:spPr>
            <a:xfrm>
              <a:off x="3171133" y="1226252"/>
              <a:ext cx="760383" cy="314301"/>
            </a:xfrm>
            <a:custGeom>
              <a:avLst/>
              <a:gdLst/>
              <a:ahLst/>
              <a:cxnLst/>
              <a:rect l="l" t="t" r="r" b="b"/>
              <a:pathLst>
                <a:path w="760383" h="314301" extrusionOk="0">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8" name="Google Shape;1698;p21"/>
            <p:cNvSpPr/>
            <p:nvPr/>
          </p:nvSpPr>
          <p:spPr>
            <a:xfrm>
              <a:off x="3414661" y="1236399"/>
              <a:ext cx="11045" cy="7192"/>
            </a:xfrm>
            <a:custGeom>
              <a:avLst/>
              <a:gdLst/>
              <a:ahLst/>
              <a:cxnLst/>
              <a:rect l="l" t="t" r="r" b="b"/>
              <a:pathLst>
                <a:path w="11045" h="7192" extrusionOk="0">
                  <a:moveTo>
                    <a:pt x="1541" y="0"/>
                  </a:moveTo>
                  <a:lnTo>
                    <a:pt x="0" y="7193"/>
                  </a:lnTo>
                  <a:lnTo>
                    <a:pt x="11046" y="4752"/>
                  </a:lnTo>
                  <a:lnTo>
                    <a:pt x="1541" y="0"/>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9" name="Google Shape;1699;p21"/>
            <p:cNvSpPr/>
            <p:nvPr/>
          </p:nvSpPr>
          <p:spPr>
            <a:xfrm>
              <a:off x="-1" y="1877975"/>
              <a:ext cx="230940" cy="1806817"/>
            </a:xfrm>
            <a:custGeom>
              <a:avLst/>
              <a:gdLst/>
              <a:ahLst/>
              <a:cxnLst/>
              <a:rect l="l" t="t" r="r" b="b"/>
              <a:pathLst>
                <a:path w="230940" h="1806817" extrusionOk="0">
                  <a:moveTo>
                    <a:pt x="0" y="0"/>
                  </a:moveTo>
                  <a:lnTo>
                    <a:pt x="0" y="1806818"/>
                  </a:lnTo>
                  <a:lnTo>
                    <a:pt x="230941" y="139233"/>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0" name="Google Shape;1700;p21"/>
            <p:cNvSpPr/>
            <p:nvPr/>
          </p:nvSpPr>
          <p:spPr>
            <a:xfrm>
              <a:off x="-1" y="1710099"/>
              <a:ext cx="616527" cy="295163"/>
            </a:xfrm>
            <a:custGeom>
              <a:avLst/>
              <a:gdLst/>
              <a:ahLst/>
              <a:cxnLst/>
              <a:rect l="l" t="t" r="r" b="b"/>
              <a:pathLst>
                <a:path w="616527" h="295163" extrusionOk="0">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1" name="Google Shape;1701;p21"/>
            <p:cNvSpPr/>
            <p:nvPr/>
          </p:nvSpPr>
          <p:spPr>
            <a:xfrm>
              <a:off x="-1" y="1083551"/>
              <a:ext cx="333952" cy="719284"/>
            </a:xfrm>
            <a:custGeom>
              <a:avLst/>
              <a:gdLst/>
              <a:ahLst/>
              <a:cxnLst/>
              <a:rect l="l" t="t" r="r" b="b"/>
              <a:pathLst>
                <a:path w="333952" h="719284" extrusionOk="0">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rgbClr val="A2D0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2" name="Google Shape;1702;p21"/>
            <p:cNvSpPr/>
            <p:nvPr/>
          </p:nvSpPr>
          <p:spPr>
            <a:xfrm>
              <a:off x="1743487" y="3201459"/>
              <a:ext cx="668161" cy="281934"/>
            </a:xfrm>
            <a:custGeom>
              <a:avLst/>
              <a:gdLst/>
              <a:ahLst/>
              <a:cxnLst/>
              <a:rect l="l" t="t" r="r" b="b"/>
              <a:pathLst>
                <a:path w="668161" h="281934" extrusionOk="0">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3" name="Google Shape;1703;p21"/>
            <p:cNvSpPr/>
            <p:nvPr/>
          </p:nvSpPr>
          <p:spPr>
            <a:xfrm>
              <a:off x="1560327" y="3324122"/>
              <a:ext cx="445697" cy="966667"/>
            </a:xfrm>
            <a:custGeom>
              <a:avLst/>
              <a:gdLst/>
              <a:ahLst/>
              <a:cxnLst/>
              <a:rect l="l" t="t" r="r" b="b"/>
              <a:pathLst>
                <a:path w="445697" h="966667" extrusionOk="0">
                  <a:moveTo>
                    <a:pt x="445698" y="171087"/>
                  </a:moveTo>
                  <a:lnTo>
                    <a:pt x="170187" y="0"/>
                  </a:lnTo>
                  <a:lnTo>
                    <a:pt x="0" y="966667"/>
                  </a:lnTo>
                  <a:lnTo>
                    <a:pt x="318539" y="865326"/>
                  </a:lnTo>
                  <a:lnTo>
                    <a:pt x="445698" y="1710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4" name="Google Shape;1704;p21"/>
            <p:cNvSpPr/>
            <p:nvPr/>
          </p:nvSpPr>
          <p:spPr>
            <a:xfrm>
              <a:off x="1893508" y="3378454"/>
              <a:ext cx="527131" cy="806241"/>
            </a:xfrm>
            <a:custGeom>
              <a:avLst/>
              <a:gdLst/>
              <a:ahLst/>
              <a:cxnLst/>
              <a:rect l="l" t="t" r="r" b="b"/>
              <a:pathLst>
                <a:path w="527131" h="806241" extrusionOk="0">
                  <a:moveTo>
                    <a:pt x="0" y="806241"/>
                  </a:moveTo>
                  <a:lnTo>
                    <a:pt x="396504" y="680110"/>
                  </a:lnTo>
                  <a:lnTo>
                    <a:pt x="477809" y="257016"/>
                  </a:lnTo>
                  <a:lnTo>
                    <a:pt x="527131" y="0"/>
                  </a:lnTo>
                  <a:lnTo>
                    <a:pt x="126003" y="118554"/>
                  </a:lnTo>
                  <a:lnTo>
                    <a:pt x="0" y="80624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5" name="Google Shape;1705;p21"/>
            <p:cNvSpPr/>
            <p:nvPr/>
          </p:nvSpPr>
          <p:spPr>
            <a:xfrm>
              <a:off x="967690" y="4024783"/>
              <a:ext cx="1896592" cy="759615"/>
            </a:xfrm>
            <a:custGeom>
              <a:avLst/>
              <a:gdLst/>
              <a:ahLst/>
              <a:cxnLst/>
              <a:rect l="l" t="t" r="r" b="b"/>
              <a:pathLst>
                <a:path w="1896592" h="759615" extrusionOk="0">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6" name="Google Shape;1706;p21"/>
            <p:cNvSpPr/>
            <p:nvPr/>
          </p:nvSpPr>
          <p:spPr>
            <a:xfrm>
              <a:off x="-1" y="893197"/>
              <a:ext cx="321108" cy="242758"/>
            </a:xfrm>
            <a:custGeom>
              <a:avLst/>
              <a:gdLst/>
              <a:ahLst/>
              <a:cxnLst/>
              <a:rect l="l" t="t" r="r" b="b"/>
              <a:pathLst>
                <a:path w="321108" h="242758" extrusionOk="0">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7" name="Google Shape;1707;p21"/>
            <p:cNvSpPr/>
            <p:nvPr/>
          </p:nvSpPr>
          <p:spPr>
            <a:xfrm>
              <a:off x="4647202" y="6090286"/>
              <a:ext cx="1285845" cy="845673"/>
            </a:xfrm>
            <a:custGeom>
              <a:avLst/>
              <a:gdLst/>
              <a:ahLst/>
              <a:cxnLst/>
              <a:rect l="l" t="t" r="r" b="b"/>
              <a:pathLst>
                <a:path w="1285845" h="845673" extrusionOk="0">
                  <a:moveTo>
                    <a:pt x="0" y="15156"/>
                  </a:moveTo>
                  <a:lnTo>
                    <a:pt x="1259000" y="845673"/>
                  </a:lnTo>
                  <a:lnTo>
                    <a:pt x="1285845" y="845673"/>
                  </a:lnTo>
                  <a:lnTo>
                    <a:pt x="3853" y="0"/>
                  </a:lnTo>
                  <a:lnTo>
                    <a:pt x="2440" y="5266"/>
                  </a:lnTo>
                  <a:lnTo>
                    <a:pt x="0" y="1515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8" name="Google Shape;1708;p21"/>
            <p:cNvSpPr/>
            <p:nvPr/>
          </p:nvSpPr>
          <p:spPr>
            <a:xfrm>
              <a:off x="2957532" y="5355460"/>
              <a:ext cx="281290" cy="1234087"/>
            </a:xfrm>
            <a:custGeom>
              <a:avLst/>
              <a:gdLst/>
              <a:ahLst/>
              <a:cxnLst/>
              <a:rect l="l" t="t" r="r" b="b"/>
              <a:pathLst>
                <a:path w="281290" h="1234087" extrusionOk="0">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09" name="Google Shape;1709;p21"/>
            <p:cNvSpPr/>
            <p:nvPr/>
          </p:nvSpPr>
          <p:spPr>
            <a:xfrm>
              <a:off x="2878154" y="6589162"/>
              <a:ext cx="90295" cy="346798"/>
            </a:xfrm>
            <a:custGeom>
              <a:avLst/>
              <a:gdLst/>
              <a:ahLst/>
              <a:cxnLst/>
              <a:rect l="l" t="t" r="r" b="b"/>
              <a:pathLst>
                <a:path w="90295" h="346798" extrusionOk="0">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0" name="Google Shape;1710;p21"/>
            <p:cNvSpPr/>
            <p:nvPr/>
          </p:nvSpPr>
          <p:spPr>
            <a:xfrm>
              <a:off x="2968449" y="6589162"/>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1" name="Google Shape;1711;p21"/>
            <p:cNvSpPr/>
            <p:nvPr/>
          </p:nvSpPr>
          <p:spPr>
            <a:xfrm>
              <a:off x="2561541" y="6287448"/>
              <a:ext cx="407108" cy="307908"/>
            </a:xfrm>
            <a:custGeom>
              <a:avLst/>
              <a:gdLst/>
              <a:ahLst/>
              <a:cxnLst/>
              <a:rect l="l" t="t" r="r" b="b"/>
              <a:pathLst>
                <a:path w="407108" h="307908" extrusionOk="0">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2" name="Google Shape;1712;p21"/>
            <p:cNvSpPr/>
            <p:nvPr/>
          </p:nvSpPr>
          <p:spPr>
            <a:xfrm>
              <a:off x="2735839" y="5012001"/>
              <a:ext cx="498744" cy="345385"/>
            </a:xfrm>
            <a:custGeom>
              <a:avLst/>
              <a:gdLst/>
              <a:ahLst/>
              <a:cxnLst/>
              <a:rect l="l" t="t" r="r" b="b"/>
              <a:pathLst>
                <a:path w="498744" h="345385" extrusionOk="0">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3" name="Google Shape;1713;p21"/>
            <p:cNvSpPr/>
            <p:nvPr/>
          </p:nvSpPr>
          <p:spPr>
            <a:xfrm>
              <a:off x="5012751" y="4683442"/>
              <a:ext cx="12844" cy="770"/>
            </a:xfrm>
            <a:custGeom>
              <a:avLst/>
              <a:gdLst/>
              <a:ahLst/>
              <a:cxnLst/>
              <a:rect l="l" t="t" r="r" b="b"/>
              <a:pathLst>
                <a:path w="12844" h="770" extrusionOk="0">
                  <a:moveTo>
                    <a:pt x="0" y="771"/>
                  </a:moveTo>
                  <a:lnTo>
                    <a:pt x="0" y="771"/>
                  </a:lnTo>
                  <a:cubicBezTo>
                    <a:pt x="0" y="771"/>
                    <a:pt x="0" y="771"/>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4" name="Google Shape;1714;p21"/>
            <p:cNvSpPr/>
            <p:nvPr/>
          </p:nvSpPr>
          <p:spPr>
            <a:xfrm>
              <a:off x="5010825" y="4681002"/>
              <a:ext cx="770" cy="770"/>
            </a:xfrm>
            <a:custGeom>
              <a:avLst/>
              <a:gdLst/>
              <a:ahLst/>
              <a:cxnLst/>
              <a:rect l="l" t="t" r="r" b="b"/>
              <a:pathLst>
                <a:path w="770" h="770" extrusionOk="0">
                  <a:moveTo>
                    <a:pt x="771" y="771"/>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5" name="Google Shape;1715;p21"/>
            <p:cNvSpPr/>
            <p:nvPr/>
          </p:nvSpPr>
          <p:spPr>
            <a:xfrm>
              <a:off x="5012880" y="4685883"/>
              <a:ext cx="12844" cy="1155"/>
            </a:xfrm>
            <a:custGeom>
              <a:avLst/>
              <a:gdLst/>
              <a:ahLst/>
              <a:cxnLst/>
              <a:rect l="l" t="t" r="r" b="b"/>
              <a:pathLst>
                <a:path w="12844" h="1155" extrusionOk="0">
                  <a:moveTo>
                    <a:pt x="0" y="1156"/>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6" name="Google Shape;1716;p21"/>
            <p:cNvSpPr/>
            <p:nvPr/>
          </p:nvSpPr>
          <p:spPr>
            <a:xfrm>
              <a:off x="3227139" y="4685112"/>
              <a:ext cx="1771226" cy="672402"/>
            </a:xfrm>
            <a:custGeom>
              <a:avLst/>
              <a:gdLst/>
              <a:ahLst/>
              <a:cxnLst/>
              <a:rect l="l" t="t" r="r" b="b"/>
              <a:pathLst>
                <a:path w="1771226" h="672402" extrusionOk="0">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7" name="Google Shape;1717;p21"/>
            <p:cNvSpPr/>
            <p:nvPr/>
          </p:nvSpPr>
          <p:spPr>
            <a:xfrm>
              <a:off x="3453708" y="3759290"/>
              <a:ext cx="1556859" cy="930189"/>
            </a:xfrm>
            <a:custGeom>
              <a:avLst/>
              <a:gdLst/>
              <a:ahLst/>
              <a:cxnLst/>
              <a:rect l="l" t="t" r="r" b="b"/>
              <a:pathLst>
                <a:path w="1556859" h="930189" extrusionOk="0">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8" name="Google Shape;1718;p21"/>
            <p:cNvSpPr/>
            <p:nvPr/>
          </p:nvSpPr>
          <p:spPr>
            <a:xfrm>
              <a:off x="5012751" y="4686654"/>
              <a:ext cx="47" cy="1541"/>
            </a:xfrm>
            <a:custGeom>
              <a:avLst/>
              <a:gdLst/>
              <a:ahLst/>
              <a:cxnLst/>
              <a:rect l="l" t="t" r="r" b="b"/>
              <a:pathLst>
                <a:path w="47" h="1541" extrusionOk="0">
                  <a:moveTo>
                    <a:pt x="0" y="1541"/>
                  </a:moveTo>
                  <a:lnTo>
                    <a:pt x="0" y="0"/>
                  </a:lnTo>
                  <a:cubicBezTo>
                    <a:pt x="63" y="512"/>
                    <a:pt x="63" y="1029"/>
                    <a:pt x="0" y="15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19" name="Google Shape;1719;p21"/>
            <p:cNvSpPr/>
            <p:nvPr/>
          </p:nvSpPr>
          <p:spPr>
            <a:xfrm>
              <a:off x="5011852" y="4682158"/>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0" name="Google Shape;1720;p21"/>
            <p:cNvSpPr/>
            <p:nvPr/>
          </p:nvSpPr>
          <p:spPr>
            <a:xfrm>
              <a:off x="5012751" y="4683956"/>
              <a:ext cx="19" cy="770"/>
            </a:xfrm>
            <a:custGeom>
              <a:avLst/>
              <a:gdLst/>
              <a:ahLst/>
              <a:cxnLst/>
              <a:rect l="l" t="t" r="r" b="b"/>
              <a:pathLst>
                <a:path w="19" h="770" extrusionOk="0">
                  <a:moveTo>
                    <a:pt x="0" y="771"/>
                  </a:moveTo>
                  <a:lnTo>
                    <a:pt x="0" y="771"/>
                  </a:lnTo>
                  <a:lnTo>
                    <a:pt x="0" y="0"/>
                  </a:lnTo>
                  <a:cubicBezTo>
                    <a:pt x="27" y="256"/>
                    <a:pt x="27" y="514"/>
                    <a:pt x="0" y="7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1" name="Google Shape;1721;p21"/>
            <p:cNvSpPr/>
            <p:nvPr/>
          </p:nvSpPr>
          <p:spPr>
            <a:xfrm>
              <a:off x="45547" y="4691920"/>
              <a:ext cx="90600" cy="532912"/>
            </a:xfrm>
            <a:custGeom>
              <a:avLst/>
              <a:gdLst/>
              <a:ahLst/>
              <a:cxnLst/>
              <a:rect l="l" t="t" r="r" b="b"/>
              <a:pathLst>
                <a:path w="90600" h="532912" extrusionOk="0">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2" name="Google Shape;1722;p21"/>
            <p:cNvSpPr/>
            <p:nvPr/>
          </p:nvSpPr>
          <p:spPr>
            <a:xfrm>
              <a:off x="45556" y="5217132"/>
              <a:ext cx="86995" cy="66270"/>
            </a:xfrm>
            <a:custGeom>
              <a:avLst/>
              <a:gdLst/>
              <a:ahLst/>
              <a:cxnLst/>
              <a:rect l="l" t="t" r="r" b="b"/>
              <a:pathLst>
                <a:path w="86995" h="66270" extrusionOk="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3" name="Google Shape;1723;p21"/>
            <p:cNvSpPr/>
            <p:nvPr/>
          </p:nvSpPr>
          <p:spPr>
            <a:xfrm>
              <a:off x="2483833" y="6233501"/>
              <a:ext cx="77708" cy="58441"/>
            </a:xfrm>
            <a:custGeom>
              <a:avLst/>
              <a:gdLst/>
              <a:ahLst/>
              <a:cxnLst/>
              <a:rect l="l" t="t" r="r" b="b"/>
              <a:pathLst>
                <a:path w="77708" h="58441" extrusionOk="0">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4" name="Google Shape;1724;p21"/>
            <p:cNvSpPr/>
            <p:nvPr/>
          </p:nvSpPr>
          <p:spPr>
            <a:xfrm>
              <a:off x="2563596" y="6289374"/>
              <a:ext cx="12844" cy="1027"/>
            </a:xfrm>
            <a:custGeom>
              <a:avLst/>
              <a:gdLst/>
              <a:ahLst/>
              <a:cxnLst/>
              <a:rect l="l" t="t" r="r" b="b"/>
              <a:pathLst>
                <a:path w="12844" h="1027" extrusionOk="0">
                  <a:moveTo>
                    <a:pt x="0" y="1027"/>
                  </a:moveTo>
                  <a:lnTo>
                    <a:pt x="0" y="0"/>
                  </a:lnTo>
                  <a:cubicBezTo>
                    <a:pt x="0" y="0"/>
                    <a:pt x="0" y="0"/>
                    <a:pt x="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5" name="Google Shape;1725;p21"/>
            <p:cNvSpPr/>
            <p:nvPr/>
          </p:nvSpPr>
          <p:spPr>
            <a:xfrm>
              <a:off x="2564110" y="6292714"/>
              <a:ext cx="12844" cy="1027"/>
            </a:xfrm>
            <a:custGeom>
              <a:avLst/>
              <a:gdLst/>
              <a:ahLst/>
              <a:cxnLst/>
              <a:rect l="l" t="t" r="r" b="b"/>
              <a:pathLst>
                <a:path w="12844" h="1027" extrusionOk="0">
                  <a:moveTo>
                    <a:pt x="0" y="1027"/>
                  </a:moveTo>
                  <a:cubicBezTo>
                    <a:pt x="0" y="1027"/>
                    <a:pt x="0" y="257"/>
                    <a:pt x="0" y="0"/>
                  </a:cubicBezTo>
                  <a:lnTo>
                    <a:pt x="0" y="89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6" name="Google Shape;1726;p21"/>
            <p:cNvSpPr/>
            <p:nvPr/>
          </p:nvSpPr>
          <p:spPr>
            <a:xfrm>
              <a:off x="2563211" y="6289374"/>
              <a:ext cx="642" cy="1284"/>
            </a:xfrm>
            <a:custGeom>
              <a:avLst/>
              <a:gdLst/>
              <a:ahLst/>
              <a:cxnLst/>
              <a:rect l="l" t="t" r="r" b="b"/>
              <a:pathLst>
                <a:path w="642" h="1284" extrusionOk="0">
                  <a:moveTo>
                    <a:pt x="0" y="0"/>
                  </a:moveTo>
                  <a:lnTo>
                    <a:pt x="0" y="0"/>
                  </a:lnTo>
                  <a:cubicBezTo>
                    <a:pt x="290" y="386"/>
                    <a:pt x="508" y="821"/>
                    <a:pt x="642" y="1285"/>
                  </a:cubicBezTo>
                  <a:cubicBezTo>
                    <a:pt x="642" y="1285"/>
                    <a:pt x="129" y="25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7" name="Google Shape;1727;p21"/>
            <p:cNvSpPr/>
            <p:nvPr/>
          </p:nvSpPr>
          <p:spPr>
            <a:xfrm>
              <a:off x="2558459" y="6286420"/>
              <a:ext cx="1155" cy="12844"/>
            </a:xfrm>
            <a:custGeom>
              <a:avLst/>
              <a:gdLst/>
              <a:ahLst/>
              <a:cxnLst/>
              <a:rect l="l" t="t" r="r" b="b"/>
              <a:pathLst>
                <a:path w="1155" h="12844" extrusionOk="0">
                  <a:moveTo>
                    <a:pt x="0" y="0"/>
                  </a:moveTo>
                  <a:lnTo>
                    <a:pt x="1156" y="0"/>
                  </a:lnTo>
                  <a:lnTo>
                    <a:pt x="38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8" name="Google Shape;1728;p21"/>
            <p:cNvSpPr/>
            <p:nvPr/>
          </p:nvSpPr>
          <p:spPr>
            <a:xfrm>
              <a:off x="2416401" y="6295026"/>
              <a:ext cx="147581" cy="640934"/>
            </a:xfrm>
            <a:custGeom>
              <a:avLst/>
              <a:gdLst/>
              <a:ahLst/>
              <a:cxnLst/>
              <a:rect l="l" t="t" r="r" b="b"/>
              <a:pathLst>
                <a:path w="147581" h="640934" extrusionOk="0">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29" name="Google Shape;1729;p21"/>
            <p:cNvSpPr/>
            <p:nvPr/>
          </p:nvSpPr>
          <p:spPr>
            <a:xfrm>
              <a:off x="2564110" y="6291429"/>
              <a:ext cx="47" cy="1541"/>
            </a:xfrm>
            <a:custGeom>
              <a:avLst/>
              <a:gdLst/>
              <a:ahLst/>
              <a:cxnLst/>
              <a:rect l="l" t="t" r="r" b="b"/>
              <a:pathLst>
                <a:path w="47" h="1541" extrusionOk="0">
                  <a:moveTo>
                    <a:pt x="0" y="642"/>
                  </a:moveTo>
                  <a:cubicBezTo>
                    <a:pt x="0" y="642"/>
                    <a:pt x="0" y="642"/>
                    <a:pt x="0" y="0"/>
                  </a:cubicBezTo>
                  <a:cubicBezTo>
                    <a:pt x="63" y="512"/>
                    <a:pt x="63" y="1029"/>
                    <a:pt x="0" y="15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0" name="Google Shape;1730;p21"/>
            <p:cNvSpPr/>
            <p:nvPr/>
          </p:nvSpPr>
          <p:spPr>
            <a:xfrm>
              <a:off x="2466622" y="6287190"/>
              <a:ext cx="98644" cy="51377"/>
            </a:xfrm>
            <a:custGeom>
              <a:avLst/>
              <a:gdLst/>
              <a:ahLst/>
              <a:cxnLst/>
              <a:rect l="l" t="t" r="r" b="b"/>
              <a:pathLst>
                <a:path w="98644" h="51377" extrusionOk="0">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1" name="Google Shape;1731;p21"/>
            <p:cNvSpPr/>
            <p:nvPr/>
          </p:nvSpPr>
          <p:spPr>
            <a:xfrm>
              <a:off x="250077" y="6217317"/>
              <a:ext cx="77836" cy="423864"/>
            </a:xfrm>
            <a:custGeom>
              <a:avLst/>
              <a:gdLst/>
              <a:ahLst/>
              <a:cxnLst/>
              <a:rect l="l" t="t" r="r" b="b"/>
              <a:pathLst>
                <a:path w="77836" h="423864" extrusionOk="0">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2" name="Google Shape;1732;p21"/>
            <p:cNvSpPr/>
            <p:nvPr/>
          </p:nvSpPr>
          <p:spPr>
            <a:xfrm>
              <a:off x="189709" y="6664430"/>
              <a:ext cx="12844" cy="12844"/>
            </a:xfrm>
            <a:custGeom>
              <a:avLst/>
              <a:gdLst/>
              <a:ahLst/>
              <a:cxnLst/>
              <a:rect l="l" t="t" r="r" b="b"/>
              <a:pathLst>
                <a:path w="12844" h="12844" extrusionOk="0">
                  <a:moveTo>
                    <a:pt x="0" y="0"/>
                  </a:move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3" name="Google Shape;1733;p21"/>
            <p:cNvSpPr/>
            <p:nvPr/>
          </p:nvSpPr>
          <p:spPr>
            <a:xfrm>
              <a:off x="188100" y="6666870"/>
              <a:ext cx="196" cy="1027"/>
            </a:xfrm>
            <a:custGeom>
              <a:avLst/>
              <a:gdLst/>
              <a:ahLst/>
              <a:cxnLst/>
              <a:rect l="l" t="t" r="r" b="b"/>
              <a:pathLst>
                <a:path w="196" h="1027" extrusionOk="0">
                  <a:moveTo>
                    <a:pt x="196" y="0"/>
                  </a:moveTo>
                  <a:lnTo>
                    <a:pt x="196" y="1028"/>
                  </a:lnTo>
                  <a:lnTo>
                    <a:pt x="196" y="1028"/>
                  </a:lnTo>
                  <a:cubicBezTo>
                    <a:pt x="-65" y="735"/>
                    <a:pt x="-65" y="292"/>
                    <a:pt x="19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4" name="Google Shape;1734;p21"/>
            <p:cNvSpPr/>
            <p:nvPr/>
          </p:nvSpPr>
          <p:spPr>
            <a:xfrm>
              <a:off x="191764" y="6662631"/>
              <a:ext cx="899" cy="12844"/>
            </a:xfrm>
            <a:custGeom>
              <a:avLst/>
              <a:gdLst/>
              <a:ahLst/>
              <a:cxnLst/>
              <a:rect l="l" t="t" r="r" b="b"/>
              <a:pathLst>
                <a:path w="899" h="12844" extrusionOk="0">
                  <a:moveTo>
                    <a:pt x="899"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5" name="Google Shape;1735;p21"/>
            <p:cNvSpPr/>
            <p:nvPr/>
          </p:nvSpPr>
          <p:spPr>
            <a:xfrm>
              <a:off x="199342" y="6671366"/>
              <a:ext cx="328429" cy="264593"/>
            </a:xfrm>
            <a:custGeom>
              <a:avLst/>
              <a:gdLst/>
              <a:ahLst/>
              <a:cxnLst/>
              <a:rect l="l" t="t" r="r" b="b"/>
              <a:pathLst>
                <a:path w="328429" h="264593" extrusionOk="0">
                  <a:moveTo>
                    <a:pt x="1284" y="3083"/>
                  </a:moveTo>
                  <a:lnTo>
                    <a:pt x="0" y="11303"/>
                  </a:lnTo>
                  <a:lnTo>
                    <a:pt x="305438" y="264594"/>
                  </a:lnTo>
                  <a:lnTo>
                    <a:pt x="328429" y="264594"/>
                  </a:lnTo>
                  <a:lnTo>
                    <a:pt x="9376" y="0"/>
                  </a:lnTo>
                  <a:lnTo>
                    <a:pt x="1284" y="30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6" name="Google Shape;1736;p21"/>
            <p:cNvSpPr/>
            <p:nvPr/>
          </p:nvSpPr>
          <p:spPr>
            <a:xfrm>
              <a:off x="146809" y="6667383"/>
              <a:ext cx="53817" cy="268576"/>
            </a:xfrm>
            <a:custGeom>
              <a:avLst/>
              <a:gdLst/>
              <a:ahLst/>
              <a:cxnLst/>
              <a:rect l="l" t="t" r="r" b="b"/>
              <a:pathLst>
                <a:path w="53817" h="268576" extrusionOk="0">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7" name="Google Shape;1737;p21"/>
            <p:cNvSpPr/>
            <p:nvPr/>
          </p:nvSpPr>
          <p:spPr>
            <a:xfrm>
              <a:off x="189067" y="6664815"/>
              <a:ext cx="770" cy="1026"/>
            </a:xfrm>
            <a:custGeom>
              <a:avLst/>
              <a:gdLst/>
              <a:ahLst/>
              <a:cxnLst/>
              <a:rect l="l" t="t" r="r" b="b"/>
              <a:pathLst>
                <a:path w="770" h="1026" extrusionOk="0">
                  <a:moveTo>
                    <a:pt x="0" y="385"/>
                  </a:moveTo>
                  <a:lnTo>
                    <a:pt x="0" y="1027"/>
                  </a:lnTo>
                  <a:lnTo>
                    <a:pt x="77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8" name="Google Shape;1738;p21"/>
            <p:cNvSpPr/>
            <p:nvPr/>
          </p:nvSpPr>
          <p:spPr>
            <a:xfrm>
              <a:off x="190351" y="6662246"/>
              <a:ext cx="1412" cy="899"/>
            </a:xfrm>
            <a:custGeom>
              <a:avLst/>
              <a:gdLst/>
              <a:ahLst/>
              <a:cxnLst/>
              <a:rect l="l" t="t" r="r" b="b"/>
              <a:pathLst>
                <a:path w="1412" h="899" extrusionOk="0">
                  <a:moveTo>
                    <a:pt x="771" y="899"/>
                  </a:moveTo>
                  <a:lnTo>
                    <a:pt x="0" y="899"/>
                  </a:lnTo>
                  <a:cubicBezTo>
                    <a:pt x="420" y="526"/>
                    <a:pt x="897" y="223"/>
                    <a:pt x="141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39" name="Google Shape;1739;p21"/>
            <p:cNvSpPr/>
            <p:nvPr/>
          </p:nvSpPr>
          <p:spPr>
            <a:xfrm>
              <a:off x="969359" y="0"/>
              <a:ext cx="294648" cy="1823130"/>
            </a:xfrm>
            <a:custGeom>
              <a:avLst/>
              <a:gdLst/>
              <a:ahLst/>
              <a:cxnLst/>
              <a:rect l="l" t="t" r="r" b="b"/>
              <a:pathLst>
                <a:path w="294648" h="1823130" extrusionOk="0">
                  <a:moveTo>
                    <a:pt x="5009" y="1821974"/>
                  </a:moveTo>
                  <a:lnTo>
                    <a:pt x="14257" y="1819919"/>
                  </a:lnTo>
                  <a:lnTo>
                    <a:pt x="294649" y="0"/>
                  </a:lnTo>
                  <a:lnTo>
                    <a:pt x="280905" y="0"/>
                  </a:lnTo>
                  <a:lnTo>
                    <a:pt x="0" y="1823130"/>
                  </a:lnTo>
                  <a:lnTo>
                    <a:pt x="5009" y="18219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0" name="Google Shape;1740;p21"/>
            <p:cNvSpPr/>
            <p:nvPr/>
          </p:nvSpPr>
          <p:spPr>
            <a:xfrm>
              <a:off x="-1" y="5946044"/>
              <a:ext cx="323034" cy="273713"/>
            </a:xfrm>
            <a:custGeom>
              <a:avLst/>
              <a:gdLst/>
              <a:ahLst/>
              <a:cxnLst/>
              <a:rect l="l" t="t" r="r" b="b"/>
              <a:pathLst>
                <a:path w="323034" h="273713" extrusionOk="0">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1" name="Google Shape;1741;p21"/>
            <p:cNvSpPr/>
            <p:nvPr/>
          </p:nvSpPr>
          <p:spPr>
            <a:xfrm>
              <a:off x="4621899" y="6188160"/>
              <a:ext cx="1129914" cy="747799"/>
            </a:xfrm>
            <a:custGeom>
              <a:avLst/>
              <a:gdLst/>
              <a:ahLst/>
              <a:cxnLst/>
              <a:rect l="l" t="t" r="r" b="b"/>
              <a:pathLst>
                <a:path w="1129914" h="747799" extrusionOk="0">
                  <a:moveTo>
                    <a:pt x="2569" y="5138"/>
                  </a:moveTo>
                  <a:lnTo>
                    <a:pt x="0" y="15028"/>
                  </a:lnTo>
                  <a:lnTo>
                    <a:pt x="1103199" y="747799"/>
                  </a:lnTo>
                  <a:lnTo>
                    <a:pt x="1129915" y="747799"/>
                  </a:lnTo>
                  <a:lnTo>
                    <a:pt x="3854" y="0"/>
                  </a:lnTo>
                  <a:lnTo>
                    <a:pt x="2569" y="51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2" name="Google Shape;1742;p21"/>
            <p:cNvSpPr/>
            <p:nvPr/>
          </p:nvSpPr>
          <p:spPr>
            <a:xfrm>
              <a:off x="2758445" y="4904623"/>
              <a:ext cx="81689" cy="58056"/>
            </a:xfrm>
            <a:custGeom>
              <a:avLst/>
              <a:gdLst/>
              <a:ahLst/>
              <a:cxnLst/>
              <a:rect l="l" t="t" r="r" b="b"/>
              <a:pathLst>
                <a:path w="81689" h="58056" extrusionOk="0">
                  <a:moveTo>
                    <a:pt x="0" y="15542"/>
                  </a:moveTo>
                  <a:lnTo>
                    <a:pt x="64350" y="58056"/>
                  </a:lnTo>
                  <a:lnTo>
                    <a:pt x="78607" y="52919"/>
                  </a:lnTo>
                  <a:lnTo>
                    <a:pt x="81690" y="51891"/>
                  </a:lnTo>
                  <a:lnTo>
                    <a:pt x="3211" y="0"/>
                  </a:lnTo>
                  <a:lnTo>
                    <a:pt x="2312" y="4881"/>
                  </a:lnTo>
                  <a:lnTo>
                    <a:pt x="0" y="155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3" name="Google Shape;1743;p21"/>
            <p:cNvSpPr/>
            <p:nvPr/>
          </p:nvSpPr>
          <p:spPr>
            <a:xfrm>
              <a:off x="4169779" y="4495529"/>
              <a:ext cx="642" cy="899"/>
            </a:xfrm>
            <a:custGeom>
              <a:avLst/>
              <a:gdLst/>
              <a:ahLst/>
              <a:cxnLst/>
              <a:rect l="l" t="t" r="r" b="b"/>
              <a:pathLst>
                <a:path w="642" h="899" extrusionOk="0">
                  <a:moveTo>
                    <a:pt x="642" y="0"/>
                  </a:moveTo>
                  <a:lnTo>
                    <a:pt x="642" y="0"/>
                  </a:lnTo>
                  <a:cubicBezTo>
                    <a:pt x="504" y="347"/>
                    <a:pt x="283" y="656"/>
                    <a:pt x="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4" name="Google Shape;1744;p21"/>
            <p:cNvSpPr/>
            <p:nvPr/>
          </p:nvSpPr>
          <p:spPr>
            <a:xfrm>
              <a:off x="3130031" y="3868082"/>
              <a:ext cx="1037949" cy="623209"/>
            </a:xfrm>
            <a:custGeom>
              <a:avLst/>
              <a:gdLst/>
              <a:ahLst/>
              <a:cxnLst/>
              <a:rect l="l" t="t" r="r" b="b"/>
              <a:pathLst>
                <a:path w="1037949" h="623209" extrusionOk="0">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5" name="Google Shape;1745;p21"/>
            <p:cNvSpPr/>
            <p:nvPr/>
          </p:nvSpPr>
          <p:spPr>
            <a:xfrm>
              <a:off x="4168237" y="4485896"/>
              <a:ext cx="1014" cy="835"/>
            </a:xfrm>
            <a:custGeom>
              <a:avLst/>
              <a:gdLst/>
              <a:ahLst/>
              <a:cxnLst/>
              <a:rect l="l" t="t" r="r" b="b"/>
              <a:pathLst>
                <a:path w="1014" h="835" extrusionOk="0">
                  <a:moveTo>
                    <a:pt x="0" y="0"/>
                  </a:moveTo>
                  <a:lnTo>
                    <a:pt x="0" y="0"/>
                  </a:lnTo>
                  <a:cubicBezTo>
                    <a:pt x="0" y="0"/>
                    <a:pt x="0" y="0"/>
                    <a:pt x="771" y="642"/>
                  </a:cubicBezTo>
                  <a:cubicBezTo>
                    <a:pt x="1542" y="1285"/>
                    <a:pt x="257" y="12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6" name="Google Shape;1746;p21"/>
            <p:cNvSpPr/>
            <p:nvPr/>
          </p:nvSpPr>
          <p:spPr>
            <a:xfrm>
              <a:off x="3127976" y="3870522"/>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7" name="Google Shape;1747;p21"/>
            <p:cNvSpPr/>
            <p:nvPr/>
          </p:nvSpPr>
          <p:spPr>
            <a:xfrm>
              <a:off x="3129902" y="3872449"/>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8" name="Google Shape;1748;p21"/>
            <p:cNvSpPr/>
            <p:nvPr/>
          </p:nvSpPr>
          <p:spPr>
            <a:xfrm>
              <a:off x="3126948" y="3867953"/>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49" name="Google Shape;1749;p21"/>
            <p:cNvSpPr/>
            <p:nvPr/>
          </p:nvSpPr>
          <p:spPr>
            <a:xfrm>
              <a:off x="3126773" y="3866155"/>
              <a:ext cx="46" cy="899"/>
            </a:xfrm>
            <a:custGeom>
              <a:avLst/>
              <a:gdLst/>
              <a:ahLst/>
              <a:cxnLst/>
              <a:rect l="l" t="t" r="r" b="b"/>
              <a:pathLst>
                <a:path w="46" h="899" extrusionOk="0">
                  <a:moveTo>
                    <a:pt x="47" y="0"/>
                  </a:moveTo>
                  <a:cubicBezTo>
                    <a:pt x="-16" y="296"/>
                    <a:pt x="-16" y="602"/>
                    <a:pt x="47" y="899"/>
                  </a:cubicBezTo>
                  <a:lnTo>
                    <a:pt x="47" y="899"/>
                  </a:lnTo>
                  <a:cubicBezTo>
                    <a:pt x="47" y="899"/>
                    <a:pt x="47" y="0"/>
                    <a:pt x="4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0" name="Google Shape;1750;p21"/>
            <p:cNvSpPr/>
            <p:nvPr/>
          </p:nvSpPr>
          <p:spPr>
            <a:xfrm>
              <a:off x="2586716" y="3537982"/>
              <a:ext cx="125414" cy="567720"/>
            </a:xfrm>
            <a:custGeom>
              <a:avLst/>
              <a:gdLst/>
              <a:ahLst/>
              <a:cxnLst/>
              <a:rect l="l" t="t" r="r" b="b"/>
              <a:pathLst>
                <a:path w="125414" h="567720" extrusionOk="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1" name="Google Shape;1751;p21"/>
            <p:cNvSpPr/>
            <p:nvPr/>
          </p:nvSpPr>
          <p:spPr>
            <a:xfrm>
              <a:off x="1001085" y="4796858"/>
              <a:ext cx="386100" cy="2139101"/>
            </a:xfrm>
            <a:custGeom>
              <a:avLst/>
              <a:gdLst/>
              <a:ahLst/>
              <a:cxnLst/>
              <a:rect l="l" t="t" r="r" b="b"/>
              <a:pathLst>
                <a:path w="386100" h="2139101" extrusionOk="0">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2" name="Google Shape;1752;p21"/>
            <p:cNvSpPr/>
            <p:nvPr/>
          </p:nvSpPr>
          <p:spPr>
            <a:xfrm>
              <a:off x="3135040" y="3758005"/>
              <a:ext cx="321493" cy="115214"/>
            </a:xfrm>
            <a:custGeom>
              <a:avLst/>
              <a:gdLst/>
              <a:ahLst/>
              <a:cxnLst/>
              <a:rect l="l" t="t" r="r" b="b"/>
              <a:pathLst>
                <a:path w="321493" h="115214" extrusionOk="0">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3" name="Google Shape;1753;p21"/>
            <p:cNvSpPr/>
            <p:nvPr/>
          </p:nvSpPr>
          <p:spPr>
            <a:xfrm>
              <a:off x="3126853" y="3865127"/>
              <a:ext cx="141" cy="1669"/>
            </a:xfrm>
            <a:custGeom>
              <a:avLst/>
              <a:gdLst/>
              <a:ahLst/>
              <a:cxnLst/>
              <a:rect l="l" t="t" r="r" b="b"/>
              <a:pathLst>
                <a:path w="141" h="1669" extrusionOk="0">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4" name="Google Shape;1754;p21"/>
            <p:cNvSpPr/>
            <p:nvPr/>
          </p:nvSpPr>
          <p:spPr>
            <a:xfrm>
              <a:off x="3127976" y="3870651"/>
              <a:ext cx="899" cy="899"/>
            </a:xfrm>
            <a:custGeom>
              <a:avLst/>
              <a:gdLst/>
              <a:ahLst/>
              <a:cxnLst/>
              <a:rect l="l" t="t" r="r" b="b"/>
              <a:pathLst>
                <a:path w="899" h="899" extrusionOk="0">
                  <a:moveTo>
                    <a:pt x="128" y="128"/>
                  </a:moveTo>
                  <a:lnTo>
                    <a:pt x="899" y="899"/>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5" name="Google Shape;1755;p21"/>
            <p:cNvSpPr/>
            <p:nvPr/>
          </p:nvSpPr>
          <p:spPr>
            <a:xfrm>
              <a:off x="3126912" y="3867953"/>
              <a:ext cx="36" cy="1155"/>
            </a:xfrm>
            <a:custGeom>
              <a:avLst/>
              <a:gdLst/>
              <a:ahLst/>
              <a:cxnLst/>
              <a:rect l="l" t="t" r="r" b="b"/>
              <a:pathLst>
                <a:path w="36" h="1155" extrusionOk="0">
                  <a:moveTo>
                    <a:pt x="36" y="257"/>
                  </a:moveTo>
                  <a:lnTo>
                    <a:pt x="36" y="257"/>
                  </a:lnTo>
                  <a:cubicBezTo>
                    <a:pt x="-6" y="555"/>
                    <a:pt x="-6" y="858"/>
                    <a:pt x="36" y="1156"/>
                  </a:cubicBezTo>
                  <a:cubicBezTo>
                    <a:pt x="-12" y="772"/>
                    <a:pt x="-12" y="384"/>
                    <a:pt x="3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6" name="Google Shape;1756;p21"/>
            <p:cNvSpPr/>
            <p:nvPr/>
          </p:nvSpPr>
          <p:spPr>
            <a:xfrm>
              <a:off x="3129902" y="3872449"/>
              <a:ext cx="1027" cy="12844"/>
            </a:xfrm>
            <a:custGeom>
              <a:avLst/>
              <a:gdLst/>
              <a:ahLst/>
              <a:cxnLst/>
              <a:rect l="l" t="t" r="r" b="b"/>
              <a:pathLst>
                <a:path w="1027" h="12844" extrusionOk="0">
                  <a:moveTo>
                    <a:pt x="0" y="0"/>
                  </a:moveTo>
                  <a:lnTo>
                    <a:pt x="0" y="0"/>
                  </a:lnTo>
                  <a:lnTo>
                    <a:pt x="102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7" name="Google Shape;1757;p21"/>
            <p:cNvSpPr/>
            <p:nvPr/>
          </p:nvSpPr>
          <p:spPr>
            <a:xfrm>
              <a:off x="315055" y="6072047"/>
              <a:ext cx="372114" cy="148866"/>
            </a:xfrm>
            <a:custGeom>
              <a:avLst/>
              <a:gdLst/>
              <a:ahLst/>
              <a:cxnLst/>
              <a:rect l="l" t="t" r="r" b="b"/>
              <a:pathLst>
                <a:path w="372114" h="148866" extrusionOk="0">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8" name="Google Shape;1758;p21"/>
            <p:cNvSpPr/>
            <p:nvPr/>
          </p:nvSpPr>
          <p:spPr>
            <a:xfrm>
              <a:off x="1550950" y="2044952"/>
              <a:ext cx="899" cy="899"/>
            </a:xfrm>
            <a:custGeom>
              <a:avLst/>
              <a:gdLst/>
              <a:ahLst/>
              <a:cxnLst/>
              <a:rect l="l" t="t" r="r" b="b"/>
              <a:pathLst>
                <a:path w="899" h="899" extrusionOk="0">
                  <a:moveTo>
                    <a:pt x="899" y="899"/>
                  </a:moveTo>
                  <a:lnTo>
                    <a:pt x="0" y="0"/>
                  </a:lnTo>
                  <a:lnTo>
                    <a:pt x="0" y="0"/>
                  </a:lnTo>
                  <a:cubicBezTo>
                    <a:pt x="370" y="220"/>
                    <a:pt x="679" y="529"/>
                    <a:pt x="899"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59" name="Google Shape;1759;p21"/>
            <p:cNvSpPr/>
            <p:nvPr/>
          </p:nvSpPr>
          <p:spPr>
            <a:xfrm>
              <a:off x="1103454" y="1792817"/>
              <a:ext cx="446340" cy="254832"/>
            </a:xfrm>
            <a:custGeom>
              <a:avLst/>
              <a:gdLst/>
              <a:ahLst/>
              <a:cxnLst/>
              <a:rect l="l" t="t" r="r" b="b"/>
              <a:pathLst>
                <a:path w="446340" h="254832" extrusionOk="0">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0" name="Google Shape;1760;p21"/>
            <p:cNvSpPr/>
            <p:nvPr/>
          </p:nvSpPr>
          <p:spPr>
            <a:xfrm>
              <a:off x="1552877" y="2046878"/>
              <a:ext cx="110" cy="1412"/>
            </a:xfrm>
            <a:custGeom>
              <a:avLst/>
              <a:gdLst/>
              <a:ahLst/>
              <a:cxnLst/>
              <a:rect l="l" t="t" r="r" b="b"/>
              <a:pathLst>
                <a:path w="110" h="1412" extrusionOk="0">
                  <a:moveTo>
                    <a:pt x="0" y="1413"/>
                  </a:moveTo>
                  <a:cubicBezTo>
                    <a:pt x="0" y="1413"/>
                    <a:pt x="0" y="514"/>
                    <a:pt x="0" y="0"/>
                  </a:cubicBezTo>
                  <a:lnTo>
                    <a:pt x="0" y="0"/>
                  </a:lnTo>
                  <a:cubicBezTo>
                    <a:pt x="147" y="459"/>
                    <a:pt x="147" y="953"/>
                    <a:pt x="0" y="14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1" name="Google Shape;1761;p21"/>
            <p:cNvSpPr/>
            <p:nvPr/>
          </p:nvSpPr>
          <p:spPr>
            <a:xfrm>
              <a:off x="1553005" y="2049704"/>
              <a:ext cx="47" cy="1412"/>
            </a:xfrm>
            <a:custGeom>
              <a:avLst/>
              <a:gdLst/>
              <a:ahLst/>
              <a:cxnLst/>
              <a:rect l="l" t="t" r="r" b="b"/>
              <a:pathLst>
                <a:path w="47" h="1412" extrusionOk="0">
                  <a:moveTo>
                    <a:pt x="0" y="1413"/>
                  </a:moveTo>
                  <a:cubicBezTo>
                    <a:pt x="64" y="944"/>
                    <a:pt x="64" y="469"/>
                    <a:pt x="0" y="0"/>
                  </a:cubicBezTo>
                  <a:lnTo>
                    <a:pt x="0" y="14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2" name="Google Shape;1762;p21"/>
            <p:cNvSpPr/>
            <p:nvPr/>
          </p:nvSpPr>
          <p:spPr>
            <a:xfrm>
              <a:off x="595796" y="1968742"/>
              <a:ext cx="370865" cy="226231"/>
            </a:xfrm>
            <a:custGeom>
              <a:avLst/>
              <a:gdLst/>
              <a:ahLst/>
              <a:cxnLst/>
              <a:rect l="l" t="t" r="r" b="b"/>
              <a:pathLst>
                <a:path w="370865" h="226231" extrusionOk="0">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3" name="Google Shape;1763;p21"/>
            <p:cNvSpPr/>
            <p:nvPr/>
          </p:nvSpPr>
          <p:spPr>
            <a:xfrm>
              <a:off x="1552363" y="2045979"/>
              <a:ext cx="12844" cy="1156"/>
            </a:xfrm>
            <a:custGeom>
              <a:avLst/>
              <a:gdLst/>
              <a:ahLst/>
              <a:cxnLst/>
              <a:rect l="l" t="t" r="r" b="b"/>
              <a:pathLst>
                <a:path w="12844" h="1156" extrusionOk="0">
                  <a:moveTo>
                    <a:pt x="0" y="899"/>
                  </a:moveTo>
                  <a:lnTo>
                    <a:pt x="0" y="0"/>
                  </a:lnTo>
                  <a:lnTo>
                    <a:pt x="0" y="11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4" name="Google Shape;1764;p21"/>
            <p:cNvSpPr/>
            <p:nvPr/>
          </p:nvSpPr>
          <p:spPr>
            <a:xfrm>
              <a:off x="1553005" y="2049704"/>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5" name="Google Shape;1765;p21"/>
            <p:cNvSpPr/>
            <p:nvPr/>
          </p:nvSpPr>
          <p:spPr>
            <a:xfrm>
              <a:off x="1550051" y="2044181"/>
              <a:ext cx="899" cy="899"/>
            </a:xfrm>
            <a:custGeom>
              <a:avLst/>
              <a:gdLst/>
              <a:ahLst/>
              <a:cxnLst/>
              <a:rect l="l" t="t" r="r" b="b"/>
              <a:pathLst>
                <a:path w="899" h="899" extrusionOk="0">
                  <a:moveTo>
                    <a:pt x="899" y="771"/>
                  </a:moveTo>
                  <a:cubicBezTo>
                    <a:pt x="899" y="771"/>
                    <a:pt x="899" y="129"/>
                    <a:pt x="0" y="0"/>
                  </a:cubicBezTo>
                  <a:cubicBezTo>
                    <a:pt x="361" y="231"/>
                    <a:pt x="668" y="538"/>
                    <a:pt x="899"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6" name="Google Shape;1766;p21"/>
            <p:cNvSpPr/>
            <p:nvPr/>
          </p:nvSpPr>
          <p:spPr>
            <a:xfrm>
              <a:off x="965249" y="2043234"/>
              <a:ext cx="581077" cy="153667"/>
            </a:xfrm>
            <a:custGeom>
              <a:avLst/>
              <a:gdLst/>
              <a:ahLst/>
              <a:cxnLst/>
              <a:rect l="l" t="t" r="r" b="b"/>
              <a:pathLst>
                <a:path w="581077" h="153667" extrusionOk="0">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7" name="Google Shape;1767;p21"/>
            <p:cNvSpPr/>
            <p:nvPr/>
          </p:nvSpPr>
          <p:spPr>
            <a:xfrm>
              <a:off x="2120339" y="2923635"/>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8" name="Google Shape;1768;p21"/>
            <p:cNvSpPr/>
            <p:nvPr/>
          </p:nvSpPr>
          <p:spPr>
            <a:xfrm>
              <a:off x="1889912" y="2923507"/>
              <a:ext cx="230427" cy="78992"/>
            </a:xfrm>
            <a:custGeom>
              <a:avLst/>
              <a:gdLst/>
              <a:ahLst/>
              <a:cxnLst/>
              <a:rect l="l" t="t" r="r" b="b"/>
              <a:pathLst>
                <a:path w="230427" h="78992" extrusionOk="0">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69" name="Google Shape;1769;p21"/>
            <p:cNvSpPr/>
            <p:nvPr/>
          </p:nvSpPr>
          <p:spPr>
            <a:xfrm>
              <a:off x="2114766" y="2924181"/>
              <a:ext cx="632119" cy="384270"/>
            </a:xfrm>
            <a:custGeom>
              <a:avLst/>
              <a:gdLst/>
              <a:ahLst/>
              <a:cxnLst/>
              <a:rect l="l" t="t" r="r" b="b"/>
              <a:pathLst>
                <a:path w="632119" h="384270" extrusionOk="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0" name="Google Shape;1770;p21"/>
            <p:cNvSpPr/>
            <p:nvPr/>
          </p:nvSpPr>
          <p:spPr>
            <a:xfrm>
              <a:off x="1443829" y="2660454"/>
              <a:ext cx="456358" cy="271401"/>
            </a:xfrm>
            <a:custGeom>
              <a:avLst/>
              <a:gdLst/>
              <a:ahLst/>
              <a:cxnLst/>
              <a:rect l="l" t="t" r="r" b="b"/>
              <a:pathLst>
                <a:path w="456358" h="271401" extrusionOk="0">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1" name="Google Shape;1771;p21"/>
            <p:cNvSpPr/>
            <p:nvPr/>
          </p:nvSpPr>
          <p:spPr>
            <a:xfrm>
              <a:off x="862951" y="2815920"/>
              <a:ext cx="57" cy="850"/>
            </a:xfrm>
            <a:custGeom>
              <a:avLst/>
              <a:gdLst/>
              <a:ahLst/>
              <a:cxnLst/>
              <a:rect l="l" t="t" r="r" b="b"/>
              <a:pathLst>
                <a:path w="57" h="850" extrusionOk="0">
                  <a:moveTo>
                    <a:pt x="57" y="850"/>
                  </a:moveTo>
                  <a:lnTo>
                    <a:pt x="57" y="850"/>
                  </a:lnTo>
                  <a:cubicBezTo>
                    <a:pt x="57" y="850"/>
                    <a:pt x="57" y="850"/>
                    <a:pt x="57" y="208"/>
                  </a:cubicBezTo>
                  <a:cubicBezTo>
                    <a:pt x="57" y="-434"/>
                    <a:pt x="-71" y="593"/>
                    <a:pt x="57" y="8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2" name="Google Shape;1772;p21"/>
            <p:cNvSpPr/>
            <p:nvPr/>
          </p:nvSpPr>
          <p:spPr>
            <a:xfrm>
              <a:off x="877137" y="2658527"/>
              <a:ext cx="567590" cy="159141"/>
            </a:xfrm>
            <a:custGeom>
              <a:avLst/>
              <a:gdLst/>
              <a:ahLst/>
              <a:cxnLst/>
              <a:rect l="l" t="t" r="r" b="b"/>
              <a:pathLst>
                <a:path w="567590" h="159141" extrusionOk="0">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3" name="Google Shape;1773;p21"/>
            <p:cNvSpPr/>
            <p:nvPr/>
          </p:nvSpPr>
          <p:spPr>
            <a:xfrm>
              <a:off x="862944" y="2814330"/>
              <a:ext cx="64" cy="2440"/>
            </a:xfrm>
            <a:custGeom>
              <a:avLst/>
              <a:gdLst/>
              <a:ahLst/>
              <a:cxnLst/>
              <a:rect l="l" t="t" r="r" b="b"/>
              <a:pathLst>
                <a:path w="64" h="2440" extrusionOk="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4" name="Google Shape;1774;p21"/>
            <p:cNvSpPr/>
            <p:nvPr/>
          </p:nvSpPr>
          <p:spPr>
            <a:xfrm>
              <a:off x="863137" y="2817412"/>
              <a:ext cx="770" cy="1669"/>
            </a:xfrm>
            <a:custGeom>
              <a:avLst/>
              <a:gdLst/>
              <a:ahLst/>
              <a:cxnLst/>
              <a:rect l="l" t="t" r="r" b="b"/>
              <a:pathLst>
                <a:path w="770" h="1669" extrusionOk="0">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5" name="Google Shape;1775;p21"/>
            <p:cNvSpPr/>
            <p:nvPr/>
          </p:nvSpPr>
          <p:spPr>
            <a:xfrm>
              <a:off x="866091" y="2810990"/>
              <a:ext cx="452120" cy="287071"/>
            </a:xfrm>
            <a:custGeom>
              <a:avLst/>
              <a:gdLst/>
              <a:ahLst/>
              <a:cxnLst/>
              <a:rect l="l" t="t" r="r" b="b"/>
              <a:pathLst>
                <a:path w="452120" h="287071" extrusionOk="0">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6" name="Google Shape;1776;p21"/>
            <p:cNvSpPr/>
            <p:nvPr/>
          </p:nvSpPr>
          <p:spPr>
            <a:xfrm>
              <a:off x="1901729" y="2933268"/>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7" name="Google Shape;1777;p21"/>
            <p:cNvSpPr/>
            <p:nvPr/>
          </p:nvSpPr>
          <p:spPr>
            <a:xfrm>
              <a:off x="1893637" y="2928467"/>
              <a:ext cx="1284" cy="48"/>
            </a:xfrm>
            <a:custGeom>
              <a:avLst/>
              <a:gdLst/>
              <a:ahLst/>
              <a:cxnLst/>
              <a:rect l="l" t="t" r="r" b="b"/>
              <a:pathLst>
                <a:path w="1284" h="48" extrusionOk="0">
                  <a:moveTo>
                    <a:pt x="0" y="49"/>
                  </a:moveTo>
                  <a:lnTo>
                    <a:pt x="0" y="49"/>
                  </a:lnTo>
                  <a:cubicBezTo>
                    <a:pt x="426" y="-16"/>
                    <a:pt x="859" y="-16"/>
                    <a:pt x="1285" y="49"/>
                  </a:cubicBezTo>
                  <a:cubicBezTo>
                    <a:pt x="859" y="-16"/>
                    <a:pt x="426" y="-16"/>
                    <a:pt x="0" y="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8" name="Google Shape;1778;p21"/>
            <p:cNvSpPr/>
            <p:nvPr/>
          </p:nvSpPr>
          <p:spPr>
            <a:xfrm>
              <a:off x="1896463" y="2927617"/>
              <a:ext cx="2311" cy="899"/>
            </a:xfrm>
            <a:custGeom>
              <a:avLst/>
              <a:gdLst/>
              <a:ahLst/>
              <a:cxnLst/>
              <a:rect l="l" t="t" r="r" b="b"/>
              <a:pathLst>
                <a:path w="2311" h="899" extrusionOk="0">
                  <a:moveTo>
                    <a:pt x="2312" y="899"/>
                  </a:moveTo>
                  <a:lnTo>
                    <a:pt x="2312" y="899"/>
                  </a:lnTo>
                  <a:cubicBezTo>
                    <a:pt x="1637" y="395"/>
                    <a:pt x="838" y="84"/>
                    <a:pt x="0" y="0"/>
                  </a:cubicBezTo>
                  <a:cubicBezTo>
                    <a:pt x="826" y="133"/>
                    <a:pt x="1614" y="439"/>
                    <a:pt x="2312"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79" name="Google Shape;1779;p21"/>
            <p:cNvSpPr/>
            <p:nvPr/>
          </p:nvSpPr>
          <p:spPr>
            <a:xfrm>
              <a:off x="1900316" y="2929929"/>
              <a:ext cx="1284" cy="1412"/>
            </a:xfrm>
            <a:custGeom>
              <a:avLst/>
              <a:gdLst/>
              <a:ahLst/>
              <a:cxnLst/>
              <a:rect l="l" t="t" r="r" b="b"/>
              <a:pathLst>
                <a:path w="1284" h="1412" extrusionOk="0">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0" name="Google Shape;1780;p21"/>
            <p:cNvSpPr/>
            <p:nvPr/>
          </p:nvSpPr>
          <p:spPr>
            <a:xfrm>
              <a:off x="1316670" y="2928259"/>
              <a:ext cx="576966" cy="171857"/>
            </a:xfrm>
            <a:custGeom>
              <a:avLst/>
              <a:gdLst/>
              <a:ahLst/>
              <a:cxnLst/>
              <a:rect l="l" t="t" r="r" b="b"/>
              <a:pathLst>
                <a:path w="576966" h="171857" extrusionOk="0">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1" name="Google Shape;1781;p21"/>
            <p:cNvSpPr/>
            <p:nvPr/>
          </p:nvSpPr>
          <p:spPr>
            <a:xfrm>
              <a:off x="1436595" y="2043058"/>
              <a:ext cx="114942" cy="628974"/>
            </a:xfrm>
            <a:custGeom>
              <a:avLst/>
              <a:gdLst/>
              <a:ahLst/>
              <a:cxnLst/>
              <a:rect l="l" t="t" r="r" b="b"/>
              <a:pathLst>
                <a:path w="114942" h="628974" extrusionOk="0">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2" name="Google Shape;1782;p21"/>
            <p:cNvSpPr/>
            <p:nvPr/>
          </p:nvSpPr>
          <p:spPr>
            <a:xfrm>
              <a:off x="862832" y="2182977"/>
              <a:ext cx="110496" cy="638860"/>
            </a:xfrm>
            <a:custGeom>
              <a:avLst/>
              <a:gdLst/>
              <a:ahLst/>
              <a:cxnLst/>
              <a:rect l="l" t="t" r="r" b="b"/>
              <a:pathLst>
                <a:path w="110496" h="638860" extrusionOk="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3" name="Google Shape;1783;p21"/>
            <p:cNvSpPr/>
            <p:nvPr/>
          </p:nvSpPr>
          <p:spPr>
            <a:xfrm>
              <a:off x="3126853" y="1552755"/>
              <a:ext cx="500124" cy="2320207"/>
            </a:xfrm>
            <a:custGeom>
              <a:avLst/>
              <a:gdLst/>
              <a:ahLst/>
              <a:cxnLst/>
              <a:rect l="l" t="t" r="r" b="b"/>
              <a:pathLst>
                <a:path w="500124" h="2320207" extrusionOk="0">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4" name="Google Shape;1784;p21"/>
            <p:cNvSpPr/>
            <p:nvPr/>
          </p:nvSpPr>
          <p:spPr>
            <a:xfrm>
              <a:off x="3447422" y="1469524"/>
              <a:ext cx="511638" cy="2301000"/>
            </a:xfrm>
            <a:custGeom>
              <a:avLst/>
              <a:gdLst/>
              <a:ahLst/>
              <a:cxnLst/>
              <a:rect l="l" t="t" r="r" b="b"/>
              <a:pathLst>
                <a:path w="511638" h="2301000" extrusionOk="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5" name="Google Shape;1785;p21"/>
            <p:cNvSpPr/>
            <p:nvPr/>
          </p:nvSpPr>
          <p:spPr>
            <a:xfrm>
              <a:off x="3959004" y="1463168"/>
              <a:ext cx="12844" cy="1089"/>
            </a:xfrm>
            <a:custGeom>
              <a:avLst/>
              <a:gdLst/>
              <a:ahLst/>
              <a:cxnLst/>
              <a:rect l="l" t="t" r="r" b="b"/>
              <a:pathLst>
                <a:path w="12844" h="1089" extrusionOk="0">
                  <a:moveTo>
                    <a:pt x="0" y="1090"/>
                  </a:moveTo>
                  <a:cubicBezTo>
                    <a:pt x="0" y="1090"/>
                    <a:pt x="0" y="1090"/>
                    <a:pt x="0" y="319"/>
                  </a:cubicBezTo>
                  <a:cubicBezTo>
                    <a:pt x="0" y="-451"/>
                    <a:pt x="0" y="319"/>
                    <a:pt x="0" y="10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6" name="Google Shape;1786;p21"/>
            <p:cNvSpPr/>
            <p:nvPr/>
          </p:nvSpPr>
          <p:spPr>
            <a:xfrm>
              <a:off x="2383776" y="3531559"/>
              <a:ext cx="323933" cy="110589"/>
            </a:xfrm>
            <a:custGeom>
              <a:avLst/>
              <a:gdLst/>
              <a:ahLst/>
              <a:cxnLst/>
              <a:rect l="l" t="t" r="r" b="b"/>
              <a:pathLst>
                <a:path w="323933" h="110589" extrusionOk="0">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7" name="Google Shape;1787;p21"/>
            <p:cNvSpPr/>
            <p:nvPr/>
          </p:nvSpPr>
          <p:spPr>
            <a:xfrm>
              <a:off x="3145316" y="1305244"/>
              <a:ext cx="1541" cy="770"/>
            </a:xfrm>
            <a:custGeom>
              <a:avLst/>
              <a:gdLst/>
              <a:ahLst/>
              <a:cxnLst/>
              <a:rect l="l" t="t" r="r" b="b"/>
              <a:pathLst>
                <a:path w="1541" h="770" extrusionOk="0">
                  <a:moveTo>
                    <a:pt x="1541" y="0"/>
                  </a:moveTo>
                  <a:lnTo>
                    <a:pt x="0" y="771"/>
                  </a:lnTo>
                  <a:lnTo>
                    <a:pt x="0" y="7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8" name="Google Shape;1788;p21"/>
            <p:cNvSpPr/>
            <p:nvPr/>
          </p:nvSpPr>
          <p:spPr>
            <a:xfrm>
              <a:off x="3143261" y="1306529"/>
              <a:ext cx="1155" cy="1155"/>
            </a:xfrm>
            <a:custGeom>
              <a:avLst/>
              <a:gdLst/>
              <a:ahLst/>
              <a:cxnLst/>
              <a:rect l="l" t="t" r="r" b="b"/>
              <a:pathLst>
                <a:path w="1155" h="1155" extrusionOk="0">
                  <a:moveTo>
                    <a:pt x="1156" y="0"/>
                  </a:moveTo>
                  <a:lnTo>
                    <a:pt x="0" y="1156"/>
                  </a:lnTo>
                  <a:lnTo>
                    <a:pt x="0" y="1156"/>
                  </a:lnTo>
                  <a:cubicBezTo>
                    <a:pt x="309" y="701"/>
                    <a:pt x="701" y="309"/>
                    <a:pt x="11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9" name="Google Shape;1789;p21"/>
            <p:cNvSpPr/>
            <p:nvPr/>
          </p:nvSpPr>
          <p:spPr>
            <a:xfrm>
              <a:off x="3142448" y="1308841"/>
              <a:ext cx="41" cy="770"/>
            </a:xfrm>
            <a:custGeom>
              <a:avLst/>
              <a:gdLst/>
              <a:ahLst/>
              <a:cxnLst/>
              <a:rect l="l" t="t" r="r" b="b"/>
              <a:pathLst>
                <a:path w="41" h="770" extrusionOk="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0" name="Google Shape;1790;p21"/>
            <p:cNvSpPr/>
            <p:nvPr/>
          </p:nvSpPr>
          <p:spPr>
            <a:xfrm>
              <a:off x="3153151" y="1315135"/>
              <a:ext cx="469202" cy="239804"/>
            </a:xfrm>
            <a:custGeom>
              <a:avLst/>
              <a:gdLst/>
              <a:ahLst/>
              <a:cxnLst/>
              <a:rect l="l" t="t" r="r" b="b"/>
              <a:pathLst>
                <a:path w="469202" h="239804" extrusionOk="0">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1" name="Google Shape;1791;p21"/>
            <p:cNvSpPr/>
            <p:nvPr/>
          </p:nvSpPr>
          <p:spPr>
            <a:xfrm>
              <a:off x="3959646" y="1466184"/>
              <a:ext cx="12844" cy="1284"/>
            </a:xfrm>
            <a:custGeom>
              <a:avLst/>
              <a:gdLst/>
              <a:ahLst/>
              <a:cxnLst/>
              <a:rect l="l" t="t" r="r" b="b"/>
              <a:pathLst>
                <a:path w="12844" h="1284" extrusionOk="0">
                  <a:moveTo>
                    <a:pt x="0" y="0"/>
                  </a:moveTo>
                  <a:cubicBezTo>
                    <a:pt x="0" y="0"/>
                    <a:pt x="0" y="0"/>
                    <a:pt x="0" y="0"/>
                  </a:cubicBezTo>
                  <a:cubicBezTo>
                    <a:pt x="0" y="0"/>
                    <a:pt x="0" y="771"/>
                    <a:pt x="0" y="12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2" name="Google Shape;1792;p21"/>
            <p:cNvSpPr/>
            <p:nvPr/>
          </p:nvSpPr>
          <p:spPr>
            <a:xfrm>
              <a:off x="3959517" y="1469139"/>
              <a:ext cx="12844" cy="1541"/>
            </a:xfrm>
            <a:custGeom>
              <a:avLst/>
              <a:gdLst/>
              <a:ahLst/>
              <a:cxnLst/>
              <a:rect l="l" t="t" r="r" b="b"/>
              <a:pathLst>
                <a:path w="12844" h="1541" extrusionOk="0">
                  <a:moveTo>
                    <a:pt x="0" y="0"/>
                  </a:moveTo>
                  <a:cubicBezTo>
                    <a:pt x="0" y="0"/>
                    <a:pt x="0" y="0"/>
                    <a:pt x="0" y="0"/>
                  </a:cubicBezTo>
                  <a:lnTo>
                    <a:pt x="0" y="1541"/>
                  </a:lnTo>
                  <a:cubicBezTo>
                    <a:pt x="0" y="1541"/>
                    <a:pt x="0" y="38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3" name="Google Shape;1793;p21"/>
            <p:cNvSpPr/>
            <p:nvPr/>
          </p:nvSpPr>
          <p:spPr>
            <a:xfrm>
              <a:off x="3958746" y="1464258"/>
              <a:ext cx="642" cy="1155"/>
            </a:xfrm>
            <a:custGeom>
              <a:avLst/>
              <a:gdLst/>
              <a:ahLst/>
              <a:cxnLst/>
              <a:rect l="l" t="t" r="r" b="b"/>
              <a:pathLst>
                <a:path w="642" h="1155" extrusionOk="0">
                  <a:moveTo>
                    <a:pt x="0" y="0"/>
                  </a:moveTo>
                  <a:lnTo>
                    <a:pt x="0" y="0"/>
                  </a:lnTo>
                  <a:lnTo>
                    <a:pt x="642" y="1156"/>
                  </a:lnTo>
                  <a:cubicBezTo>
                    <a:pt x="642" y="1156"/>
                    <a:pt x="129"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4" name="Google Shape;1794;p21"/>
            <p:cNvSpPr/>
            <p:nvPr/>
          </p:nvSpPr>
          <p:spPr>
            <a:xfrm>
              <a:off x="3956948" y="1461689"/>
              <a:ext cx="1027" cy="770"/>
            </a:xfrm>
            <a:custGeom>
              <a:avLst/>
              <a:gdLst/>
              <a:ahLst/>
              <a:cxnLst/>
              <a:rect l="l" t="t" r="r" b="b"/>
              <a:pathLst>
                <a:path w="1027" h="770" extrusionOk="0">
                  <a:moveTo>
                    <a:pt x="0" y="0"/>
                  </a:moveTo>
                  <a:lnTo>
                    <a:pt x="0" y="0"/>
                  </a:lnTo>
                  <a:lnTo>
                    <a:pt x="1027" y="771"/>
                  </a:lnTo>
                  <a:cubicBezTo>
                    <a:pt x="1027" y="771"/>
                    <a:pt x="128" y="12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5" name="Google Shape;1795;p21"/>
            <p:cNvSpPr/>
            <p:nvPr/>
          </p:nvSpPr>
          <p:spPr>
            <a:xfrm>
              <a:off x="3614428" y="1465927"/>
              <a:ext cx="339309" cy="89396"/>
            </a:xfrm>
            <a:custGeom>
              <a:avLst/>
              <a:gdLst/>
              <a:ahLst/>
              <a:cxnLst/>
              <a:rect l="l" t="t" r="r" b="b"/>
              <a:pathLst>
                <a:path w="339309" h="89396" extrusionOk="0">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6" name="Google Shape;1796;p21"/>
            <p:cNvSpPr/>
            <p:nvPr/>
          </p:nvSpPr>
          <p:spPr>
            <a:xfrm>
              <a:off x="3441762" y="1211866"/>
              <a:ext cx="516984" cy="262629"/>
            </a:xfrm>
            <a:custGeom>
              <a:avLst/>
              <a:gdLst/>
              <a:ahLst/>
              <a:cxnLst/>
              <a:rect l="l" t="t" r="r" b="b"/>
              <a:pathLst>
                <a:path w="516984" h="262629" extrusionOk="0">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7" name="Google Shape;1797;p21"/>
            <p:cNvSpPr/>
            <p:nvPr/>
          </p:nvSpPr>
          <p:spPr>
            <a:xfrm>
              <a:off x="3405630" y="1222527"/>
              <a:ext cx="39" cy="899"/>
            </a:xfrm>
            <a:custGeom>
              <a:avLst/>
              <a:gdLst/>
              <a:ahLst/>
              <a:cxnLst/>
              <a:rect l="l" t="t" r="r" b="b"/>
              <a:pathLst>
                <a:path w="39" h="899" extrusionOk="0">
                  <a:moveTo>
                    <a:pt x="40" y="0"/>
                  </a:moveTo>
                  <a:lnTo>
                    <a:pt x="40" y="0"/>
                  </a:lnTo>
                  <a:cubicBezTo>
                    <a:pt x="-13" y="297"/>
                    <a:pt x="-13" y="602"/>
                    <a:pt x="40" y="899"/>
                  </a:cubicBezTo>
                  <a:cubicBezTo>
                    <a:pt x="40" y="899"/>
                    <a:pt x="40" y="899"/>
                    <a:pt x="4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8" name="Google Shape;1798;p21"/>
            <p:cNvSpPr/>
            <p:nvPr/>
          </p:nvSpPr>
          <p:spPr>
            <a:xfrm>
              <a:off x="3453579" y="1245133"/>
              <a:ext cx="12844" cy="1284"/>
            </a:xfrm>
            <a:custGeom>
              <a:avLst/>
              <a:gdLst/>
              <a:ahLst/>
              <a:cxnLst/>
              <a:rect l="l" t="t" r="r" b="b"/>
              <a:pathLst>
                <a:path w="12844" h="1284" extrusionOk="0">
                  <a:moveTo>
                    <a:pt x="0" y="771"/>
                  </a:moveTo>
                  <a:cubicBezTo>
                    <a:pt x="0" y="771"/>
                    <a:pt x="0" y="771"/>
                    <a:pt x="0" y="0"/>
                  </a:cubicBezTo>
                  <a:lnTo>
                    <a:pt x="0" y="128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9" name="Google Shape;1799;p21"/>
            <p:cNvSpPr/>
            <p:nvPr/>
          </p:nvSpPr>
          <p:spPr>
            <a:xfrm>
              <a:off x="3416588" y="1228564"/>
              <a:ext cx="34422" cy="12715"/>
            </a:xfrm>
            <a:custGeom>
              <a:avLst/>
              <a:gdLst/>
              <a:ahLst/>
              <a:cxnLst/>
              <a:rect l="l" t="t" r="r" b="b"/>
              <a:pathLst>
                <a:path w="34422" h="12715" extrusionOk="0">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0" name="Google Shape;1800;p21"/>
            <p:cNvSpPr/>
            <p:nvPr/>
          </p:nvSpPr>
          <p:spPr>
            <a:xfrm>
              <a:off x="3400018" y="1224582"/>
              <a:ext cx="17083" cy="22220"/>
            </a:xfrm>
            <a:custGeom>
              <a:avLst/>
              <a:gdLst/>
              <a:ahLst/>
              <a:cxnLst/>
              <a:rect l="l" t="t" r="r" b="b"/>
              <a:pathLst>
                <a:path w="17083" h="22220" extrusionOk="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1" name="Google Shape;1801;p21"/>
            <p:cNvSpPr/>
            <p:nvPr/>
          </p:nvSpPr>
          <p:spPr>
            <a:xfrm>
              <a:off x="3407340" y="1218802"/>
              <a:ext cx="1284" cy="1412"/>
            </a:xfrm>
            <a:custGeom>
              <a:avLst/>
              <a:gdLst/>
              <a:ahLst/>
              <a:cxnLst/>
              <a:rect l="l" t="t" r="r" b="b"/>
              <a:pathLst>
                <a:path w="1284" h="1412" extrusionOk="0">
                  <a:moveTo>
                    <a:pt x="0" y="1413"/>
                  </a:moveTo>
                  <a:lnTo>
                    <a:pt x="0" y="1413"/>
                  </a:lnTo>
                  <a:lnTo>
                    <a:pt x="0" y="1413"/>
                  </a:lnTo>
                  <a:cubicBezTo>
                    <a:pt x="358" y="883"/>
                    <a:pt x="791" y="407"/>
                    <a:pt x="128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2" name="Google Shape;1802;p21"/>
            <p:cNvSpPr/>
            <p:nvPr/>
          </p:nvSpPr>
          <p:spPr>
            <a:xfrm>
              <a:off x="3405876" y="1221884"/>
              <a:ext cx="51" cy="1412"/>
            </a:xfrm>
            <a:custGeom>
              <a:avLst/>
              <a:gdLst/>
              <a:ahLst/>
              <a:cxnLst/>
              <a:rect l="l" t="t" r="r" b="b"/>
              <a:pathLst>
                <a:path w="51" h="1412" extrusionOk="0">
                  <a:moveTo>
                    <a:pt x="51" y="0"/>
                  </a:moveTo>
                  <a:cubicBezTo>
                    <a:pt x="-17" y="209"/>
                    <a:pt x="-17" y="434"/>
                    <a:pt x="51" y="642"/>
                  </a:cubicBezTo>
                  <a:lnTo>
                    <a:pt x="51" y="1413"/>
                  </a:lnTo>
                  <a:cubicBezTo>
                    <a:pt x="29" y="942"/>
                    <a:pt x="29" y="471"/>
                    <a:pt x="5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3" name="Google Shape;1803;p21"/>
            <p:cNvSpPr/>
            <p:nvPr/>
          </p:nvSpPr>
          <p:spPr>
            <a:xfrm>
              <a:off x="3408881" y="1218160"/>
              <a:ext cx="1541" cy="770"/>
            </a:xfrm>
            <a:custGeom>
              <a:avLst/>
              <a:gdLst/>
              <a:ahLst/>
              <a:cxnLst/>
              <a:rect l="l" t="t" r="r" b="b"/>
              <a:pathLst>
                <a:path w="1541" h="770" extrusionOk="0">
                  <a:moveTo>
                    <a:pt x="771" y="771"/>
                  </a:moveTo>
                  <a:lnTo>
                    <a:pt x="0" y="771"/>
                  </a:lnTo>
                  <a:lnTo>
                    <a:pt x="0" y="771"/>
                  </a:lnTo>
                  <a:cubicBezTo>
                    <a:pt x="472" y="438"/>
                    <a:pt x="992" y="178"/>
                    <a:pt x="154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4" name="Google Shape;1804;p21"/>
            <p:cNvSpPr/>
            <p:nvPr/>
          </p:nvSpPr>
          <p:spPr>
            <a:xfrm>
              <a:off x="-1" y="2017850"/>
              <a:ext cx="244042" cy="1766100"/>
            </a:xfrm>
            <a:custGeom>
              <a:avLst/>
              <a:gdLst/>
              <a:ahLst/>
              <a:cxnLst/>
              <a:rect l="l" t="t" r="r" b="b"/>
              <a:pathLst>
                <a:path w="244042" h="1766100" extrusionOk="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5" name="Google Shape;1805;p21"/>
            <p:cNvSpPr/>
            <p:nvPr/>
          </p:nvSpPr>
          <p:spPr>
            <a:xfrm>
              <a:off x="642215" y="1918435"/>
              <a:ext cx="12844" cy="1027"/>
            </a:xfrm>
            <a:custGeom>
              <a:avLst/>
              <a:gdLst/>
              <a:ahLst/>
              <a:cxnLst/>
              <a:rect l="l" t="t" r="r" b="b"/>
              <a:pathLst>
                <a:path w="12844" h="1027" extrusionOk="0">
                  <a:moveTo>
                    <a:pt x="0" y="1028"/>
                  </a:moveTo>
                  <a:lnTo>
                    <a:pt x="0" y="0"/>
                  </a:lnTo>
                  <a:lnTo>
                    <a:pt x="0" y="10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6" name="Google Shape;1806;p21"/>
            <p:cNvSpPr/>
            <p:nvPr/>
          </p:nvSpPr>
          <p:spPr>
            <a:xfrm>
              <a:off x="639517" y="1915095"/>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7" name="Google Shape;1807;p21"/>
            <p:cNvSpPr/>
            <p:nvPr/>
          </p:nvSpPr>
          <p:spPr>
            <a:xfrm>
              <a:off x="622978" y="1922673"/>
              <a:ext cx="19548" cy="55366"/>
            </a:xfrm>
            <a:custGeom>
              <a:avLst/>
              <a:gdLst/>
              <a:ahLst/>
              <a:cxnLst/>
              <a:rect l="l" t="t" r="r" b="b"/>
              <a:pathLst>
                <a:path w="19548" h="55366" extrusionOk="0">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8" name="Google Shape;1808;p21"/>
            <p:cNvSpPr/>
            <p:nvPr/>
          </p:nvSpPr>
          <p:spPr>
            <a:xfrm>
              <a:off x="641315" y="1915985"/>
              <a:ext cx="12844" cy="908"/>
            </a:xfrm>
            <a:custGeom>
              <a:avLst/>
              <a:gdLst/>
              <a:ahLst/>
              <a:cxnLst/>
              <a:rect l="l" t="t" r="r" b="b"/>
              <a:pathLst>
                <a:path w="12844" h="908" extrusionOk="0">
                  <a:moveTo>
                    <a:pt x="0" y="908"/>
                  </a:moveTo>
                  <a:cubicBezTo>
                    <a:pt x="0" y="908"/>
                    <a:pt x="0" y="908"/>
                    <a:pt x="0" y="266"/>
                  </a:cubicBezTo>
                  <a:cubicBezTo>
                    <a:pt x="0" y="-376"/>
                    <a:pt x="0" y="266"/>
                    <a:pt x="0" y="9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9" name="Google Shape;1809;p21"/>
            <p:cNvSpPr/>
            <p:nvPr/>
          </p:nvSpPr>
          <p:spPr>
            <a:xfrm>
              <a:off x="261637" y="1694172"/>
              <a:ext cx="49835" cy="45212"/>
            </a:xfrm>
            <a:custGeom>
              <a:avLst/>
              <a:gdLst/>
              <a:ahLst/>
              <a:cxnLst/>
              <a:rect l="l" t="t" r="r" b="b"/>
              <a:pathLst>
                <a:path w="49835" h="45212" extrusionOk="0">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0" name="Google Shape;1810;p21"/>
            <p:cNvSpPr/>
            <p:nvPr/>
          </p:nvSpPr>
          <p:spPr>
            <a:xfrm>
              <a:off x="642215" y="1919719"/>
              <a:ext cx="12844" cy="1155"/>
            </a:xfrm>
            <a:custGeom>
              <a:avLst/>
              <a:gdLst/>
              <a:ahLst/>
              <a:cxnLst/>
              <a:rect l="l" t="t" r="r" b="b"/>
              <a:pathLst>
                <a:path w="12844" h="1155" extrusionOk="0">
                  <a:moveTo>
                    <a:pt x="0" y="1156"/>
                  </a:moveTo>
                  <a:cubicBezTo>
                    <a:pt x="0" y="1156"/>
                    <a:pt x="0" y="385"/>
                    <a:pt x="0" y="0"/>
                  </a:cubicBez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1" name="Google Shape;1811;p21"/>
            <p:cNvSpPr/>
            <p:nvPr/>
          </p:nvSpPr>
          <p:spPr>
            <a:xfrm>
              <a:off x="642215" y="1917022"/>
              <a:ext cx="36" cy="1155"/>
            </a:xfrm>
            <a:custGeom>
              <a:avLst/>
              <a:gdLst/>
              <a:ahLst/>
              <a:cxnLst/>
              <a:rect l="l" t="t" r="r" b="b"/>
              <a:pathLst>
                <a:path w="36" h="1155" extrusionOk="0">
                  <a:moveTo>
                    <a:pt x="0" y="1156"/>
                  </a:moveTo>
                  <a:lnTo>
                    <a:pt x="0" y="1156"/>
                  </a:lnTo>
                  <a:cubicBezTo>
                    <a:pt x="48" y="772"/>
                    <a:pt x="48" y="384"/>
                    <a:pt x="0" y="0"/>
                  </a:cubicBezTo>
                  <a:lnTo>
                    <a:pt x="0" y="0"/>
                  </a:lnTo>
                  <a:cubicBezTo>
                    <a:pt x="41" y="384"/>
                    <a:pt x="41" y="772"/>
                    <a:pt x="0" y="11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2" name="Google Shape;1812;p21"/>
            <p:cNvSpPr/>
            <p:nvPr/>
          </p:nvSpPr>
          <p:spPr>
            <a:xfrm>
              <a:off x="639646" y="1915223"/>
              <a:ext cx="899" cy="899"/>
            </a:xfrm>
            <a:custGeom>
              <a:avLst/>
              <a:gdLst/>
              <a:ahLst/>
              <a:cxnLst/>
              <a:rect l="l" t="t" r="r" b="b"/>
              <a:pathLst>
                <a:path w="899" h="899" extrusionOk="0">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3" name="Google Shape;1813;p21"/>
            <p:cNvSpPr/>
            <p:nvPr/>
          </p:nvSpPr>
          <p:spPr>
            <a:xfrm>
              <a:off x="238261" y="1918435"/>
              <a:ext cx="398687" cy="101727"/>
            </a:xfrm>
            <a:custGeom>
              <a:avLst/>
              <a:gdLst/>
              <a:ahLst/>
              <a:cxnLst/>
              <a:rect l="l" t="t" r="r" b="b"/>
              <a:pathLst>
                <a:path w="398687" h="101727" extrusionOk="0">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4" name="Google Shape;1814;p21"/>
            <p:cNvSpPr/>
            <p:nvPr/>
          </p:nvSpPr>
          <p:spPr>
            <a:xfrm>
              <a:off x="-1" y="1860635"/>
              <a:ext cx="245076" cy="158884"/>
            </a:xfrm>
            <a:custGeom>
              <a:avLst/>
              <a:gdLst/>
              <a:ahLst/>
              <a:cxnLst/>
              <a:rect l="l" t="t" r="r" b="b"/>
              <a:pathLst>
                <a:path w="245076" h="158884" extrusionOk="0">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5" name="Google Shape;1815;p21"/>
            <p:cNvSpPr/>
            <p:nvPr/>
          </p:nvSpPr>
          <p:spPr>
            <a:xfrm>
              <a:off x="308262" y="0"/>
              <a:ext cx="254831" cy="1732191"/>
            </a:xfrm>
            <a:custGeom>
              <a:avLst/>
              <a:gdLst/>
              <a:ahLst/>
              <a:cxnLst/>
              <a:rect l="l" t="t" r="r" b="b"/>
              <a:pathLst>
                <a:path w="254831" h="1732191" extrusionOk="0">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6" name="Google Shape;1816;p21"/>
            <p:cNvSpPr/>
            <p:nvPr/>
          </p:nvSpPr>
          <p:spPr>
            <a:xfrm>
              <a:off x="309418" y="1737843"/>
              <a:ext cx="1669" cy="1541"/>
            </a:xfrm>
            <a:custGeom>
              <a:avLst/>
              <a:gdLst/>
              <a:ahLst/>
              <a:cxnLst/>
              <a:rect l="l" t="t" r="r" b="b"/>
              <a:pathLst>
                <a:path w="1669" h="1541" extrusionOk="0">
                  <a:moveTo>
                    <a:pt x="0" y="0"/>
                  </a:moveTo>
                  <a:cubicBezTo>
                    <a:pt x="493" y="579"/>
                    <a:pt x="1054" y="1096"/>
                    <a:pt x="1670" y="1541"/>
                  </a:cubicBezTo>
                  <a:lnTo>
                    <a:pt x="1670" y="1541"/>
                  </a:lnTo>
                  <a:cubicBezTo>
                    <a:pt x="1054" y="1096"/>
                    <a:pt x="493" y="57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7" name="Google Shape;1817;p21"/>
            <p:cNvSpPr/>
            <p:nvPr/>
          </p:nvSpPr>
          <p:spPr>
            <a:xfrm>
              <a:off x="115340" y="0"/>
              <a:ext cx="138718" cy="947400"/>
            </a:xfrm>
            <a:custGeom>
              <a:avLst/>
              <a:gdLst/>
              <a:ahLst/>
              <a:cxnLst/>
              <a:rect l="l" t="t" r="r" b="b"/>
              <a:pathLst>
                <a:path w="138718" h="947400" extrusionOk="0">
                  <a:moveTo>
                    <a:pt x="12844" y="947401"/>
                  </a:moveTo>
                  <a:lnTo>
                    <a:pt x="138719" y="0"/>
                  </a:lnTo>
                  <a:lnTo>
                    <a:pt x="124975" y="0"/>
                  </a:lnTo>
                  <a:lnTo>
                    <a:pt x="0" y="940336"/>
                  </a:lnTo>
                  <a:lnTo>
                    <a:pt x="8863" y="945217"/>
                  </a:lnTo>
                  <a:lnTo>
                    <a:pt x="12844" y="9474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8" name="Google Shape;1818;p21"/>
            <p:cNvSpPr/>
            <p:nvPr/>
          </p:nvSpPr>
          <p:spPr>
            <a:xfrm>
              <a:off x="2138963" y="3187073"/>
              <a:ext cx="293749" cy="179050"/>
            </a:xfrm>
            <a:custGeom>
              <a:avLst/>
              <a:gdLst/>
              <a:ahLst/>
              <a:cxnLst/>
              <a:rect l="l" t="t" r="r" b="b"/>
              <a:pathLst>
                <a:path w="293749" h="179050" extrusionOk="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9" name="Google Shape;1819;p21"/>
            <p:cNvSpPr/>
            <p:nvPr/>
          </p:nvSpPr>
          <p:spPr>
            <a:xfrm>
              <a:off x="1719853" y="3308838"/>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0" name="Google Shape;1820;p21"/>
            <p:cNvSpPr/>
            <p:nvPr/>
          </p:nvSpPr>
          <p:spPr>
            <a:xfrm>
              <a:off x="1729615" y="3315132"/>
              <a:ext cx="284501" cy="180463"/>
            </a:xfrm>
            <a:custGeom>
              <a:avLst/>
              <a:gdLst/>
              <a:ahLst/>
              <a:cxnLst/>
              <a:rect l="l" t="t" r="r" b="b"/>
              <a:pathLst>
                <a:path w="284501" h="180463" extrusionOk="0">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1" name="Google Shape;1821;p21"/>
            <p:cNvSpPr/>
            <p:nvPr/>
          </p:nvSpPr>
          <p:spPr>
            <a:xfrm>
              <a:off x="2436260" y="3368050"/>
              <a:ext cx="49" cy="1284"/>
            </a:xfrm>
            <a:custGeom>
              <a:avLst/>
              <a:gdLst/>
              <a:ahLst/>
              <a:cxnLst/>
              <a:rect l="l" t="t" r="r" b="b"/>
              <a:pathLst>
                <a:path w="49" h="1284" extrusionOk="0">
                  <a:moveTo>
                    <a:pt x="49" y="1027"/>
                  </a:moveTo>
                  <a:cubicBezTo>
                    <a:pt x="-16" y="688"/>
                    <a:pt x="-16" y="339"/>
                    <a:pt x="49" y="0"/>
                  </a:cubicBezTo>
                  <a:lnTo>
                    <a:pt x="49" y="0"/>
                  </a:lnTo>
                  <a:cubicBezTo>
                    <a:pt x="49" y="0"/>
                    <a:pt x="49" y="771"/>
                    <a:pt x="49" y="1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2" name="Google Shape;1822;p21"/>
            <p:cNvSpPr/>
            <p:nvPr/>
          </p:nvSpPr>
          <p:spPr>
            <a:xfrm>
              <a:off x="2436181" y="3365481"/>
              <a:ext cx="53" cy="899"/>
            </a:xfrm>
            <a:custGeom>
              <a:avLst/>
              <a:gdLst/>
              <a:ahLst/>
              <a:cxnLst/>
              <a:rect l="l" t="t" r="r" b="b"/>
              <a:pathLst>
                <a:path w="53" h="899" extrusionOk="0">
                  <a:moveTo>
                    <a:pt x="0" y="899"/>
                  </a:moveTo>
                  <a:cubicBezTo>
                    <a:pt x="71" y="604"/>
                    <a:pt x="71" y="296"/>
                    <a:pt x="0" y="0"/>
                  </a:cubicBezTo>
                  <a:cubicBezTo>
                    <a:pt x="50" y="298"/>
                    <a:pt x="50" y="602"/>
                    <a:pt x="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3" name="Google Shape;1823;p21"/>
            <p:cNvSpPr/>
            <p:nvPr/>
          </p:nvSpPr>
          <p:spPr>
            <a:xfrm>
              <a:off x="2431557" y="3361371"/>
              <a:ext cx="1798" cy="642"/>
            </a:xfrm>
            <a:custGeom>
              <a:avLst/>
              <a:gdLst/>
              <a:ahLst/>
              <a:cxnLst/>
              <a:rect l="l" t="t" r="r" b="b"/>
              <a:pathLst>
                <a:path w="1798" h="642" extrusionOk="0">
                  <a:moveTo>
                    <a:pt x="1798" y="642"/>
                  </a:moveTo>
                  <a:lnTo>
                    <a:pt x="1798" y="642"/>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4" name="Google Shape;1824;p21"/>
            <p:cNvSpPr/>
            <p:nvPr/>
          </p:nvSpPr>
          <p:spPr>
            <a:xfrm>
              <a:off x="2012190" y="3484164"/>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5" name="Google Shape;1825;p21"/>
            <p:cNvSpPr/>
            <p:nvPr/>
          </p:nvSpPr>
          <p:spPr>
            <a:xfrm>
              <a:off x="2012318" y="3360858"/>
              <a:ext cx="415770" cy="136278"/>
            </a:xfrm>
            <a:custGeom>
              <a:avLst/>
              <a:gdLst/>
              <a:ahLst/>
              <a:cxnLst/>
              <a:rect l="l" t="t" r="r" b="b"/>
              <a:pathLst>
                <a:path w="415770" h="136278" extrusionOk="0">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6" name="Google Shape;1826;p21"/>
            <p:cNvSpPr/>
            <p:nvPr/>
          </p:nvSpPr>
          <p:spPr>
            <a:xfrm>
              <a:off x="1545684" y="3310379"/>
              <a:ext cx="185857" cy="985035"/>
            </a:xfrm>
            <a:custGeom>
              <a:avLst/>
              <a:gdLst/>
              <a:ahLst/>
              <a:cxnLst/>
              <a:rect l="l" t="t" r="r" b="b"/>
              <a:pathLst>
                <a:path w="185857" h="985035" extrusionOk="0">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7" name="Google Shape;1827;p21"/>
            <p:cNvSpPr/>
            <p:nvPr/>
          </p:nvSpPr>
          <p:spPr>
            <a:xfrm>
              <a:off x="1721780" y="3305370"/>
              <a:ext cx="2440" cy="1284"/>
            </a:xfrm>
            <a:custGeom>
              <a:avLst/>
              <a:gdLst/>
              <a:ahLst/>
              <a:cxnLst/>
              <a:rect l="l" t="t" r="r" b="b"/>
              <a:pathLst>
                <a:path w="2440" h="1284" extrusionOk="0">
                  <a:moveTo>
                    <a:pt x="2440" y="0"/>
                  </a:moveTo>
                  <a:cubicBezTo>
                    <a:pt x="1544" y="247"/>
                    <a:pt x="711" y="685"/>
                    <a:pt x="0" y="1285"/>
                  </a:cubicBezTo>
                  <a:cubicBezTo>
                    <a:pt x="711" y="685"/>
                    <a:pt x="1544" y="247"/>
                    <a:pt x="244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8" name="Google Shape;1828;p21"/>
            <p:cNvSpPr/>
            <p:nvPr/>
          </p:nvSpPr>
          <p:spPr>
            <a:xfrm>
              <a:off x="1879636" y="3483889"/>
              <a:ext cx="140948" cy="705044"/>
            </a:xfrm>
            <a:custGeom>
              <a:avLst/>
              <a:gdLst/>
              <a:ahLst/>
              <a:cxnLst/>
              <a:rect l="l" t="t" r="r" b="b"/>
              <a:pathLst>
                <a:path w="140948" h="705044" extrusionOk="0">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29" name="Google Shape;1829;p21"/>
            <p:cNvSpPr/>
            <p:nvPr/>
          </p:nvSpPr>
          <p:spPr>
            <a:xfrm>
              <a:off x="1382690" y="4290919"/>
              <a:ext cx="1490583" cy="508508"/>
            </a:xfrm>
            <a:custGeom>
              <a:avLst/>
              <a:gdLst/>
              <a:ahLst/>
              <a:cxnLst/>
              <a:rect l="l" t="t" r="r" b="b"/>
              <a:pathLst>
                <a:path w="1490583" h="508508" extrusionOk="0">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0" name="Google Shape;1830;p21"/>
            <p:cNvSpPr/>
            <p:nvPr/>
          </p:nvSpPr>
          <p:spPr>
            <a:xfrm>
              <a:off x="2887915" y="4289891"/>
              <a:ext cx="18" cy="899"/>
            </a:xfrm>
            <a:custGeom>
              <a:avLst/>
              <a:gdLst/>
              <a:ahLst/>
              <a:cxnLst/>
              <a:rect l="l" t="t" r="r" b="b"/>
              <a:pathLst>
                <a:path w="18" h="899" extrusionOk="0">
                  <a:moveTo>
                    <a:pt x="0" y="899"/>
                  </a:moveTo>
                  <a:lnTo>
                    <a:pt x="0" y="899"/>
                  </a:lnTo>
                  <a:cubicBezTo>
                    <a:pt x="24" y="600"/>
                    <a:pt x="24" y="299"/>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1" name="Google Shape;1831;p21"/>
            <p:cNvSpPr/>
            <p:nvPr/>
          </p:nvSpPr>
          <p:spPr>
            <a:xfrm>
              <a:off x="2885989" y="4287450"/>
              <a:ext cx="770" cy="770"/>
            </a:xfrm>
            <a:custGeom>
              <a:avLst/>
              <a:gdLst/>
              <a:ahLst/>
              <a:cxnLst/>
              <a:rect l="l" t="t" r="r" b="b"/>
              <a:pathLst>
                <a:path w="770" h="770" extrusionOk="0">
                  <a:moveTo>
                    <a:pt x="771" y="771"/>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2" name="Google Shape;1832;p21"/>
            <p:cNvSpPr/>
            <p:nvPr/>
          </p:nvSpPr>
          <p:spPr>
            <a:xfrm>
              <a:off x="2887915" y="4292203"/>
              <a:ext cx="58" cy="1541"/>
            </a:xfrm>
            <a:custGeom>
              <a:avLst/>
              <a:gdLst/>
              <a:ahLst/>
              <a:cxnLst/>
              <a:rect l="l" t="t" r="r" b="b"/>
              <a:pathLst>
                <a:path w="58" h="1541" extrusionOk="0">
                  <a:moveTo>
                    <a:pt x="0" y="1541"/>
                  </a:moveTo>
                  <a:cubicBezTo>
                    <a:pt x="64" y="1029"/>
                    <a:pt x="64" y="512"/>
                    <a:pt x="0" y="0"/>
                  </a:cubicBezTo>
                  <a:lnTo>
                    <a:pt x="0" y="0"/>
                  </a:lnTo>
                  <a:cubicBezTo>
                    <a:pt x="77" y="511"/>
                    <a:pt x="77" y="1031"/>
                    <a:pt x="0" y="15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3" name="Google Shape;1833;p21"/>
            <p:cNvSpPr/>
            <p:nvPr/>
          </p:nvSpPr>
          <p:spPr>
            <a:xfrm>
              <a:off x="945854" y="4487437"/>
              <a:ext cx="770" cy="770"/>
            </a:xfrm>
            <a:custGeom>
              <a:avLst/>
              <a:gdLst/>
              <a:ahLst/>
              <a:cxnLst/>
              <a:rect l="l" t="t" r="r" b="b"/>
              <a:pathLst>
                <a:path w="770" h="770" extrusionOk="0">
                  <a:moveTo>
                    <a:pt x="771" y="0"/>
                  </a:moveTo>
                  <a:lnTo>
                    <a:pt x="0" y="771"/>
                  </a:lnTo>
                  <a:lnTo>
                    <a:pt x="0" y="771"/>
                  </a:lnTo>
                  <a:cubicBezTo>
                    <a:pt x="0" y="771"/>
                    <a:pt x="0" y="77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4" name="Google Shape;1834;p21"/>
            <p:cNvSpPr/>
            <p:nvPr/>
          </p:nvSpPr>
          <p:spPr>
            <a:xfrm>
              <a:off x="945031" y="4490006"/>
              <a:ext cx="52" cy="1155"/>
            </a:xfrm>
            <a:custGeom>
              <a:avLst/>
              <a:gdLst/>
              <a:ahLst/>
              <a:cxnLst/>
              <a:rect l="l" t="t" r="r" b="b"/>
              <a:pathLst>
                <a:path w="52" h="1155" extrusionOk="0">
                  <a:moveTo>
                    <a:pt x="52" y="0"/>
                  </a:moveTo>
                  <a:lnTo>
                    <a:pt x="52" y="1156"/>
                  </a:lnTo>
                  <a:lnTo>
                    <a:pt x="52" y="1156"/>
                  </a:lnTo>
                  <a:cubicBezTo>
                    <a:pt x="-17" y="774"/>
                    <a:pt x="-17" y="382"/>
                    <a:pt x="5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5" name="Google Shape;1835;p21"/>
            <p:cNvSpPr/>
            <p:nvPr/>
          </p:nvSpPr>
          <p:spPr>
            <a:xfrm>
              <a:off x="956258" y="4494502"/>
              <a:ext cx="432256" cy="304026"/>
            </a:xfrm>
            <a:custGeom>
              <a:avLst/>
              <a:gdLst/>
              <a:ahLst/>
              <a:cxnLst/>
              <a:rect l="l" t="t" r="r" b="b"/>
              <a:pathLst>
                <a:path w="432256" h="304026" extrusionOk="0">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6" name="Google Shape;1836;p21"/>
            <p:cNvSpPr/>
            <p:nvPr/>
          </p:nvSpPr>
          <p:spPr>
            <a:xfrm>
              <a:off x="19008" y="6546133"/>
              <a:ext cx="14101" cy="24147"/>
            </a:xfrm>
            <a:custGeom>
              <a:avLst/>
              <a:gdLst/>
              <a:ahLst/>
              <a:cxnLst/>
              <a:rect l="l" t="t" r="r" b="b"/>
              <a:pathLst>
                <a:path w="14101" h="24147" extrusionOk="0">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7" name="Google Shape;1837;p21"/>
            <p:cNvSpPr/>
            <p:nvPr/>
          </p:nvSpPr>
          <p:spPr>
            <a:xfrm>
              <a:off x="32495" y="6541509"/>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8" name="Google Shape;1838;p21"/>
            <p:cNvSpPr/>
            <p:nvPr/>
          </p:nvSpPr>
          <p:spPr>
            <a:xfrm>
              <a:off x="29926" y="6570923"/>
              <a:ext cx="12844" cy="12844"/>
            </a:xfrm>
            <a:custGeom>
              <a:avLst/>
              <a:gdLst/>
              <a:ahLst/>
              <a:cxnLst/>
              <a:rect l="l" t="t" r="r" b="b"/>
              <a:pathLst>
                <a:path w="12844" h="12844"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39" name="Google Shape;1839;p21"/>
            <p:cNvSpPr/>
            <p:nvPr/>
          </p:nvSpPr>
          <p:spPr>
            <a:xfrm>
              <a:off x="33522" y="6543950"/>
              <a:ext cx="12844" cy="12844"/>
            </a:xfrm>
            <a:custGeom>
              <a:avLst/>
              <a:gdLst/>
              <a:ahLst/>
              <a:cxnLst/>
              <a:rect l="l" t="t" r="r" b="b"/>
              <a:pathLst>
                <a:path w="12844" h="12844" extrusionOk="0">
                  <a:moveTo>
                    <a:pt x="0" y="0"/>
                  </a:moveTo>
                  <a:cubicBezTo>
                    <a:pt x="0" y="0"/>
                    <a:pt x="0" y="0"/>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0" name="Google Shape;1840;p21"/>
            <p:cNvSpPr/>
            <p:nvPr/>
          </p:nvSpPr>
          <p:spPr>
            <a:xfrm>
              <a:off x="384" y="6514536"/>
              <a:ext cx="31211" cy="29413"/>
            </a:xfrm>
            <a:custGeom>
              <a:avLst/>
              <a:gdLst/>
              <a:ahLst/>
              <a:cxnLst/>
              <a:rect l="l" t="t" r="r" b="b"/>
              <a:pathLst>
                <a:path w="31211" h="29413" extrusionOk="0">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1" name="Google Shape;1841;p21"/>
            <p:cNvSpPr/>
            <p:nvPr/>
          </p:nvSpPr>
          <p:spPr>
            <a:xfrm>
              <a:off x="32495" y="6541509"/>
              <a:ext cx="642" cy="1027"/>
            </a:xfrm>
            <a:custGeom>
              <a:avLst/>
              <a:gdLst/>
              <a:ahLst/>
              <a:cxnLst/>
              <a:rect l="l" t="t" r="r" b="b"/>
              <a:pathLst>
                <a:path w="642" h="1027" extrusionOk="0">
                  <a:moveTo>
                    <a:pt x="642" y="1027"/>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2" name="Google Shape;1842;p21"/>
            <p:cNvSpPr/>
            <p:nvPr/>
          </p:nvSpPr>
          <p:spPr>
            <a:xfrm>
              <a:off x="33522" y="6543950"/>
              <a:ext cx="47" cy="1284"/>
            </a:xfrm>
            <a:custGeom>
              <a:avLst/>
              <a:gdLst/>
              <a:ahLst/>
              <a:cxnLst/>
              <a:rect l="l" t="t" r="r" b="b"/>
              <a:pathLst>
                <a:path w="47" h="1284" extrusionOk="0">
                  <a:moveTo>
                    <a:pt x="0" y="1284"/>
                  </a:moveTo>
                  <a:lnTo>
                    <a:pt x="0" y="0"/>
                  </a:lnTo>
                  <a:lnTo>
                    <a:pt x="0" y="0"/>
                  </a:lnTo>
                  <a:cubicBezTo>
                    <a:pt x="63" y="426"/>
                    <a:pt x="63" y="859"/>
                    <a:pt x="0" y="1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3" name="Google Shape;1843;p21"/>
            <p:cNvSpPr/>
            <p:nvPr/>
          </p:nvSpPr>
          <p:spPr>
            <a:xfrm>
              <a:off x="31596" y="6549473"/>
              <a:ext cx="770" cy="899"/>
            </a:xfrm>
            <a:custGeom>
              <a:avLst/>
              <a:gdLst/>
              <a:ahLst/>
              <a:cxnLst/>
              <a:rect l="l" t="t" r="r" b="b"/>
              <a:pathLst>
                <a:path w="770" h="899" extrusionOk="0">
                  <a:moveTo>
                    <a:pt x="771" y="0"/>
                  </a:moveTo>
                  <a:lnTo>
                    <a:pt x="0" y="899"/>
                  </a:lnTo>
                  <a:cubicBezTo>
                    <a:pt x="0" y="899"/>
                    <a:pt x="0" y="899"/>
                    <a:pt x="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4" name="Google Shape;1844;p21"/>
            <p:cNvSpPr/>
            <p:nvPr/>
          </p:nvSpPr>
          <p:spPr>
            <a:xfrm>
              <a:off x="-1" y="6563216"/>
              <a:ext cx="21450" cy="23248"/>
            </a:xfrm>
            <a:custGeom>
              <a:avLst/>
              <a:gdLst/>
              <a:ahLst/>
              <a:cxnLst/>
              <a:rect l="l" t="t" r="r" b="b"/>
              <a:pathLst>
                <a:path w="21450" h="23248" extrusionOk="0">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5" name="Google Shape;1845;p21"/>
            <p:cNvSpPr/>
            <p:nvPr/>
          </p:nvSpPr>
          <p:spPr>
            <a:xfrm>
              <a:off x="29155" y="6566555"/>
              <a:ext cx="62" cy="1284"/>
            </a:xfrm>
            <a:custGeom>
              <a:avLst/>
              <a:gdLst/>
              <a:ahLst/>
              <a:cxnLst/>
              <a:rect l="l" t="t" r="r" b="b"/>
              <a:pathLst>
                <a:path w="62" h="1284" extrusionOk="0">
                  <a:moveTo>
                    <a:pt x="0" y="0"/>
                  </a:moveTo>
                  <a:cubicBezTo>
                    <a:pt x="70" y="425"/>
                    <a:pt x="70" y="859"/>
                    <a:pt x="0" y="1285"/>
                  </a:cubicBezTo>
                  <a:lnTo>
                    <a:pt x="0" y="1285"/>
                  </a:lnTo>
                  <a:cubicBezTo>
                    <a:pt x="83" y="860"/>
                    <a:pt x="83" y="42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6" name="Google Shape;1846;p21"/>
            <p:cNvSpPr/>
            <p:nvPr/>
          </p:nvSpPr>
          <p:spPr>
            <a:xfrm>
              <a:off x="29926" y="6569381"/>
              <a:ext cx="34" cy="1413"/>
            </a:xfrm>
            <a:custGeom>
              <a:avLst/>
              <a:gdLst/>
              <a:ahLst/>
              <a:cxnLst/>
              <a:rect l="l" t="t" r="r" b="b"/>
              <a:pathLst>
                <a:path w="34" h="1413" extrusionOk="0">
                  <a:moveTo>
                    <a:pt x="0" y="1413"/>
                  </a:moveTo>
                  <a:lnTo>
                    <a:pt x="0" y="1413"/>
                  </a:lnTo>
                  <a:lnTo>
                    <a:pt x="0" y="1413"/>
                  </a:lnTo>
                  <a:cubicBezTo>
                    <a:pt x="0" y="1413"/>
                    <a:pt x="0" y="514"/>
                    <a:pt x="0" y="0"/>
                  </a:cubicBezTo>
                  <a:cubicBezTo>
                    <a:pt x="46" y="470"/>
                    <a:pt x="46" y="943"/>
                    <a:pt x="0" y="14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7" name="Google Shape;1847;p21"/>
            <p:cNvSpPr/>
            <p:nvPr/>
          </p:nvSpPr>
          <p:spPr>
            <a:xfrm>
              <a:off x="-1156" y="6539660"/>
              <a:ext cx="33092" cy="23812"/>
            </a:xfrm>
            <a:custGeom>
              <a:avLst/>
              <a:gdLst/>
              <a:ahLst/>
              <a:cxnLst/>
              <a:rect l="l" t="t" r="r" b="b"/>
              <a:pathLst>
                <a:path w="33092" h="23812" extrusionOk="0">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8" name="Google Shape;1848;p21"/>
            <p:cNvSpPr/>
            <p:nvPr/>
          </p:nvSpPr>
          <p:spPr>
            <a:xfrm>
              <a:off x="348850" y="1073147"/>
              <a:ext cx="12844" cy="1284"/>
            </a:xfrm>
            <a:custGeom>
              <a:avLst/>
              <a:gdLst/>
              <a:ahLst/>
              <a:cxnLst/>
              <a:rect l="l" t="t" r="r" b="b"/>
              <a:pathLst>
                <a:path w="12844" h="1284" extrusionOk="0">
                  <a:moveTo>
                    <a:pt x="0" y="0"/>
                  </a:moveTo>
                  <a:cubicBezTo>
                    <a:pt x="0" y="0"/>
                    <a:pt x="0" y="0"/>
                    <a:pt x="0" y="0"/>
                  </a:cubicBezTo>
                  <a:lnTo>
                    <a:pt x="0" y="1284"/>
                  </a:lnTo>
                  <a:cubicBezTo>
                    <a:pt x="0" y="1284"/>
                    <a:pt x="0" y="25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49" name="Google Shape;1849;p21"/>
            <p:cNvSpPr/>
            <p:nvPr/>
          </p:nvSpPr>
          <p:spPr>
            <a:xfrm>
              <a:off x="345768" y="1068266"/>
              <a:ext cx="1027" cy="899"/>
            </a:xfrm>
            <a:custGeom>
              <a:avLst/>
              <a:gdLst/>
              <a:ahLst/>
              <a:cxnLst/>
              <a:rect l="l" t="t" r="r" b="b"/>
              <a:pathLst>
                <a:path w="1027" h="899" extrusionOk="0">
                  <a:moveTo>
                    <a:pt x="1028" y="899"/>
                  </a:moveTo>
                  <a:lnTo>
                    <a:pt x="0" y="0"/>
                  </a:lnTo>
                  <a:lnTo>
                    <a:pt x="899" y="77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0" name="Google Shape;1850;p21"/>
            <p:cNvSpPr/>
            <p:nvPr/>
          </p:nvSpPr>
          <p:spPr>
            <a:xfrm>
              <a:off x="-1" y="1071349"/>
              <a:ext cx="334594" cy="79378"/>
            </a:xfrm>
            <a:custGeom>
              <a:avLst/>
              <a:gdLst/>
              <a:ahLst/>
              <a:cxnLst/>
              <a:rect l="l" t="t" r="r" b="b"/>
              <a:pathLst>
                <a:path w="334594" h="79378" extrusionOk="0">
                  <a:moveTo>
                    <a:pt x="334595" y="7450"/>
                  </a:moveTo>
                  <a:lnTo>
                    <a:pt x="321108" y="0"/>
                  </a:lnTo>
                  <a:lnTo>
                    <a:pt x="0" y="64607"/>
                  </a:lnTo>
                  <a:lnTo>
                    <a:pt x="0" y="79378"/>
                  </a:lnTo>
                  <a:lnTo>
                    <a:pt x="333952" y="12202"/>
                  </a:lnTo>
                  <a:lnTo>
                    <a:pt x="334595" y="74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1" name="Google Shape;1851;p21"/>
            <p:cNvSpPr/>
            <p:nvPr/>
          </p:nvSpPr>
          <p:spPr>
            <a:xfrm>
              <a:off x="1087270" y="3086616"/>
              <a:ext cx="237634" cy="1354710"/>
            </a:xfrm>
            <a:custGeom>
              <a:avLst/>
              <a:gdLst/>
              <a:ahLst/>
              <a:cxnLst/>
              <a:rect l="l" t="t" r="r" b="b"/>
              <a:pathLst>
                <a:path w="237634" h="1354710" extrusionOk="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2" name="Google Shape;1852;p21"/>
            <p:cNvSpPr/>
            <p:nvPr/>
          </p:nvSpPr>
          <p:spPr>
            <a:xfrm>
              <a:off x="4636798" y="4680030"/>
              <a:ext cx="376008" cy="1415523"/>
            </a:xfrm>
            <a:custGeom>
              <a:avLst/>
              <a:gdLst/>
              <a:ahLst/>
              <a:cxnLst/>
              <a:rect l="l" t="t" r="r" b="b"/>
              <a:pathLst>
                <a:path w="376008" h="1415523" extrusionOk="0">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3" name="Google Shape;1853;p21"/>
            <p:cNvSpPr/>
            <p:nvPr/>
          </p:nvSpPr>
          <p:spPr>
            <a:xfrm>
              <a:off x="2740463" y="4957541"/>
              <a:ext cx="100314" cy="49579"/>
            </a:xfrm>
            <a:custGeom>
              <a:avLst/>
              <a:gdLst/>
              <a:ahLst/>
              <a:cxnLst/>
              <a:rect l="l" t="t" r="r" b="b"/>
              <a:pathLst>
                <a:path w="100314" h="49579" extrusionOk="0">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4" name="Google Shape;1854;p21"/>
            <p:cNvSpPr/>
            <p:nvPr/>
          </p:nvSpPr>
          <p:spPr>
            <a:xfrm>
              <a:off x="2832047" y="4485819"/>
              <a:ext cx="1338427" cy="486042"/>
            </a:xfrm>
            <a:custGeom>
              <a:avLst/>
              <a:gdLst/>
              <a:ahLst/>
              <a:cxnLst/>
              <a:rect l="l" t="t" r="r" b="b"/>
              <a:pathLst>
                <a:path w="1338427" h="486042" extrusionOk="0">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5" name="Google Shape;1855;p21"/>
            <p:cNvSpPr/>
            <p:nvPr/>
          </p:nvSpPr>
          <p:spPr>
            <a:xfrm>
              <a:off x="253160" y="6500921"/>
              <a:ext cx="364008" cy="152463"/>
            </a:xfrm>
            <a:custGeom>
              <a:avLst/>
              <a:gdLst/>
              <a:ahLst/>
              <a:cxnLst/>
              <a:rect l="l" t="t" r="r" b="b"/>
              <a:pathLst>
                <a:path w="364008" h="152463" extrusionOk="0">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6" name="Google Shape;1856;p21"/>
            <p:cNvSpPr/>
            <p:nvPr/>
          </p:nvSpPr>
          <p:spPr>
            <a:xfrm>
              <a:off x="187851" y="6639181"/>
              <a:ext cx="73922" cy="37267"/>
            </a:xfrm>
            <a:custGeom>
              <a:avLst/>
              <a:gdLst/>
              <a:ahLst/>
              <a:cxnLst/>
              <a:rect l="l" t="t" r="r" b="b"/>
              <a:pathLst>
                <a:path w="73922" h="37267" extrusionOk="0">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7" name="Google Shape;1857;p21"/>
            <p:cNvSpPr/>
            <p:nvPr/>
          </p:nvSpPr>
          <p:spPr>
            <a:xfrm>
              <a:off x="2290012" y="3635342"/>
              <a:ext cx="94662" cy="423863"/>
            </a:xfrm>
            <a:custGeom>
              <a:avLst/>
              <a:gdLst/>
              <a:ahLst/>
              <a:cxnLst/>
              <a:rect l="l" t="t" r="r" b="b"/>
              <a:pathLst>
                <a:path w="94662" h="423863" extrusionOk="0">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8" name="Google Shape;1858;p21"/>
            <p:cNvSpPr/>
            <p:nvPr/>
          </p:nvSpPr>
          <p:spPr>
            <a:xfrm>
              <a:off x="2370562" y="3361018"/>
              <a:ext cx="65195" cy="282594"/>
            </a:xfrm>
            <a:custGeom>
              <a:avLst/>
              <a:gdLst/>
              <a:ahLst/>
              <a:cxnLst/>
              <a:rect l="l" t="t" r="r" b="b"/>
              <a:pathLst>
                <a:path w="65195" h="282594" extrusionOk="0">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59" name="Google Shape;1859;p21"/>
            <p:cNvSpPr/>
            <p:nvPr/>
          </p:nvSpPr>
          <p:spPr>
            <a:xfrm>
              <a:off x="974112" y="1793403"/>
              <a:ext cx="137376" cy="43341"/>
            </a:xfrm>
            <a:custGeom>
              <a:avLst/>
              <a:gdLst/>
              <a:ahLst/>
              <a:cxnLst/>
              <a:rect l="l" t="t" r="r" b="b"/>
              <a:pathLst>
                <a:path w="137376" h="43341" extrusionOk="0">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0" name="Google Shape;1860;p21"/>
            <p:cNvSpPr/>
            <p:nvPr/>
          </p:nvSpPr>
          <p:spPr>
            <a:xfrm>
              <a:off x="619865" y="1822222"/>
              <a:ext cx="362152" cy="91588"/>
            </a:xfrm>
            <a:custGeom>
              <a:avLst/>
              <a:gdLst/>
              <a:ahLst/>
              <a:cxnLst/>
              <a:rect l="l" t="t" r="r" b="b"/>
              <a:pathLst>
                <a:path w="362152" h="91588" extrusionOk="0">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1" name="Google Shape;1861;p21"/>
            <p:cNvSpPr/>
            <p:nvPr/>
          </p:nvSpPr>
          <p:spPr>
            <a:xfrm>
              <a:off x="1877453" y="2928417"/>
              <a:ext cx="24452" cy="69715"/>
            </a:xfrm>
            <a:custGeom>
              <a:avLst/>
              <a:gdLst/>
              <a:ahLst/>
              <a:cxnLst/>
              <a:rect l="l" t="t" r="r" b="b"/>
              <a:pathLst>
                <a:path w="24452" h="69715" extrusionOk="0">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2" name="Google Shape;1862;p21"/>
            <p:cNvSpPr/>
            <p:nvPr/>
          </p:nvSpPr>
          <p:spPr>
            <a:xfrm>
              <a:off x="1827360" y="2988721"/>
              <a:ext cx="63497" cy="286592"/>
            </a:xfrm>
            <a:custGeom>
              <a:avLst/>
              <a:gdLst/>
              <a:ahLst/>
              <a:cxnLst/>
              <a:rect l="l" t="t" r="r" b="b"/>
              <a:pathLst>
                <a:path w="63497" h="286592" extrusionOk="0">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3" name="Google Shape;1863;p21"/>
            <p:cNvSpPr/>
            <p:nvPr/>
          </p:nvSpPr>
          <p:spPr>
            <a:xfrm>
              <a:off x="3404129" y="1238186"/>
              <a:ext cx="48470" cy="24157"/>
            </a:xfrm>
            <a:custGeom>
              <a:avLst/>
              <a:gdLst/>
              <a:ahLst/>
              <a:cxnLst/>
              <a:rect l="l" t="t" r="r" b="b"/>
              <a:pathLst>
                <a:path w="48470" h="24157" extrusionOk="0">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4" name="Google Shape;1864;p21"/>
            <p:cNvSpPr/>
            <p:nvPr/>
          </p:nvSpPr>
          <p:spPr>
            <a:xfrm>
              <a:off x="3144545" y="1306015"/>
              <a:ext cx="1155" cy="12844"/>
            </a:xfrm>
            <a:custGeom>
              <a:avLst/>
              <a:gdLst/>
              <a:ahLst/>
              <a:cxnLst/>
              <a:rect l="l" t="t" r="r" b="b"/>
              <a:pathLst>
                <a:path w="1155" h="12844" extrusionOk="0">
                  <a:moveTo>
                    <a:pt x="642" y="0"/>
                  </a:moveTo>
                  <a:lnTo>
                    <a:pt x="0" y="0"/>
                  </a:lnTo>
                  <a:lnTo>
                    <a:pt x="11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5" name="Google Shape;1865;p21"/>
            <p:cNvSpPr/>
            <p:nvPr/>
          </p:nvSpPr>
          <p:spPr>
            <a:xfrm>
              <a:off x="3146857" y="1245739"/>
              <a:ext cx="265839" cy="72606"/>
            </a:xfrm>
            <a:custGeom>
              <a:avLst/>
              <a:gdLst/>
              <a:ahLst/>
              <a:cxnLst/>
              <a:rect l="l" t="t" r="r" b="b"/>
              <a:pathLst>
                <a:path w="265839" h="72606" extrusionOk="0">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6" name="Google Shape;1866;p21"/>
            <p:cNvSpPr/>
            <p:nvPr/>
          </p:nvSpPr>
          <p:spPr>
            <a:xfrm>
              <a:off x="3143261" y="1306657"/>
              <a:ext cx="899" cy="1027"/>
            </a:xfrm>
            <a:custGeom>
              <a:avLst/>
              <a:gdLst/>
              <a:ahLst/>
              <a:cxnLst/>
              <a:rect l="l" t="t" r="r" b="b"/>
              <a:pathLst>
                <a:path w="899" h="1027" extrusionOk="0">
                  <a:moveTo>
                    <a:pt x="0" y="1027"/>
                  </a:moveTo>
                  <a:lnTo>
                    <a:pt x="0" y="1027"/>
                  </a:lnTo>
                  <a:lnTo>
                    <a:pt x="89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7" name="Google Shape;1867;p21"/>
            <p:cNvSpPr/>
            <p:nvPr/>
          </p:nvSpPr>
          <p:spPr>
            <a:xfrm>
              <a:off x="3141923" y="1309740"/>
              <a:ext cx="52" cy="1412"/>
            </a:xfrm>
            <a:custGeom>
              <a:avLst/>
              <a:gdLst/>
              <a:ahLst/>
              <a:cxnLst/>
              <a:rect l="l" t="t" r="r" b="b"/>
              <a:pathLst>
                <a:path w="52" h="1412" extrusionOk="0">
                  <a:moveTo>
                    <a:pt x="53" y="385"/>
                  </a:moveTo>
                  <a:lnTo>
                    <a:pt x="53" y="1413"/>
                  </a:lnTo>
                  <a:cubicBezTo>
                    <a:pt x="-18" y="945"/>
                    <a:pt x="-18" y="468"/>
                    <a:pt x="5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8" name="Google Shape;1868;p21"/>
            <p:cNvSpPr/>
            <p:nvPr/>
          </p:nvSpPr>
          <p:spPr>
            <a:xfrm>
              <a:off x="2698380" y="3303315"/>
              <a:ext cx="58908" cy="240770"/>
            </a:xfrm>
            <a:custGeom>
              <a:avLst/>
              <a:gdLst/>
              <a:ahLst/>
              <a:cxnLst/>
              <a:rect l="l" t="t" r="r" b="b"/>
              <a:pathLst>
                <a:path w="58908" h="240770" extrusionOk="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69" name="Google Shape;1869;p21"/>
            <p:cNvSpPr/>
            <p:nvPr/>
          </p:nvSpPr>
          <p:spPr>
            <a:xfrm>
              <a:off x="2745306" y="1304890"/>
              <a:ext cx="409853" cy="2006825"/>
            </a:xfrm>
            <a:custGeom>
              <a:avLst/>
              <a:gdLst/>
              <a:ahLst/>
              <a:cxnLst/>
              <a:rect l="l" t="t" r="r" b="b"/>
              <a:pathLst>
                <a:path w="409853" h="2006825" extrusionOk="0">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0" name="Google Shape;1870;p21"/>
            <p:cNvSpPr/>
            <p:nvPr/>
          </p:nvSpPr>
          <p:spPr>
            <a:xfrm>
              <a:off x="616012" y="1907132"/>
              <a:ext cx="25357" cy="22862"/>
            </a:xfrm>
            <a:custGeom>
              <a:avLst/>
              <a:gdLst/>
              <a:ahLst/>
              <a:cxnLst/>
              <a:rect l="l" t="t" r="r" b="b"/>
              <a:pathLst>
                <a:path w="25357" h="22862" extrusionOk="0">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1" name="Google Shape;1871;p21"/>
            <p:cNvSpPr/>
            <p:nvPr/>
          </p:nvSpPr>
          <p:spPr>
            <a:xfrm>
              <a:off x="1831727" y="3186767"/>
              <a:ext cx="315330" cy="101904"/>
            </a:xfrm>
            <a:custGeom>
              <a:avLst/>
              <a:gdLst/>
              <a:ahLst/>
              <a:cxnLst/>
              <a:rect l="l" t="t" r="r" b="b"/>
              <a:pathLst>
                <a:path w="315330" h="101904" extrusionOk="0">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2" name="Google Shape;1872;p21"/>
            <p:cNvSpPr/>
            <p:nvPr/>
          </p:nvSpPr>
          <p:spPr>
            <a:xfrm>
              <a:off x="1720897" y="3274716"/>
              <a:ext cx="119196" cy="44782"/>
            </a:xfrm>
            <a:custGeom>
              <a:avLst/>
              <a:gdLst/>
              <a:ahLst/>
              <a:cxnLst/>
              <a:rect l="l" t="t" r="r" b="b"/>
              <a:pathLst>
                <a:path w="119196" h="44782" extrusionOk="0">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3" name="Google Shape;1873;p21"/>
            <p:cNvSpPr/>
            <p:nvPr/>
          </p:nvSpPr>
          <p:spPr>
            <a:xfrm>
              <a:off x="2587487" y="4103262"/>
              <a:ext cx="297603" cy="193436"/>
            </a:xfrm>
            <a:custGeom>
              <a:avLst/>
              <a:gdLst/>
              <a:ahLst/>
              <a:cxnLst/>
              <a:rect l="l" t="t" r="r" b="b"/>
              <a:pathLst>
                <a:path w="297603" h="193436" extrusionOk="0">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4" name="Google Shape;1874;p21"/>
            <p:cNvSpPr/>
            <p:nvPr/>
          </p:nvSpPr>
          <p:spPr>
            <a:xfrm>
              <a:off x="2887915" y="4290148"/>
              <a:ext cx="21" cy="899"/>
            </a:xfrm>
            <a:custGeom>
              <a:avLst/>
              <a:gdLst/>
              <a:ahLst/>
              <a:cxnLst/>
              <a:rect l="l" t="t" r="r" b="b"/>
              <a:pathLst>
                <a:path w="21" h="899" extrusionOk="0">
                  <a:moveTo>
                    <a:pt x="0" y="899"/>
                  </a:moveTo>
                  <a:lnTo>
                    <a:pt x="0" y="899"/>
                  </a:lnTo>
                  <a:lnTo>
                    <a:pt x="0" y="0"/>
                  </a:lnTo>
                  <a:cubicBezTo>
                    <a:pt x="29" y="299"/>
                    <a:pt x="29" y="600"/>
                    <a:pt x="0" y="8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5" name="Google Shape;1875;p21"/>
            <p:cNvSpPr/>
            <p:nvPr/>
          </p:nvSpPr>
          <p:spPr>
            <a:xfrm>
              <a:off x="2887915" y="4292460"/>
              <a:ext cx="48" cy="1412"/>
            </a:xfrm>
            <a:custGeom>
              <a:avLst/>
              <a:gdLst/>
              <a:ahLst/>
              <a:cxnLst/>
              <a:rect l="l" t="t" r="r" b="b"/>
              <a:pathLst>
                <a:path w="48" h="1412" extrusionOk="0">
                  <a:moveTo>
                    <a:pt x="0" y="1413"/>
                  </a:moveTo>
                  <a:lnTo>
                    <a:pt x="0" y="1413"/>
                  </a:lnTo>
                  <a:cubicBezTo>
                    <a:pt x="65" y="944"/>
                    <a:pt x="65" y="468"/>
                    <a:pt x="0" y="0"/>
                  </a:cubicBezTo>
                  <a:cubicBezTo>
                    <a:pt x="54" y="470"/>
                    <a:pt x="54" y="943"/>
                    <a:pt x="0" y="14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6" name="Google Shape;1876;p21"/>
            <p:cNvSpPr/>
            <p:nvPr/>
          </p:nvSpPr>
          <p:spPr>
            <a:xfrm>
              <a:off x="2886888" y="4288478"/>
              <a:ext cx="12844" cy="12844"/>
            </a:xfrm>
            <a:custGeom>
              <a:avLst/>
              <a:gdLst/>
              <a:ahLst/>
              <a:cxnLst/>
              <a:rect l="l" t="t" r="r" b="b"/>
              <a:pathLst>
                <a:path w="12844" h="12844" extrusionOk="0">
                  <a:moveTo>
                    <a:pt x="0"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7" name="Google Shape;1877;p21"/>
            <p:cNvSpPr/>
            <p:nvPr/>
          </p:nvSpPr>
          <p:spPr>
            <a:xfrm>
              <a:off x="2443245" y="4010269"/>
              <a:ext cx="154773" cy="106534"/>
            </a:xfrm>
            <a:custGeom>
              <a:avLst/>
              <a:gdLst/>
              <a:ahLst/>
              <a:cxnLst/>
              <a:rect l="l" t="t" r="r" b="b"/>
              <a:pathLst>
                <a:path w="154773" h="106534" extrusionOk="0">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8" name="Google Shape;1878;p21"/>
            <p:cNvSpPr/>
            <p:nvPr/>
          </p:nvSpPr>
          <p:spPr>
            <a:xfrm>
              <a:off x="2294251" y="4009755"/>
              <a:ext cx="157144" cy="61396"/>
            </a:xfrm>
            <a:custGeom>
              <a:avLst/>
              <a:gdLst/>
              <a:ahLst/>
              <a:cxnLst/>
              <a:rect l="l" t="t" r="r" b="b"/>
              <a:pathLst>
                <a:path w="157144" h="61396" extrusionOk="0">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79" name="Google Shape;1879;p21"/>
            <p:cNvSpPr/>
            <p:nvPr/>
          </p:nvSpPr>
          <p:spPr>
            <a:xfrm>
              <a:off x="-1" y="876114"/>
              <a:ext cx="124204" cy="82075"/>
            </a:xfrm>
            <a:custGeom>
              <a:avLst/>
              <a:gdLst/>
              <a:ahLst/>
              <a:cxnLst/>
              <a:rect l="l" t="t" r="r" b="b"/>
              <a:pathLst>
                <a:path w="124204" h="82075" extrusionOk="0">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0" name="Google Shape;1880;p21"/>
            <p:cNvSpPr/>
            <p:nvPr/>
          </p:nvSpPr>
          <p:spPr>
            <a:xfrm>
              <a:off x="346795" y="1069165"/>
              <a:ext cx="1962" cy="3082"/>
            </a:xfrm>
            <a:custGeom>
              <a:avLst/>
              <a:gdLst/>
              <a:ahLst/>
              <a:cxnLst/>
              <a:rect l="l" t="t" r="r" b="b"/>
              <a:pathLst>
                <a:path w="1962" h="3082" extrusionOk="0">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1" name="Google Shape;1881;p21"/>
            <p:cNvSpPr/>
            <p:nvPr/>
          </p:nvSpPr>
          <p:spPr>
            <a:xfrm>
              <a:off x="348722" y="1072376"/>
              <a:ext cx="101" cy="2697"/>
            </a:xfrm>
            <a:custGeom>
              <a:avLst/>
              <a:gdLst/>
              <a:ahLst/>
              <a:cxnLst/>
              <a:rect l="l" t="t" r="r" b="b"/>
              <a:pathLst>
                <a:path w="101" h="2697" extrusionOk="0">
                  <a:moveTo>
                    <a:pt x="0" y="1541"/>
                  </a:moveTo>
                  <a:lnTo>
                    <a:pt x="0" y="0"/>
                  </a:lnTo>
                  <a:cubicBezTo>
                    <a:pt x="136" y="894"/>
                    <a:pt x="136" y="1803"/>
                    <a:pt x="0" y="2697"/>
                  </a:cubicBezTo>
                  <a:cubicBezTo>
                    <a:pt x="62" y="2315"/>
                    <a:pt x="62" y="1924"/>
                    <a:pt x="0" y="15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2" name="Google Shape;1882;p21"/>
            <p:cNvSpPr/>
            <p:nvPr/>
          </p:nvSpPr>
          <p:spPr>
            <a:xfrm>
              <a:off x="114131" y="944476"/>
              <a:ext cx="231379" cy="134322"/>
            </a:xfrm>
            <a:custGeom>
              <a:avLst/>
              <a:gdLst/>
              <a:ahLst/>
              <a:cxnLst/>
              <a:rect l="l" t="t" r="r" b="b"/>
              <a:pathLst>
                <a:path w="231379" h="134322" extrusionOk="0">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3" name="Google Shape;1883;p21"/>
            <p:cNvSpPr/>
            <p:nvPr/>
          </p:nvSpPr>
          <p:spPr>
            <a:xfrm>
              <a:off x="242404" y="1697769"/>
              <a:ext cx="20389" cy="57041"/>
            </a:xfrm>
            <a:custGeom>
              <a:avLst/>
              <a:gdLst/>
              <a:ahLst/>
              <a:cxnLst/>
              <a:rect l="l" t="t" r="r" b="b"/>
              <a:pathLst>
                <a:path w="20389" h="57041" extrusionOk="0">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4" name="Google Shape;1884;p21"/>
            <p:cNvSpPr/>
            <p:nvPr/>
          </p:nvSpPr>
          <p:spPr>
            <a:xfrm>
              <a:off x="249627" y="1067617"/>
              <a:ext cx="99324" cy="638121"/>
            </a:xfrm>
            <a:custGeom>
              <a:avLst/>
              <a:gdLst/>
              <a:ahLst/>
              <a:cxnLst/>
              <a:rect l="l" t="t" r="r" b="b"/>
              <a:pathLst>
                <a:path w="99324" h="638121" extrusionOk="0">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5" name="Google Shape;1885;p21"/>
            <p:cNvSpPr/>
            <p:nvPr/>
          </p:nvSpPr>
          <p:spPr>
            <a:xfrm>
              <a:off x="130882" y="5035635"/>
              <a:ext cx="725061" cy="257273"/>
            </a:xfrm>
            <a:custGeom>
              <a:avLst/>
              <a:gdLst/>
              <a:ahLst/>
              <a:cxnLst/>
              <a:rect l="l" t="t" r="r" b="b"/>
              <a:pathLst>
                <a:path w="725061" h="257273" extrusionOk="0">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6" name="Google Shape;1886;p21"/>
            <p:cNvSpPr/>
            <p:nvPr/>
          </p:nvSpPr>
          <p:spPr>
            <a:xfrm>
              <a:off x="4418445" y="6190215"/>
              <a:ext cx="205509" cy="745744"/>
            </a:xfrm>
            <a:custGeom>
              <a:avLst/>
              <a:gdLst/>
              <a:ahLst/>
              <a:cxnLst/>
              <a:rect l="l" t="t" r="r" b="b"/>
              <a:pathLst>
                <a:path w="205509" h="745744" extrusionOk="0">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7" name="Google Shape;1887;p21"/>
            <p:cNvSpPr/>
            <p:nvPr/>
          </p:nvSpPr>
          <p:spPr>
            <a:xfrm>
              <a:off x="4610568" y="6086670"/>
              <a:ext cx="39516" cy="112299"/>
            </a:xfrm>
            <a:custGeom>
              <a:avLst/>
              <a:gdLst/>
              <a:ahLst/>
              <a:cxnLst/>
              <a:rect l="l" t="t" r="r" b="b"/>
              <a:pathLst>
                <a:path w="39516" h="112299" extrusionOk="0">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8" name="Google Shape;1888;p21"/>
            <p:cNvSpPr/>
            <p:nvPr/>
          </p:nvSpPr>
          <p:spPr>
            <a:xfrm>
              <a:off x="-1" y="4679332"/>
              <a:ext cx="131654" cy="55616"/>
            </a:xfrm>
            <a:custGeom>
              <a:avLst/>
              <a:gdLst/>
              <a:ahLst/>
              <a:cxnLst/>
              <a:rect l="l" t="t" r="r" b="b"/>
              <a:pathLst>
                <a:path w="131654" h="55616" extrusionOk="0">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89" name="Google Shape;1889;p21"/>
            <p:cNvSpPr/>
            <p:nvPr/>
          </p:nvSpPr>
          <p:spPr>
            <a:xfrm>
              <a:off x="2328160" y="6331504"/>
              <a:ext cx="137948" cy="604456"/>
            </a:xfrm>
            <a:custGeom>
              <a:avLst/>
              <a:gdLst/>
              <a:ahLst/>
              <a:cxnLst/>
              <a:rect l="l" t="t" r="r" b="b"/>
              <a:pathLst>
                <a:path w="137948" h="604456" extrusionOk="0">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0" name="Google Shape;1890;p21"/>
            <p:cNvSpPr/>
            <p:nvPr/>
          </p:nvSpPr>
          <p:spPr>
            <a:xfrm>
              <a:off x="-1" y="6563473"/>
              <a:ext cx="29979" cy="208849"/>
            </a:xfrm>
            <a:custGeom>
              <a:avLst/>
              <a:gdLst/>
              <a:ahLst/>
              <a:cxnLst/>
              <a:rect l="l" t="t" r="r" b="b"/>
              <a:pathLst>
                <a:path w="29979" h="208849" extrusionOk="0">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1" name="Google Shape;1891;p21"/>
            <p:cNvSpPr/>
            <p:nvPr/>
          </p:nvSpPr>
          <p:spPr>
            <a:xfrm>
              <a:off x="-1" y="5278523"/>
              <a:ext cx="139444" cy="59340"/>
            </a:xfrm>
            <a:custGeom>
              <a:avLst/>
              <a:gdLst/>
              <a:ahLst/>
              <a:cxnLst/>
              <a:rect l="l" t="t" r="r" b="b"/>
              <a:pathLst>
                <a:path w="139444" h="59340" extrusionOk="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2" name="Google Shape;1892;p21"/>
            <p:cNvSpPr/>
            <p:nvPr/>
          </p:nvSpPr>
          <p:spPr>
            <a:xfrm>
              <a:off x="2453074" y="6235685"/>
              <a:ext cx="33070" cy="104236"/>
            </a:xfrm>
            <a:custGeom>
              <a:avLst/>
              <a:gdLst/>
              <a:ahLst/>
              <a:cxnLst/>
              <a:rect l="l" t="t" r="r" b="b"/>
              <a:pathLst>
                <a:path w="33070" h="104236" extrusionOk="0">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3" name="Google Shape;1893;p21"/>
            <p:cNvSpPr/>
            <p:nvPr/>
          </p:nvSpPr>
          <p:spPr>
            <a:xfrm>
              <a:off x="1883104" y="4056856"/>
              <a:ext cx="419554" cy="145179"/>
            </a:xfrm>
            <a:custGeom>
              <a:avLst/>
              <a:gdLst/>
              <a:ahLst/>
              <a:cxnLst/>
              <a:rect l="l" t="t" r="r" b="b"/>
              <a:pathLst>
                <a:path w="419554" h="145179" extrusionOk="0">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4" name="Google Shape;1894;p21"/>
            <p:cNvSpPr/>
            <p:nvPr/>
          </p:nvSpPr>
          <p:spPr>
            <a:xfrm>
              <a:off x="1550051" y="4187740"/>
              <a:ext cx="341470" cy="120390"/>
            </a:xfrm>
            <a:custGeom>
              <a:avLst/>
              <a:gdLst/>
              <a:ahLst/>
              <a:cxnLst/>
              <a:rect l="l" t="t" r="r" b="b"/>
              <a:pathLst>
                <a:path w="341470" h="120390" extrusionOk="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5" name="Google Shape;1895;p21"/>
            <p:cNvSpPr/>
            <p:nvPr/>
          </p:nvSpPr>
          <p:spPr>
            <a:xfrm>
              <a:off x="1091509" y="4293796"/>
              <a:ext cx="466702" cy="160246"/>
            </a:xfrm>
            <a:custGeom>
              <a:avLst/>
              <a:gdLst/>
              <a:ahLst/>
              <a:cxnLst/>
              <a:rect l="l" t="t" r="r" b="b"/>
              <a:pathLst>
                <a:path w="466702" h="160246" extrusionOk="0">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6" name="Google Shape;1896;p21"/>
            <p:cNvSpPr/>
            <p:nvPr/>
          </p:nvSpPr>
          <p:spPr>
            <a:xfrm>
              <a:off x="949708" y="4439618"/>
              <a:ext cx="150470" cy="58095"/>
            </a:xfrm>
            <a:custGeom>
              <a:avLst/>
              <a:gdLst/>
              <a:ahLst/>
              <a:cxnLst/>
              <a:rect l="l" t="t" r="r" b="b"/>
              <a:pathLst>
                <a:path w="150470" h="58095" extrusionOk="0">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7" name="Google Shape;1897;p21"/>
            <p:cNvSpPr/>
            <p:nvPr/>
          </p:nvSpPr>
          <p:spPr>
            <a:xfrm>
              <a:off x="945516" y="4488593"/>
              <a:ext cx="81" cy="2312"/>
            </a:xfrm>
            <a:custGeom>
              <a:avLst/>
              <a:gdLst/>
              <a:ahLst/>
              <a:cxnLst/>
              <a:rect l="l" t="t" r="r" b="b"/>
              <a:pathLst>
                <a:path w="81" h="2312" extrusionOk="0">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8" name="Google Shape;1898;p21"/>
            <p:cNvSpPr/>
            <p:nvPr/>
          </p:nvSpPr>
          <p:spPr>
            <a:xfrm>
              <a:off x="946625" y="4486410"/>
              <a:ext cx="770" cy="1027"/>
            </a:xfrm>
            <a:custGeom>
              <a:avLst/>
              <a:gdLst/>
              <a:ahLst/>
              <a:cxnLst/>
              <a:rect l="l" t="t" r="r" b="b"/>
              <a:pathLst>
                <a:path w="770" h="1027" extrusionOk="0">
                  <a:moveTo>
                    <a:pt x="771" y="0"/>
                  </a:moveTo>
                  <a:lnTo>
                    <a:pt x="0" y="1027"/>
                  </a:lnTo>
                  <a:lnTo>
                    <a:pt x="0" y="1027"/>
                  </a:lnTo>
                  <a:cubicBezTo>
                    <a:pt x="208" y="651"/>
                    <a:pt x="467" y="305"/>
                    <a:pt x="77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99" name="Google Shape;1899;p21"/>
            <p:cNvSpPr/>
            <p:nvPr/>
          </p:nvSpPr>
          <p:spPr>
            <a:xfrm>
              <a:off x="546267" y="6505031"/>
              <a:ext cx="83744" cy="430928"/>
            </a:xfrm>
            <a:custGeom>
              <a:avLst/>
              <a:gdLst/>
              <a:ahLst/>
              <a:cxnLst/>
              <a:rect l="l" t="t" r="r" b="b"/>
              <a:pathLst>
                <a:path w="83744" h="430928" extrusionOk="0">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0" name="Google Shape;1900;p21"/>
            <p:cNvSpPr/>
            <p:nvPr/>
          </p:nvSpPr>
          <p:spPr>
            <a:xfrm>
              <a:off x="616357" y="6076414"/>
              <a:ext cx="83528" cy="436732"/>
            </a:xfrm>
            <a:custGeom>
              <a:avLst/>
              <a:gdLst/>
              <a:ahLst/>
              <a:cxnLst/>
              <a:rect l="l" t="t" r="r" b="b"/>
              <a:pathLst>
                <a:path w="83528" h="436732" extrusionOk="0">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1" name="Google Shape;1901;p21"/>
            <p:cNvSpPr/>
            <p:nvPr/>
          </p:nvSpPr>
          <p:spPr>
            <a:xfrm>
              <a:off x="2472099" y="5014699"/>
              <a:ext cx="266051" cy="1229532"/>
            </a:xfrm>
            <a:custGeom>
              <a:avLst/>
              <a:gdLst/>
              <a:ahLst/>
              <a:cxnLst/>
              <a:rect l="l" t="t" r="r" b="b"/>
              <a:pathLst>
                <a:path w="266051" h="1229532" extrusionOk="0">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2" name="Google Shape;1902;p21"/>
            <p:cNvSpPr/>
            <p:nvPr/>
          </p:nvSpPr>
          <p:spPr>
            <a:xfrm>
              <a:off x="2724930" y="5000441"/>
              <a:ext cx="16431" cy="22661"/>
            </a:xfrm>
            <a:custGeom>
              <a:avLst/>
              <a:gdLst/>
              <a:ahLst/>
              <a:cxnLst/>
              <a:rect l="l" t="t" r="r" b="b"/>
              <a:pathLst>
                <a:path w="16431" h="22661" extrusionOk="0">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3" name="Google Shape;1903;p21"/>
            <p:cNvSpPr/>
            <p:nvPr/>
          </p:nvSpPr>
          <p:spPr>
            <a:xfrm>
              <a:off x="2727883" y="4907705"/>
              <a:ext cx="32874" cy="101652"/>
            </a:xfrm>
            <a:custGeom>
              <a:avLst/>
              <a:gdLst/>
              <a:ahLst/>
              <a:cxnLst/>
              <a:rect l="l" t="t" r="r" b="b"/>
              <a:pathLst>
                <a:path w="32874" h="101652" extrusionOk="0">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4" name="Google Shape;1904;p21"/>
            <p:cNvSpPr/>
            <p:nvPr/>
          </p:nvSpPr>
          <p:spPr>
            <a:xfrm>
              <a:off x="2749064" y="4286241"/>
              <a:ext cx="138899" cy="629353"/>
            </a:xfrm>
            <a:custGeom>
              <a:avLst/>
              <a:gdLst/>
              <a:ahLst/>
              <a:cxnLst/>
              <a:rect l="l" t="t" r="r" b="b"/>
              <a:pathLst>
                <a:path w="138899" h="629353" extrusionOk="0">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5" name="Google Shape;1905;p21"/>
            <p:cNvSpPr/>
            <p:nvPr/>
          </p:nvSpPr>
          <p:spPr>
            <a:xfrm>
              <a:off x="686230" y="5040259"/>
              <a:ext cx="182558" cy="1044280"/>
            </a:xfrm>
            <a:custGeom>
              <a:avLst/>
              <a:gdLst/>
              <a:ahLst/>
              <a:cxnLst/>
              <a:rect l="l" t="t" r="r" b="b"/>
              <a:pathLst>
                <a:path w="182558" h="1044280" extrusionOk="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6" name="Google Shape;1906;p21"/>
            <p:cNvSpPr/>
            <p:nvPr/>
          </p:nvSpPr>
          <p:spPr>
            <a:xfrm>
              <a:off x="856026" y="4484840"/>
              <a:ext cx="102327" cy="563020"/>
            </a:xfrm>
            <a:custGeom>
              <a:avLst/>
              <a:gdLst/>
              <a:ahLst/>
              <a:cxnLst/>
              <a:rect l="l" t="t" r="r" b="b"/>
              <a:pathLst>
                <a:path w="102327" h="563020" extrusionOk="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7" name="Google Shape;1907;p21"/>
            <p:cNvSpPr/>
            <p:nvPr/>
          </p:nvSpPr>
          <p:spPr>
            <a:xfrm>
              <a:off x="3405653" y="1212251"/>
              <a:ext cx="44178" cy="20809"/>
            </a:xfrm>
            <a:custGeom>
              <a:avLst/>
              <a:gdLst/>
              <a:ahLst/>
              <a:cxnLst/>
              <a:rect l="l" t="t" r="r" b="b"/>
              <a:pathLst>
                <a:path w="44178" h="20809" extrusionOk="0">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8" name="Google Shape;1908;p21"/>
            <p:cNvSpPr/>
            <p:nvPr/>
          </p:nvSpPr>
          <p:spPr>
            <a:xfrm>
              <a:off x="123266" y="4653757"/>
              <a:ext cx="93227" cy="40126"/>
            </a:xfrm>
            <a:custGeom>
              <a:avLst/>
              <a:gdLst/>
              <a:ahLst/>
              <a:cxnLst/>
              <a:rect l="l" t="t" r="r" b="b"/>
              <a:pathLst>
                <a:path w="93227" h="40126" extrusionOk="0">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09" name="Google Shape;1909;p21"/>
            <p:cNvSpPr/>
            <p:nvPr/>
          </p:nvSpPr>
          <p:spPr>
            <a:xfrm>
              <a:off x="307800" y="1725598"/>
              <a:ext cx="317803" cy="193033"/>
            </a:xfrm>
            <a:custGeom>
              <a:avLst/>
              <a:gdLst/>
              <a:ahLst/>
              <a:cxnLst/>
              <a:rect l="l" t="t" r="r" b="b"/>
              <a:pathLst>
                <a:path w="317803" h="193033" extrusionOk="0">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910" name="Google Shape;1910;p21"/>
          <p:cNvSpPr txBox="1">
            <a:spLocks noGrp="1"/>
          </p:cNvSpPr>
          <p:nvPr>
            <p:ph type="title"/>
          </p:nvPr>
        </p:nvSpPr>
        <p:spPr>
          <a:xfrm>
            <a:off x="6016893" y="365125"/>
            <a:ext cx="566928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11" name="Google Shape;191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2" name="Google Shape;1912;p21"/>
          <p:cNvSpPr txBox="1">
            <a:spLocks noGrp="1"/>
          </p:cNvSpPr>
          <p:nvPr>
            <p:ph type="body" idx="1"/>
          </p:nvPr>
        </p:nvSpPr>
        <p:spPr>
          <a:xfrm>
            <a:off x="6015158" y="2103120"/>
            <a:ext cx="5669280" cy="64008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3" name="Google Shape;1913;p21"/>
          <p:cNvSpPr txBox="1">
            <a:spLocks noGrp="1"/>
          </p:cNvSpPr>
          <p:nvPr>
            <p:ph type="body" idx="2"/>
          </p:nvPr>
        </p:nvSpPr>
        <p:spPr>
          <a:xfrm>
            <a:off x="6015158" y="1691640"/>
            <a:ext cx="566928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4" name="Google Shape;1914;p21"/>
          <p:cNvSpPr txBox="1">
            <a:spLocks noGrp="1"/>
          </p:cNvSpPr>
          <p:nvPr>
            <p:ph type="body" idx="3"/>
          </p:nvPr>
        </p:nvSpPr>
        <p:spPr>
          <a:xfrm>
            <a:off x="6023174" y="3319272"/>
            <a:ext cx="5669280" cy="3657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5" name="Google Shape;1915;p21"/>
          <p:cNvSpPr txBox="1">
            <a:spLocks noGrp="1"/>
          </p:cNvSpPr>
          <p:nvPr>
            <p:ph type="body" idx="4"/>
          </p:nvPr>
        </p:nvSpPr>
        <p:spPr>
          <a:xfrm>
            <a:off x="6023174" y="2898648"/>
            <a:ext cx="566928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6" name="Google Shape;1916;p21"/>
          <p:cNvSpPr txBox="1">
            <a:spLocks noGrp="1"/>
          </p:cNvSpPr>
          <p:nvPr>
            <p:ph type="body" idx="5"/>
          </p:nvPr>
        </p:nvSpPr>
        <p:spPr>
          <a:xfrm>
            <a:off x="6024437" y="4270248"/>
            <a:ext cx="5669280" cy="3657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7" name="Google Shape;1917;p21"/>
          <p:cNvSpPr txBox="1">
            <a:spLocks noGrp="1"/>
          </p:cNvSpPr>
          <p:nvPr>
            <p:ph type="body" idx="6"/>
          </p:nvPr>
        </p:nvSpPr>
        <p:spPr>
          <a:xfrm>
            <a:off x="6024437" y="3858768"/>
            <a:ext cx="566928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8" name="Google Shape;1918;p21"/>
          <p:cNvSpPr txBox="1">
            <a:spLocks noGrp="1"/>
          </p:cNvSpPr>
          <p:nvPr>
            <p:ph type="body" idx="7"/>
          </p:nvPr>
        </p:nvSpPr>
        <p:spPr>
          <a:xfrm>
            <a:off x="6025896" y="5230368"/>
            <a:ext cx="5669280" cy="64008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19" name="Google Shape;1919;p21"/>
          <p:cNvSpPr txBox="1">
            <a:spLocks noGrp="1"/>
          </p:cNvSpPr>
          <p:nvPr>
            <p:ph type="body" idx="8"/>
          </p:nvPr>
        </p:nvSpPr>
        <p:spPr>
          <a:xfrm>
            <a:off x="6025896" y="4800600"/>
            <a:ext cx="5669280" cy="365760"/>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100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20" name="Google Shape;1920;p21"/>
          <p:cNvSpPr txBox="1">
            <a:spLocks noGrp="1"/>
          </p:cNvSpPr>
          <p:nvPr>
            <p:ph type="ftr" idx="11"/>
          </p:nvPr>
        </p:nvSpPr>
        <p:spPr>
          <a:xfrm>
            <a:off x="6025896" y="6356350"/>
            <a:ext cx="301752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1" name="Google Shape;1921;p21"/>
          <p:cNvSpPr txBox="1">
            <a:spLocks noGrp="1"/>
          </p:cNvSpPr>
          <p:nvPr>
            <p:ph type="sldNum" idx="12"/>
          </p:nvPr>
        </p:nvSpPr>
        <p:spPr>
          <a:xfrm>
            <a:off x="10065684" y="6356350"/>
            <a:ext cx="164592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3840">
          <p15:clr>
            <a:srgbClr val="FBAE40"/>
          </p15:clr>
        </p15:guide>
        <p15:guide id="2" pos="2568">
          <p15:clr>
            <a:srgbClr val="5ACBF0"/>
          </p15:clr>
        </p15:guide>
        <p15:guide id="3" pos="5136">
          <p15:clr>
            <a:srgbClr val="5ACBF0"/>
          </p15:clr>
        </p15:guide>
        <p15:guide id="4" pos="739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5_Product Overview">
  <p:cSld name="5_Product Overview">
    <p:bg>
      <p:bgPr>
        <a:solidFill>
          <a:schemeClr val="lt1"/>
        </a:solidFill>
        <a:effectLst/>
      </p:bgPr>
    </p:bg>
    <p:spTree>
      <p:nvGrpSpPr>
        <p:cNvPr id="1" name="Shape 1922"/>
        <p:cNvGrpSpPr/>
        <p:nvPr/>
      </p:nvGrpSpPr>
      <p:grpSpPr>
        <a:xfrm>
          <a:off x="0" y="0"/>
          <a:ext cx="0" cy="0"/>
          <a:chOff x="0" y="0"/>
          <a:chExt cx="0" cy="0"/>
        </a:xfrm>
      </p:grpSpPr>
      <p:grpSp>
        <p:nvGrpSpPr>
          <p:cNvPr id="1923" name="Google Shape;1923;p22" descr="abstract colorful illustration of buildings&#10;"/>
          <p:cNvGrpSpPr/>
          <p:nvPr/>
        </p:nvGrpSpPr>
        <p:grpSpPr>
          <a:xfrm>
            <a:off x="0" y="4773471"/>
            <a:ext cx="12188970" cy="2115927"/>
            <a:chOff x="0" y="4773471"/>
            <a:chExt cx="12188970" cy="2115927"/>
          </a:xfrm>
        </p:grpSpPr>
        <p:sp>
          <p:nvSpPr>
            <p:cNvPr id="1924" name="Google Shape;1924;p22"/>
            <p:cNvSpPr/>
            <p:nvPr/>
          </p:nvSpPr>
          <p:spPr>
            <a:xfrm>
              <a:off x="3529680" y="6457710"/>
              <a:ext cx="76561" cy="4570"/>
            </a:xfrm>
            <a:custGeom>
              <a:avLst/>
              <a:gdLst/>
              <a:ahLst/>
              <a:cxnLst/>
              <a:rect l="l" t="t" r="r" b="b"/>
              <a:pathLst>
                <a:path w="76561" h="4570" extrusionOk="0">
                  <a:moveTo>
                    <a:pt x="0" y="4571"/>
                  </a:moveTo>
                  <a:lnTo>
                    <a:pt x="68435" y="4571"/>
                  </a:lnTo>
                  <a:lnTo>
                    <a:pt x="76561" y="4571"/>
                  </a:lnTo>
                  <a:cubicBezTo>
                    <a:pt x="74733" y="3644"/>
                    <a:pt x="73387" y="1981"/>
                    <a:pt x="72879" y="0"/>
                  </a:cubicBezTo>
                  <a:lnTo>
                    <a:pt x="0" y="0"/>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5" name="Google Shape;1925;p22"/>
            <p:cNvSpPr/>
            <p:nvPr/>
          </p:nvSpPr>
          <p:spPr>
            <a:xfrm>
              <a:off x="3611066" y="6453520"/>
              <a:ext cx="542021" cy="410359"/>
            </a:xfrm>
            <a:custGeom>
              <a:avLst/>
              <a:gdLst/>
              <a:ahLst/>
              <a:cxnLst/>
              <a:rect l="l" t="t" r="r" b="b"/>
              <a:pathLst>
                <a:path w="542021" h="410359" extrusionOk="0">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6" name="Google Shape;1926;p22"/>
            <p:cNvSpPr/>
            <p:nvPr/>
          </p:nvSpPr>
          <p:spPr>
            <a:xfrm>
              <a:off x="3193599" y="5908575"/>
              <a:ext cx="73133" cy="548499"/>
            </a:xfrm>
            <a:custGeom>
              <a:avLst/>
              <a:gdLst/>
              <a:ahLst/>
              <a:cxnLst/>
              <a:rect l="l" t="t" r="r" b="b"/>
              <a:pathLst>
                <a:path w="73133" h="548499" extrusionOk="0">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7" name="Google Shape;1927;p22"/>
            <p:cNvSpPr/>
            <p:nvPr/>
          </p:nvSpPr>
          <p:spPr>
            <a:xfrm>
              <a:off x="6514038" y="6435490"/>
              <a:ext cx="22980" cy="429023"/>
            </a:xfrm>
            <a:custGeom>
              <a:avLst/>
              <a:gdLst/>
              <a:ahLst/>
              <a:cxnLst/>
              <a:rect l="l" t="t" r="r" b="b"/>
              <a:pathLst>
                <a:path w="22980" h="429023" extrusionOk="0">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8" name="Google Shape;1928;p22"/>
            <p:cNvSpPr/>
            <p:nvPr/>
          </p:nvSpPr>
          <p:spPr>
            <a:xfrm>
              <a:off x="6538289" y="6439680"/>
              <a:ext cx="370996" cy="68181"/>
            </a:xfrm>
            <a:custGeom>
              <a:avLst/>
              <a:gdLst/>
              <a:ahLst/>
              <a:cxnLst/>
              <a:rect l="l" t="t" r="r" b="b"/>
              <a:pathLst>
                <a:path w="370996" h="68181" extrusionOk="0">
                  <a:moveTo>
                    <a:pt x="0" y="0"/>
                  </a:moveTo>
                  <a:lnTo>
                    <a:pt x="0" y="68181"/>
                  </a:lnTo>
                  <a:lnTo>
                    <a:pt x="338366" y="68181"/>
                  </a:lnTo>
                  <a:lnTo>
                    <a:pt x="370997" y="68181"/>
                  </a:lnTo>
                  <a:lnTo>
                    <a:pt x="370997" y="508"/>
                  </a:lnTo>
                  <a:lnTo>
                    <a:pt x="338239"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29" name="Google Shape;1929;p22"/>
            <p:cNvSpPr/>
            <p:nvPr/>
          </p:nvSpPr>
          <p:spPr>
            <a:xfrm>
              <a:off x="5177965" y="5641943"/>
              <a:ext cx="28186" cy="190959"/>
            </a:xfrm>
            <a:custGeom>
              <a:avLst/>
              <a:gdLst/>
              <a:ahLst/>
              <a:cxnLst/>
              <a:rect l="l" t="t" r="r" b="b"/>
              <a:pathLst>
                <a:path w="28186" h="190959" extrusionOk="0">
                  <a:moveTo>
                    <a:pt x="28187" y="190959"/>
                  </a:moveTo>
                  <a:lnTo>
                    <a:pt x="28187" y="10411"/>
                  </a:lnTo>
                  <a:lnTo>
                    <a:pt x="26155" y="0"/>
                  </a:lnTo>
                  <a:lnTo>
                    <a:pt x="0" y="0"/>
                  </a:lnTo>
                  <a:lnTo>
                    <a:pt x="0" y="9650"/>
                  </a:lnTo>
                  <a:lnTo>
                    <a:pt x="0" y="190959"/>
                  </a:lnTo>
                  <a:lnTo>
                    <a:pt x="28187" y="1909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0" name="Google Shape;1930;p22"/>
            <p:cNvSpPr/>
            <p:nvPr/>
          </p:nvSpPr>
          <p:spPr>
            <a:xfrm>
              <a:off x="4693967" y="4834557"/>
              <a:ext cx="245046" cy="953018"/>
            </a:xfrm>
            <a:custGeom>
              <a:avLst/>
              <a:gdLst/>
              <a:ahLst/>
              <a:cxnLst/>
              <a:rect l="l" t="t" r="r" b="b"/>
              <a:pathLst>
                <a:path w="245046" h="953018" extrusionOk="0">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1" name="Google Shape;1931;p22"/>
            <p:cNvSpPr/>
            <p:nvPr/>
          </p:nvSpPr>
          <p:spPr>
            <a:xfrm>
              <a:off x="3464165" y="5752278"/>
              <a:ext cx="138012" cy="701114"/>
            </a:xfrm>
            <a:custGeom>
              <a:avLst/>
              <a:gdLst/>
              <a:ahLst/>
              <a:cxnLst/>
              <a:rect l="l" t="t" r="r" b="b"/>
              <a:pathLst>
                <a:path w="138012" h="701114" extrusionOk="0">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2" name="Google Shape;1932;p22"/>
            <p:cNvSpPr/>
            <p:nvPr/>
          </p:nvSpPr>
          <p:spPr>
            <a:xfrm>
              <a:off x="3975080" y="5464443"/>
              <a:ext cx="16633" cy="990346"/>
            </a:xfrm>
            <a:custGeom>
              <a:avLst/>
              <a:gdLst/>
              <a:ahLst/>
              <a:cxnLst/>
              <a:rect l="l" t="t" r="r" b="b"/>
              <a:pathLst>
                <a:path w="16633" h="990346" extrusionOk="0">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3" name="Google Shape;1933;p22"/>
            <p:cNvSpPr/>
            <p:nvPr/>
          </p:nvSpPr>
          <p:spPr>
            <a:xfrm>
              <a:off x="3615637" y="5462030"/>
              <a:ext cx="357031" cy="992759"/>
            </a:xfrm>
            <a:custGeom>
              <a:avLst/>
              <a:gdLst/>
              <a:ahLst/>
              <a:cxnLst/>
              <a:rect l="l" t="t" r="r" b="b"/>
              <a:pathLst>
                <a:path w="357031" h="992759" extrusionOk="0">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4" name="Google Shape;1934;p22"/>
            <p:cNvSpPr/>
            <p:nvPr/>
          </p:nvSpPr>
          <p:spPr>
            <a:xfrm>
              <a:off x="4019137" y="5628866"/>
              <a:ext cx="13966" cy="817543"/>
            </a:xfrm>
            <a:custGeom>
              <a:avLst/>
              <a:gdLst/>
              <a:ahLst/>
              <a:cxnLst/>
              <a:rect l="l" t="t" r="r" b="b"/>
              <a:pathLst>
                <a:path w="13966" h="817543" extrusionOk="0">
                  <a:moveTo>
                    <a:pt x="13966" y="817544"/>
                  </a:moveTo>
                  <a:lnTo>
                    <a:pt x="13966" y="8253"/>
                  </a:lnTo>
                  <a:lnTo>
                    <a:pt x="0" y="0"/>
                  </a:lnTo>
                  <a:lnTo>
                    <a:pt x="0" y="817544"/>
                  </a:lnTo>
                  <a:lnTo>
                    <a:pt x="13966" y="81754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5" name="Google Shape;1935;p22"/>
            <p:cNvSpPr/>
            <p:nvPr/>
          </p:nvSpPr>
          <p:spPr>
            <a:xfrm>
              <a:off x="4005552" y="5627088"/>
              <a:ext cx="11046" cy="819321"/>
            </a:xfrm>
            <a:custGeom>
              <a:avLst/>
              <a:gdLst/>
              <a:ahLst/>
              <a:cxnLst/>
              <a:rect l="l" t="t" r="r" b="b"/>
              <a:pathLst>
                <a:path w="11046" h="819321" extrusionOk="0">
                  <a:moveTo>
                    <a:pt x="11046" y="819321"/>
                  </a:moveTo>
                  <a:lnTo>
                    <a:pt x="11046" y="381"/>
                  </a:lnTo>
                  <a:lnTo>
                    <a:pt x="10411" y="0"/>
                  </a:lnTo>
                  <a:lnTo>
                    <a:pt x="0" y="0"/>
                  </a:lnTo>
                  <a:lnTo>
                    <a:pt x="0" y="819321"/>
                  </a:lnTo>
                  <a:lnTo>
                    <a:pt x="11046" y="81932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6" name="Google Shape;1936;p22"/>
            <p:cNvSpPr/>
            <p:nvPr/>
          </p:nvSpPr>
          <p:spPr>
            <a:xfrm>
              <a:off x="4166927" y="6448187"/>
              <a:ext cx="343572" cy="416326"/>
            </a:xfrm>
            <a:custGeom>
              <a:avLst/>
              <a:gdLst/>
              <a:ahLst/>
              <a:cxnLst/>
              <a:rect l="l" t="t" r="r" b="b"/>
              <a:pathLst>
                <a:path w="343572" h="416326" extrusionOk="0">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7" name="Google Shape;1937;p22"/>
            <p:cNvSpPr/>
            <p:nvPr/>
          </p:nvSpPr>
          <p:spPr>
            <a:xfrm>
              <a:off x="4157024" y="5628231"/>
              <a:ext cx="353475" cy="159344"/>
            </a:xfrm>
            <a:custGeom>
              <a:avLst/>
              <a:gdLst/>
              <a:ahLst/>
              <a:cxnLst/>
              <a:rect l="l" t="t" r="r" b="b"/>
              <a:pathLst>
                <a:path w="353475" h="159344" extrusionOk="0">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8" name="Google Shape;1938;p22"/>
            <p:cNvSpPr/>
            <p:nvPr/>
          </p:nvSpPr>
          <p:spPr>
            <a:xfrm>
              <a:off x="4134169" y="6104486"/>
              <a:ext cx="9776" cy="2285"/>
            </a:xfrm>
            <a:custGeom>
              <a:avLst/>
              <a:gdLst/>
              <a:ahLst/>
              <a:cxnLst/>
              <a:rect l="l" t="t" r="r" b="b"/>
              <a:pathLst>
                <a:path w="9776" h="2285" extrusionOk="0">
                  <a:moveTo>
                    <a:pt x="0" y="0"/>
                  </a:moveTo>
                  <a:lnTo>
                    <a:pt x="9142" y="2285"/>
                  </a:lnTo>
                  <a:cubicBezTo>
                    <a:pt x="9218" y="1498"/>
                    <a:pt x="9434" y="724"/>
                    <a:pt x="9777" y="0"/>
                  </a:cubicBez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39" name="Google Shape;1939;p22"/>
            <p:cNvSpPr/>
            <p:nvPr/>
          </p:nvSpPr>
          <p:spPr>
            <a:xfrm>
              <a:off x="4156389" y="6104486"/>
              <a:ext cx="36312" cy="335829"/>
            </a:xfrm>
            <a:custGeom>
              <a:avLst/>
              <a:gdLst/>
              <a:ahLst/>
              <a:cxnLst/>
              <a:rect l="l" t="t" r="r" b="b"/>
              <a:pathLst>
                <a:path w="36312" h="335829" extrusionOk="0">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0" name="Google Shape;1940;p22"/>
            <p:cNvSpPr/>
            <p:nvPr/>
          </p:nvSpPr>
          <p:spPr>
            <a:xfrm>
              <a:off x="5210976" y="5852836"/>
              <a:ext cx="761" cy="273741"/>
            </a:xfrm>
            <a:custGeom>
              <a:avLst/>
              <a:gdLst/>
              <a:ahLst/>
              <a:cxnLst/>
              <a:rect l="l" t="t" r="r" b="b"/>
              <a:pathLst>
                <a:path w="761" h="273741" extrusionOk="0">
                  <a:moveTo>
                    <a:pt x="762" y="273742"/>
                  </a:moveTo>
                  <a:lnTo>
                    <a:pt x="762" y="0"/>
                  </a:lnTo>
                  <a:lnTo>
                    <a:pt x="0" y="0"/>
                  </a:lnTo>
                  <a:lnTo>
                    <a:pt x="0" y="27374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1" name="Google Shape;1941;p22"/>
            <p:cNvSpPr/>
            <p:nvPr/>
          </p:nvSpPr>
          <p:spPr>
            <a:xfrm>
              <a:off x="5212881" y="5852836"/>
              <a:ext cx="319956" cy="586462"/>
            </a:xfrm>
            <a:custGeom>
              <a:avLst/>
              <a:gdLst/>
              <a:ahLst/>
              <a:cxnLst/>
              <a:rect l="l" t="t" r="r" b="b"/>
              <a:pathLst>
                <a:path w="319956" h="586462" extrusionOk="0">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2" name="Google Shape;1942;p22"/>
            <p:cNvSpPr/>
            <p:nvPr/>
          </p:nvSpPr>
          <p:spPr>
            <a:xfrm>
              <a:off x="7962476" y="6518527"/>
              <a:ext cx="212669" cy="345986"/>
            </a:xfrm>
            <a:custGeom>
              <a:avLst/>
              <a:gdLst/>
              <a:ahLst/>
              <a:cxnLst/>
              <a:rect l="l" t="t" r="r" b="b"/>
              <a:pathLst>
                <a:path w="212669" h="345986" extrusionOk="0">
                  <a:moveTo>
                    <a:pt x="158963" y="0"/>
                  </a:moveTo>
                  <a:lnTo>
                    <a:pt x="84179" y="0"/>
                  </a:lnTo>
                  <a:lnTo>
                    <a:pt x="0" y="0"/>
                  </a:lnTo>
                  <a:lnTo>
                    <a:pt x="0" y="345986"/>
                  </a:lnTo>
                  <a:lnTo>
                    <a:pt x="212670" y="345986"/>
                  </a:lnTo>
                  <a:lnTo>
                    <a:pt x="212670" y="2032"/>
                  </a:lnTo>
                  <a:lnTo>
                    <a:pt x="158963" y="0"/>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3" name="Google Shape;1943;p22"/>
            <p:cNvSpPr/>
            <p:nvPr/>
          </p:nvSpPr>
          <p:spPr>
            <a:xfrm>
              <a:off x="7906865" y="6522717"/>
              <a:ext cx="53199" cy="341796"/>
            </a:xfrm>
            <a:custGeom>
              <a:avLst/>
              <a:gdLst/>
              <a:ahLst/>
              <a:cxnLst/>
              <a:rect l="l" t="t" r="r" b="b"/>
              <a:pathLst>
                <a:path w="53199" h="341796" extrusionOk="0">
                  <a:moveTo>
                    <a:pt x="0" y="0"/>
                  </a:moveTo>
                  <a:lnTo>
                    <a:pt x="53199" y="0"/>
                  </a:lnTo>
                  <a:lnTo>
                    <a:pt x="53199" y="341796"/>
                  </a:lnTo>
                  <a:lnTo>
                    <a:pt x="0" y="34179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4" name="Google Shape;1944;p22"/>
            <p:cNvSpPr/>
            <p:nvPr/>
          </p:nvSpPr>
          <p:spPr>
            <a:xfrm>
              <a:off x="7843254" y="5954918"/>
              <a:ext cx="196418" cy="553959"/>
            </a:xfrm>
            <a:custGeom>
              <a:avLst/>
              <a:gdLst/>
              <a:ahLst/>
              <a:cxnLst/>
              <a:rect l="l" t="t" r="r" b="b"/>
              <a:pathLst>
                <a:path w="196418" h="553959" extrusionOk="0">
                  <a:moveTo>
                    <a:pt x="0" y="3174"/>
                  </a:moveTo>
                  <a:lnTo>
                    <a:pt x="0" y="551420"/>
                  </a:lnTo>
                  <a:lnTo>
                    <a:pt x="62468" y="553959"/>
                  </a:lnTo>
                  <a:lnTo>
                    <a:pt x="196418" y="553959"/>
                  </a:lnTo>
                  <a:lnTo>
                    <a:pt x="196418" y="0"/>
                  </a:lnTo>
                  <a:lnTo>
                    <a:pt x="0" y="0"/>
                  </a:lnTo>
                  <a:lnTo>
                    <a:pt x="0" y="3174"/>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5" name="Google Shape;1945;p22"/>
            <p:cNvSpPr/>
            <p:nvPr/>
          </p:nvSpPr>
          <p:spPr>
            <a:xfrm>
              <a:off x="5535758" y="5679145"/>
              <a:ext cx="172548" cy="128491"/>
            </a:xfrm>
            <a:custGeom>
              <a:avLst/>
              <a:gdLst/>
              <a:ahLst/>
              <a:cxnLst/>
              <a:rect l="l" t="t" r="r" b="b"/>
              <a:pathLst>
                <a:path w="172548" h="128491" extrusionOk="0">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6" name="Google Shape;1946;p22"/>
            <p:cNvSpPr/>
            <p:nvPr/>
          </p:nvSpPr>
          <p:spPr>
            <a:xfrm>
              <a:off x="5015193" y="5658576"/>
              <a:ext cx="149947" cy="467367"/>
            </a:xfrm>
            <a:custGeom>
              <a:avLst/>
              <a:gdLst/>
              <a:ahLst/>
              <a:cxnLst/>
              <a:rect l="l" t="t" r="r" b="b"/>
              <a:pathLst>
                <a:path w="149947" h="467367" extrusionOk="0">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7" name="Google Shape;1947;p22"/>
            <p:cNvSpPr/>
            <p:nvPr/>
          </p:nvSpPr>
          <p:spPr>
            <a:xfrm>
              <a:off x="4260248" y="5594203"/>
              <a:ext cx="143218" cy="20187"/>
            </a:xfrm>
            <a:custGeom>
              <a:avLst/>
              <a:gdLst/>
              <a:ahLst/>
              <a:cxnLst/>
              <a:rect l="l" t="t" r="r" b="b"/>
              <a:pathLst>
                <a:path w="143218" h="20187" extrusionOk="0">
                  <a:moveTo>
                    <a:pt x="33900" y="20188"/>
                  </a:moveTo>
                  <a:lnTo>
                    <a:pt x="143219" y="20188"/>
                  </a:lnTo>
                  <a:lnTo>
                    <a:pt x="143219" y="0"/>
                  </a:lnTo>
                  <a:lnTo>
                    <a:pt x="0" y="0"/>
                  </a:lnTo>
                  <a:lnTo>
                    <a:pt x="27298" y="20188"/>
                  </a:lnTo>
                  <a:lnTo>
                    <a:pt x="33900" y="2018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8" name="Google Shape;1948;p22"/>
            <p:cNvSpPr/>
            <p:nvPr/>
          </p:nvSpPr>
          <p:spPr>
            <a:xfrm>
              <a:off x="4255677" y="5594203"/>
              <a:ext cx="27805" cy="20187"/>
            </a:xfrm>
            <a:custGeom>
              <a:avLst/>
              <a:gdLst/>
              <a:ahLst/>
              <a:cxnLst/>
              <a:rect l="l" t="t" r="r" b="b"/>
              <a:pathLst>
                <a:path w="27805" h="20187" extrusionOk="0">
                  <a:moveTo>
                    <a:pt x="381" y="0"/>
                  </a:moveTo>
                  <a:lnTo>
                    <a:pt x="0" y="0"/>
                  </a:lnTo>
                  <a:lnTo>
                    <a:pt x="0" y="20188"/>
                  </a:lnTo>
                  <a:lnTo>
                    <a:pt x="27806" y="20188"/>
                  </a:lnTo>
                  <a:lnTo>
                    <a:pt x="381" y="0"/>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49" name="Google Shape;1949;p22"/>
            <p:cNvSpPr/>
            <p:nvPr/>
          </p:nvSpPr>
          <p:spPr>
            <a:xfrm>
              <a:off x="7837668" y="6519797"/>
              <a:ext cx="66657" cy="344716"/>
            </a:xfrm>
            <a:custGeom>
              <a:avLst/>
              <a:gdLst/>
              <a:ahLst/>
              <a:cxnLst/>
              <a:rect l="l" t="t" r="r" b="b"/>
              <a:pathLst>
                <a:path w="66657" h="344716" extrusionOk="0">
                  <a:moveTo>
                    <a:pt x="0" y="0"/>
                  </a:moveTo>
                  <a:lnTo>
                    <a:pt x="0" y="344717"/>
                  </a:lnTo>
                  <a:lnTo>
                    <a:pt x="66658" y="344717"/>
                  </a:lnTo>
                  <a:lnTo>
                    <a:pt x="66658" y="2793"/>
                  </a:lnTo>
                  <a:lnTo>
                    <a:pt x="0" y="0"/>
                  </a:lnTo>
                  <a:close/>
                </a:path>
              </a:pathLst>
            </a:custGeom>
            <a:solidFill>
              <a:srgbClr val="3B7C7B"/>
            </a:solidFill>
            <a:ln w="126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0" name="Google Shape;1950;p22"/>
            <p:cNvSpPr/>
            <p:nvPr/>
          </p:nvSpPr>
          <p:spPr>
            <a:xfrm>
              <a:off x="7720096" y="6514083"/>
              <a:ext cx="116302" cy="349414"/>
            </a:xfrm>
            <a:custGeom>
              <a:avLst/>
              <a:gdLst/>
              <a:ahLst/>
              <a:cxnLst/>
              <a:rect l="l" t="t" r="r" b="b"/>
              <a:pathLst>
                <a:path w="116302" h="349414" extrusionOk="0">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1" name="Google Shape;1951;p22"/>
            <p:cNvSpPr/>
            <p:nvPr/>
          </p:nvSpPr>
          <p:spPr>
            <a:xfrm>
              <a:off x="4417306" y="5602456"/>
              <a:ext cx="13839" cy="11934"/>
            </a:xfrm>
            <a:custGeom>
              <a:avLst/>
              <a:gdLst/>
              <a:ahLst/>
              <a:cxnLst/>
              <a:rect l="l" t="t" r="r" b="b"/>
              <a:pathLst>
                <a:path w="13839" h="11934" extrusionOk="0">
                  <a:moveTo>
                    <a:pt x="0" y="0"/>
                  </a:moveTo>
                  <a:lnTo>
                    <a:pt x="0" y="11935"/>
                  </a:lnTo>
                  <a:lnTo>
                    <a:pt x="13839" y="11935"/>
                  </a:lnTo>
                  <a:lnTo>
                    <a:pt x="0"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2" name="Google Shape;1952;p22"/>
            <p:cNvSpPr/>
            <p:nvPr/>
          </p:nvSpPr>
          <p:spPr>
            <a:xfrm>
              <a:off x="6877798" y="6517384"/>
              <a:ext cx="31487" cy="347129"/>
            </a:xfrm>
            <a:custGeom>
              <a:avLst/>
              <a:gdLst/>
              <a:ahLst/>
              <a:cxnLst/>
              <a:rect l="l" t="t" r="r" b="b"/>
              <a:pathLst>
                <a:path w="31487" h="347129" extrusionOk="0">
                  <a:moveTo>
                    <a:pt x="0" y="0"/>
                  </a:moveTo>
                  <a:lnTo>
                    <a:pt x="31488" y="0"/>
                  </a:lnTo>
                  <a:lnTo>
                    <a:pt x="31488" y="347129"/>
                  </a:lnTo>
                  <a:lnTo>
                    <a:pt x="0" y="34712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3" name="Google Shape;1953;p22"/>
            <p:cNvSpPr/>
            <p:nvPr/>
          </p:nvSpPr>
          <p:spPr>
            <a:xfrm>
              <a:off x="6544002" y="6517384"/>
              <a:ext cx="331383" cy="347129"/>
            </a:xfrm>
            <a:custGeom>
              <a:avLst/>
              <a:gdLst/>
              <a:ahLst/>
              <a:cxnLst/>
              <a:rect l="l" t="t" r="r" b="b"/>
              <a:pathLst>
                <a:path w="331383" h="347129" extrusionOk="0">
                  <a:moveTo>
                    <a:pt x="0" y="0"/>
                  </a:moveTo>
                  <a:lnTo>
                    <a:pt x="331383" y="0"/>
                  </a:lnTo>
                  <a:lnTo>
                    <a:pt x="331383" y="347129"/>
                  </a:lnTo>
                  <a:lnTo>
                    <a:pt x="0" y="347129"/>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4" name="Google Shape;1954;p22"/>
            <p:cNvSpPr/>
            <p:nvPr/>
          </p:nvSpPr>
          <p:spPr>
            <a:xfrm>
              <a:off x="5833622" y="6449584"/>
              <a:ext cx="118206" cy="414548"/>
            </a:xfrm>
            <a:custGeom>
              <a:avLst/>
              <a:gdLst/>
              <a:ahLst/>
              <a:cxnLst/>
              <a:rect l="l" t="t" r="r" b="b"/>
              <a:pathLst>
                <a:path w="118206" h="414548" extrusionOk="0">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5" name="Google Shape;1955;p22"/>
            <p:cNvSpPr/>
            <p:nvPr/>
          </p:nvSpPr>
          <p:spPr>
            <a:xfrm>
              <a:off x="5740301" y="5868580"/>
              <a:ext cx="313735" cy="642709"/>
            </a:xfrm>
            <a:custGeom>
              <a:avLst/>
              <a:gdLst/>
              <a:ahLst/>
              <a:cxnLst/>
              <a:rect l="l" t="t" r="r" b="b"/>
              <a:pathLst>
                <a:path w="313735" h="642709" extrusionOk="0">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6" name="Google Shape;1956;p22"/>
            <p:cNvSpPr/>
            <p:nvPr/>
          </p:nvSpPr>
          <p:spPr>
            <a:xfrm>
              <a:off x="5965667" y="6514083"/>
              <a:ext cx="102335" cy="299262"/>
            </a:xfrm>
            <a:custGeom>
              <a:avLst/>
              <a:gdLst/>
              <a:ahLst/>
              <a:cxnLst/>
              <a:rect l="l" t="t" r="r" b="b"/>
              <a:pathLst>
                <a:path w="102335" h="299262" extrusionOk="0">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7" name="Google Shape;1957;p22"/>
            <p:cNvSpPr/>
            <p:nvPr/>
          </p:nvSpPr>
          <p:spPr>
            <a:xfrm>
              <a:off x="4524212" y="6449711"/>
              <a:ext cx="1523" cy="414802"/>
            </a:xfrm>
            <a:custGeom>
              <a:avLst/>
              <a:gdLst/>
              <a:ahLst/>
              <a:cxnLst/>
              <a:rect l="l" t="t" r="r" b="b"/>
              <a:pathLst>
                <a:path w="1523" h="414802" extrusionOk="0">
                  <a:moveTo>
                    <a:pt x="0" y="0"/>
                  </a:moveTo>
                  <a:lnTo>
                    <a:pt x="1523" y="0"/>
                  </a:lnTo>
                  <a:lnTo>
                    <a:pt x="1523" y="414803"/>
                  </a:lnTo>
                  <a:lnTo>
                    <a:pt x="0" y="414803"/>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8" name="Google Shape;1958;p22"/>
            <p:cNvSpPr/>
            <p:nvPr/>
          </p:nvSpPr>
          <p:spPr>
            <a:xfrm>
              <a:off x="4528275" y="6449711"/>
              <a:ext cx="240602" cy="414802"/>
            </a:xfrm>
            <a:custGeom>
              <a:avLst/>
              <a:gdLst/>
              <a:ahLst/>
              <a:cxnLst/>
              <a:rect l="l" t="t" r="r" b="b"/>
              <a:pathLst>
                <a:path w="240602" h="414802" extrusionOk="0">
                  <a:moveTo>
                    <a:pt x="0" y="0"/>
                  </a:moveTo>
                  <a:lnTo>
                    <a:pt x="240602" y="0"/>
                  </a:lnTo>
                  <a:lnTo>
                    <a:pt x="240602" y="414803"/>
                  </a:lnTo>
                  <a:lnTo>
                    <a:pt x="0" y="41480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59" name="Google Shape;1959;p22"/>
            <p:cNvSpPr/>
            <p:nvPr/>
          </p:nvSpPr>
          <p:spPr>
            <a:xfrm>
              <a:off x="5177965" y="5835315"/>
              <a:ext cx="30599" cy="291263"/>
            </a:xfrm>
            <a:custGeom>
              <a:avLst/>
              <a:gdLst/>
              <a:ahLst/>
              <a:cxnLst/>
              <a:rect l="l" t="t" r="r" b="b"/>
              <a:pathLst>
                <a:path w="30599" h="291263" extrusionOk="0">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0" name="Google Shape;1960;p22"/>
            <p:cNvSpPr/>
            <p:nvPr/>
          </p:nvSpPr>
          <p:spPr>
            <a:xfrm>
              <a:off x="5536519" y="5852836"/>
              <a:ext cx="1396" cy="586589"/>
            </a:xfrm>
            <a:custGeom>
              <a:avLst/>
              <a:gdLst/>
              <a:ahLst/>
              <a:cxnLst/>
              <a:rect l="l" t="t" r="r" b="b"/>
              <a:pathLst>
                <a:path w="1396" h="586589" extrusionOk="0">
                  <a:moveTo>
                    <a:pt x="0" y="0"/>
                  </a:moveTo>
                  <a:lnTo>
                    <a:pt x="0" y="586590"/>
                  </a:lnTo>
                  <a:lnTo>
                    <a:pt x="1397" y="586590"/>
                  </a:lnTo>
                  <a:lnTo>
                    <a:pt x="1397"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1" name="Google Shape;1961;p22"/>
            <p:cNvSpPr/>
            <p:nvPr/>
          </p:nvSpPr>
          <p:spPr>
            <a:xfrm>
              <a:off x="5540455" y="5820587"/>
              <a:ext cx="185752" cy="619093"/>
            </a:xfrm>
            <a:custGeom>
              <a:avLst/>
              <a:gdLst/>
              <a:ahLst/>
              <a:cxnLst/>
              <a:rect l="l" t="t" r="r" b="b"/>
              <a:pathLst>
                <a:path w="185752" h="619093" extrusionOk="0">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2" name="Google Shape;1962;p22"/>
            <p:cNvSpPr/>
            <p:nvPr/>
          </p:nvSpPr>
          <p:spPr>
            <a:xfrm>
              <a:off x="5965667" y="6815885"/>
              <a:ext cx="131665" cy="18029"/>
            </a:xfrm>
            <a:custGeom>
              <a:avLst/>
              <a:gdLst/>
              <a:ahLst/>
              <a:cxnLst/>
              <a:rect l="l" t="t" r="r" b="b"/>
              <a:pathLst>
                <a:path w="131665" h="18029" extrusionOk="0">
                  <a:moveTo>
                    <a:pt x="0" y="18029"/>
                  </a:moveTo>
                  <a:lnTo>
                    <a:pt x="131665" y="18029"/>
                  </a:lnTo>
                  <a:lnTo>
                    <a:pt x="105637" y="4698"/>
                  </a:lnTo>
                  <a:cubicBezTo>
                    <a:pt x="103719" y="3822"/>
                    <a:pt x="102348" y="2069"/>
                    <a:pt x="101955" y="0"/>
                  </a:cubicBezTo>
                  <a:lnTo>
                    <a:pt x="38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3" name="Google Shape;1963;p22"/>
            <p:cNvSpPr/>
            <p:nvPr/>
          </p:nvSpPr>
          <p:spPr>
            <a:xfrm>
              <a:off x="5965667" y="6832010"/>
              <a:ext cx="124808" cy="32503"/>
            </a:xfrm>
            <a:custGeom>
              <a:avLst/>
              <a:gdLst/>
              <a:ahLst/>
              <a:cxnLst/>
              <a:rect l="l" t="t" r="r" b="b"/>
              <a:pathLst>
                <a:path w="124808" h="32503" extrusionOk="0">
                  <a:moveTo>
                    <a:pt x="119984" y="0"/>
                  </a:moveTo>
                  <a:lnTo>
                    <a:pt x="0" y="0"/>
                  </a:lnTo>
                  <a:lnTo>
                    <a:pt x="0" y="32504"/>
                  </a:lnTo>
                  <a:lnTo>
                    <a:pt x="124809" y="32504"/>
                  </a:lnTo>
                  <a:lnTo>
                    <a:pt x="124809" y="2793"/>
                  </a:lnTo>
                  <a:lnTo>
                    <a:pt x="11998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4" name="Google Shape;1964;p22"/>
            <p:cNvSpPr/>
            <p:nvPr/>
          </p:nvSpPr>
          <p:spPr>
            <a:xfrm>
              <a:off x="7104434" y="6480310"/>
              <a:ext cx="39613" cy="31360"/>
            </a:xfrm>
            <a:custGeom>
              <a:avLst/>
              <a:gdLst/>
              <a:ahLst/>
              <a:cxnLst/>
              <a:rect l="l" t="t" r="r" b="b"/>
              <a:pathLst>
                <a:path w="39613" h="31360" extrusionOk="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5" name="Google Shape;1965;p22"/>
            <p:cNvSpPr/>
            <p:nvPr/>
          </p:nvSpPr>
          <p:spPr>
            <a:xfrm>
              <a:off x="7146460" y="6480310"/>
              <a:ext cx="28821" cy="31360"/>
            </a:xfrm>
            <a:custGeom>
              <a:avLst/>
              <a:gdLst/>
              <a:ahLst/>
              <a:cxnLst/>
              <a:rect l="l" t="t" r="r" b="b"/>
              <a:pathLst>
                <a:path w="28821" h="31360" extrusionOk="0">
                  <a:moveTo>
                    <a:pt x="0" y="0"/>
                  </a:moveTo>
                  <a:lnTo>
                    <a:pt x="28822" y="0"/>
                  </a:lnTo>
                  <a:lnTo>
                    <a:pt x="28822" y="31361"/>
                  </a:lnTo>
                  <a:lnTo>
                    <a:pt x="0" y="31361"/>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6" name="Google Shape;1966;p22"/>
            <p:cNvSpPr/>
            <p:nvPr/>
          </p:nvSpPr>
          <p:spPr>
            <a:xfrm>
              <a:off x="6923125" y="6509893"/>
              <a:ext cx="252156" cy="354620"/>
            </a:xfrm>
            <a:custGeom>
              <a:avLst/>
              <a:gdLst/>
              <a:ahLst/>
              <a:cxnLst/>
              <a:rect l="l" t="t" r="r" b="b"/>
              <a:pathLst>
                <a:path w="252156" h="354620" extrusionOk="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7" name="Google Shape;1967;p22"/>
            <p:cNvSpPr/>
            <p:nvPr/>
          </p:nvSpPr>
          <p:spPr>
            <a:xfrm>
              <a:off x="7243717" y="5904639"/>
              <a:ext cx="461397" cy="959874"/>
            </a:xfrm>
            <a:custGeom>
              <a:avLst/>
              <a:gdLst/>
              <a:ahLst/>
              <a:cxnLst/>
              <a:rect l="l" t="t" r="r" b="b"/>
              <a:pathLst>
                <a:path w="461397" h="959874" extrusionOk="0">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8" name="Google Shape;1968;p22"/>
            <p:cNvSpPr/>
            <p:nvPr/>
          </p:nvSpPr>
          <p:spPr>
            <a:xfrm>
              <a:off x="7189120" y="5905147"/>
              <a:ext cx="52183" cy="959366"/>
            </a:xfrm>
            <a:custGeom>
              <a:avLst/>
              <a:gdLst/>
              <a:ahLst/>
              <a:cxnLst/>
              <a:rect l="l" t="t" r="r" b="b"/>
              <a:pathLst>
                <a:path w="52183" h="959366" extrusionOk="0">
                  <a:moveTo>
                    <a:pt x="0" y="14093"/>
                  </a:moveTo>
                  <a:lnTo>
                    <a:pt x="0" y="563990"/>
                  </a:lnTo>
                  <a:lnTo>
                    <a:pt x="0" y="565767"/>
                  </a:lnTo>
                  <a:lnTo>
                    <a:pt x="0" y="603477"/>
                  </a:lnTo>
                  <a:lnTo>
                    <a:pt x="0" y="959366"/>
                  </a:lnTo>
                  <a:lnTo>
                    <a:pt x="52184" y="959366"/>
                  </a:lnTo>
                  <a:lnTo>
                    <a:pt x="52184" y="0"/>
                  </a:lnTo>
                  <a:lnTo>
                    <a:pt x="0" y="14093"/>
                  </a:lnTo>
                  <a:close/>
                </a:path>
              </a:pathLst>
            </a:custGeom>
            <a:solidFill>
              <a:srgbClr val="3B7C7B"/>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69" name="Google Shape;1969;p22"/>
            <p:cNvSpPr/>
            <p:nvPr/>
          </p:nvSpPr>
          <p:spPr>
            <a:xfrm>
              <a:off x="5007194" y="5850297"/>
              <a:ext cx="4190" cy="269298"/>
            </a:xfrm>
            <a:custGeom>
              <a:avLst/>
              <a:gdLst/>
              <a:ahLst/>
              <a:cxnLst/>
              <a:rect l="l" t="t" r="r" b="b"/>
              <a:pathLst>
                <a:path w="4190" h="269298" extrusionOk="0">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0" name="Google Shape;1970;p22"/>
            <p:cNvSpPr/>
            <p:nvPr/>
          </p:nvSpPr>
          <p:spPr>
            <a:xfrm>
              <a:off x="5004147" y="5845091"/>
              <a:ext cx="12696" cy="269171"/>
            </a:xfrm>
            <a:custGeom>
              <a:avLst/>
              <a:gdLst/>
              <a:ahLst/>
              <a:cxnLst/>
              <a:rect l="l" t="t" r="r" b="b"/>
              <a:pathLst>
                <a:path w="12696" h="269171" extrusionOk="0">
                  <a:moveTo>
                    <a:pt x="0" y="269171"/>
                  </a:moveTo>
                  <a:lnTo>
                    <a:pt x="0" y="127"/>
                  </a:lnTo>
                  <a:lnTo>
                    <a:pt x="0" y="0"/>
                  </a:lnTo>
                  <a:lnTo>
                    <a:pt x="0" y="269171"/>
                  </a:lnTo>
                  <a:lnTo>
                    <a:pt x="0" y="269171"/>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1" name="Google Shape;1971;p22"/>
            <p:cNvSpPr/>
            <p:nvPr/>
          </p:nvSpPr>
          <p:spPr>
            <a:xfrm>
              <a:off x="4106745" y="5801288"/>
              <a:ext cx="403373" cy="300785"/>
            </a:xfrm>
            <a:custGeom>
              <a:avLst/>
              <a:gdLst/>
              <a:ahLst/>
              <a:cxnLst/>
              <a:rect l="l" t="t" r="r" b="b"/>
              <a:pathLst>
                <a:path w="403373" h="300785" extrusionOk="0">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2" name="Google Shape;1972;p22"/>
            <p:cNvSpPr/>
            <p:nvPr/>
          </p:nvSpPr>
          <p:spPr>
            <a:xfrm>
              <a:off x="4206541" y="5998976"/>
              <a:ext cx="304720" cy="439688"/>
            </a:xfrm>
            <a:custGeom>
              <a:avLst/>
              <a:gdLst/>
              <a:ahLst/>
              <a:cxnLst/>
              <a:rect l="l" t="t" r="r" b="b"/>
              <a:pathLst>
                <a:path w="304720" h="439688" extrusionOk="0">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3" name="Google Shape;1973;p22"/>
            <p:cNvSpPr/>
            <p:nvPr/>
          </p:nvSpPr>
          <p:spPr>
            <a:xfrm>
              <a:off x="4982055" y="5809540"/>
              <a:ext cx="19552" cy="304468"/>
            </a:xfrm>
            <a:custGeom>
              <a:avLst/>
              <a:gdLst/>
              <a:ahLst/>
              <a:cxnLst/>
              <a:rect l="l" t="t" r="r" b="b"/>
              <a:pathLst>
                <a:path w="19552" h="304468" extrusionOk="0">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4" name="Google Shape;1974;p22"/>
            <p:cNvSpPr/>
            <p:nvPr/>
          </p:nvSpPr>
          <p:spPr>
            <a:xfrm>
              <a:off x="4794144" y="5801288"/>
              <a:ext cx="185498" cy="299643"/>
            </a:xfrm>
            <a:custGeom>
              <a:avLst/>
              <a:gdLst/>
              <a:ahLst/>
              <a:cxnLst/>
              <a:rect l="l" t="t" r="r" b="b"/>
              <a:pathLst>
                <a:path w="185498" h="299643" extrusionOk="0">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5" name="Google Shape;1975;p22"/>
            <p:cNvSpPr/>
            <p:nvPr/>
          </p:nvSpPr>
          <p:spPr>
            <a:xfrm>
              <a:off x="4806713" y="6104486"/>
              <a:ext cx="185625" cy="9522"/>
            </a:xfrm>
            <a:custGeom>
              <a:avLst/>
              <a:gdLst/>
              <a:ahLst/>
              <a:cxnLst/>
              <a:rect l="l" t="t" r="r" b="b"/>
              <a:pathLst>
                <a:path w="185625" h="9522" extrusionOk="0">
                  <a:moveTo>
                    <a:pt x="185626" y="9523"/>
                  </a:moveTo>
                  <a:lnTo>
                    <a:pt x="173691" y="0"/>
                  </a:lnTo>
                  <a:lnTo>
                    <a:pt x="0" y="0"/>
                  </a:lnTo>
                  <a:lnTo>
                    <a:pt x="0" y="9523"/>
                  </a:lnTo>
                  <a:lnTo>
                    <a:pt x="185626" y="952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6" name="Google Shape;1976;p22"/>
            <p:cNvSpPr/>
            <p:nvPr/>
          </p:nvSpPr>
          <p:spPr>
            <a:xfrm>
              <a:off x="7837668" y="5868580"/>
              <a:ext cx="202004" cy="83798"/>
            </a:xfrm>
            <a:custGeom>
              <a:avLst/>
              <a:gdLst/>
              <a:ahLst/>
              <a:cxnLst/>
              <a:rect l="l" t="t" r="r" b="b"/>
              <a:pathLst>
                <a:path w="202004" h="83798" extrusionOk="0">
                  <a:moveTo>
                    <a:pt x="5332" y="83799"/>
                  </a:moveTo>
                  <a:lnTo>
                    <a:pt x="202005" y="83799"/>
                  </a:lnTo>
                  <a:lnTo>
                    <a:pt x="202005" y="0"/>
                  </a:lnTo>
                  <a:lnTo>
                    <a:pt x="0" y="0"/>
                  </a:lnTo>
                  <a:lnTo>
                    <a:pt x="0" y="78466"/>
                  </a:lnTo>
                  <a:cubicBezTo>
                    <a:pt x="2717" y="78953"/>
                    <a:pt x="4850" y="81080"/>
                    <a:pt x="5332" y="83799"/>
                  </a:cubicBez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7" name="Google Shape;1977;p22"/>
            <p:cNvSpPr/>
            <p:nvPr/>
          </p:nvSpPr>
          <p:spPr>
            <a:xfrm>
              <a:off x="7819384" y="5869088"/>
              <a:ext cx="15743" cy="86464"/>
            </a:xfrm>
            <a:custGeom>
              <a:avLst/>
              <a:gdLst/>
              <a:ahLst/>
              <a:cxnLst/>
              <a:rect l="l" t="t" r="r" b="b"/>
              <a:pathLst>
                <a:path w="15743" h="86464" extrusionOk="0">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8" name="Google Shape;1978;p22"/>
            <p:cNvSpPr/>
            <p:nvPr/>
          </p:nvSpPr>
          <p:spPr>
            <a:xfrm>
              <a:off x="7800086" y="5966091"/>
              <a:ext cx="6855" cy="544309"/>
            </a:xfrm>
            <a:custGeom>
              <a:avLst/>
              <a:gdLst/>
              <a:ahLst/>
              <a:cxnLst/>
              <a:rect l="l" t="t" r="r" b="b"/>
              <a:pathLst>
                <a:path w="6855" h="544309" extrusionOk="0">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79" name="Google Shape;1979;p22"/>
            <p:cNvSpPr/>
            <p:nvPr/>
          </p:nvSpPr>
          <p:spPr>
            <a:xfrm>
              <a:off x="7809354" y="5965330"/>
              <a:ext cx="1904" cy="540119"/>
            </a:xfrm>
            <a:custGeom>
              <a:avLst/>
              <a:gdLst/>
              <a:ahLst/>
              <a:cxnLst/>
              <a:rect l="l" t="t" r="r" b="b"/>
              <a:pathLst>
                <a:path w="1904" h="540119" extrusionOk="0">
                  <a:moveTo>
                    <a:pt x="1904" y="0"/>
                  </a:moveTo>
                  <a:lnTo>
                    <a:pt x="0" y="0"/>
                  </a:lnTo>
                  <a:lnTo>
                    <a:pt x="0" y="0"/>
                  </a:lnTo>
                  <a:lnTo>
                    <a:pt x="0" y="540120"/>
                  </a:lnTo>
                  <a:lnTo>
                    <a:pt x="1904" y="539485"/>
                  </a:ln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0" name="Google Shape;1980;p22"/>
            <p:cNvSpPr/>
            <p:nvPr/>
          </p:nvSpPr>
          <p:spPr>
            <a:xfrm>
              <a:off x="7814560" y="5959235"/>
              <a:ext cx="15870" cy="545071"/>
            </a:xfrm>
            <a:custGeom>
              <a:avLst/>
              <a:gdLst/>
              <a:ahLst/>
              <a:cxnLst/>
              <a:rect l="l" t="t" r="r" b="b"/>
              <a:pathLst>
                <a:path w="15870" h="545071" extrusionOk="0">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1" name="Google Shape;1981;p22"/>
            <p:cNvSpPr/>
            <p:nvPr/>
          </p:nvSpPr>
          <p:spPr>
            <a:xfrm>
              <a:off x="7825860" y="5956188"/>
              <a:ext cx="3681" cy="634"/>
            </a:xfrm>
            <a:custGeom>
              <a:avLst/>
              <a:gdLst/>
              <a:ahLst/>
              <a:cxnLst/>
              <a:rect l="l" t="t" r="r" b="b"/>
              <a:pathLst>
                <a:path w="3681" h="634" extrusionOk="0">
                  <a:moveTo>
                    <a:pt x="0" y="635"/>
                  </a:moveTo>
                  <a:lnTo>
                    <a:pt x="3682" y="635"/>
                  </a:lnTo>
                  <a:lnTo>
                    <a:pt x="3682" y="0"/>
                  </a:lnTo>
                  <a:lnTo>
                    <a:pt x="0" y="635"/>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2" name="Google Shape;1982;p22"/>
            <p:cNvSpPr/>
            <p:nvPr/>
          </p:nvSpPr>
          <p:spPr>
            <a:xfrm>
              <a:off x="4788430" y="6033003"/>
              <a:ext cx="4570" cy="93574"/>
            </a:xfrm>
            <a:custGeom>
              <a:avLst/>
              <a:gdLst/>
              <a:ahLst/>
              <a:cxnLst/>
              <a:rect l="l" t="t" r="r" b="b"/>
              <a:pathLst>
                <a:path w="4570" h="93574" extrusionOk="0">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3" name="Google Shape;1983;p22"/>
            <p:cNvSpPr/>
            <p:nvPr/>
          </p:nvSpPr>
          <p:spPr>
            <a:xfrm>
              <a:off x="4518118" y="6140418"/>
              <a:ext cx="695905" cy="304468"/>
            </a:xfrm>
            <a:custGeom>
              <a:avLst/>
              <a:gdLst/>
              <a:ahLst/>
              <a:cxnLst/>
              <a:rect l="l" t="t" r="r" b="b"/>
              <a:pathLst>
                <a:path w="695905" h="304468" extrusionOk="0">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4" name="Google Shape;1984;p22"/>
            <p:cNvSpPr/>
            <p:nvPr/>
          </p:nvSpPr>
          <p:spPr>
            <a:xfrm>
              <a:off x="4524212" y="6250499"/>
              <a:ext cx="245173" cy="189562"/>
            </a:xfrm>
            <a:custGeom>
              <a:avLst/>
              <a:gdLst/>
              <a:ahLst/>
              <a:cxnLst/>
              <a:rect l="l" t="t" r="r" b="b"/>
              <a:pathLst>
                <a:path w="245173" h="189562" extrusionOk="0">
                  <a:moveTo>
                    <a:pt x="0" y="0"/>
                  </a:moveTo>
                  <a:lnTo>
                    <a:pt x="0" y="189563"/>
                  </a:lnTo>
                  <a:lnTo>
                    <a:pt x="2793" y="189563"/>
                  </a:lnTo>
                  <a:lnTo>
                    <a:pt x="245174" y="189563"/>
                  </a:lnTo>
                  <a:lnTo>
                    <a:pt x="245174"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5" name="Google Shape;1985;p22"/>
            <p:cNvSpPr/>
            <p:nvPr/>
          </p:nvSpPr>
          <p:spPr>
            <a:xfrm>
              <a:off x="4782971" y="6028559"/>
              <a:ext cx="3682" cy="98526"/>
            </a:xfrm>
            <a:custGeom>
              <a:avLst/>
              <a:gdLst/>
              <a:ahLst/>
              <a:cxnLst/>
              <a:rect l="l" t="t" r="r" b="b"/>
              <a:pathLst>
                <a:path w="3682" h="98526" extrusionOk="0">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6" name="Google Shape;1986;p22"/>
            <p:cNvSpPr/>
            <p:nvPr/>
          </p:nvSpPr>
          <p:spPr>
            <a:xfrm>
              <a:off x="4524212" y="5014724"/>
              <a:ext cx="255076" cy="1111854"/>
            </a:xfrm>
            <a:custGeom>
              <a:avLst/>
              <a:gdLst/>
              <a:ahLst/>
              <a:cxnLst/>
              <a:rect l="l" t="t" r="r" b="b"/>
              <a:pathLst>
                <a:path w="255076" h="1111854" extrusionOk="0">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7" name="Google Shape;1987;p22"/>
            <p:cNvSpPr/>
            <p:nvPr/>
          </p:nvSpPr>
          <p:spPr>
            <a:xfrm>
              <a:off x="4782971" y="6444124"/>
              <a:ext cx="1037827" cy="420262"/>
            </a:xfrm>
            <a:custGeom>
              <a:avLst/>
              <a:gdLst/>
              <a:ahLst/>
              <a:cxnLst/>
              <a:rect l="l" t="t" r="r" b="b"/>
              <a:pathLst>
                <a:path w="1037827" h="420262" extrusionOk="0">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8" name="Google Shape;1988;p22"/>
            <p:cNvSpPr/>
            <p:nvPr/>
          </p:nvSpPr>
          <p:spPr>
            <a:xfrm>
              <a:off x="4525736" y="6449711"/>
              <a:ext cx="2539" cy="414802"/>
            </a:xfrm>
            <a:custGeom>
              <a:avLst/>
              <a:gdLst/>
              <a:ahLst/>
              <a:cxnLst/>
              <a:rect l="l" t="t" r="r" b="b"/>
              <a:pathLst>
                <a:path w="2539" h="414802" extrusionOk="0">
                  <a:moveTo>
                    <a:pt x="1269" y="0"/>
                  </a:moveTo>
                  <a:lnTo>
                    <a:pt x="0" y="0"/>
                  </a:lnTo>
                  <a:lnTo>
                    <a:pt x="0" y="414803"/>
                  </a:lnTo>
                  <a:lnTo>
                    <a:pt x="2539" y="414803"/>
                  </a:lnTo>
                  <a:lnTo>
                    <a:pt x="2539" y="0"/>
                  </a:lnTo>
                  <a:lnTo>
                    <a:pt x="12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89" name="Google Shape;1989;p22"/>
            <p:cNvSpPr/>
            <p:nvPr/>
          </p:nvSpPr>
          <p:spPr>
            <a:xfrm>
              <a:off x="4199558" y="5985136"/>
              <a:ext cx="310814" cy="14220"/>
            </a:xfrm>
            <a:custGeom>
              <a:avLst/>
              <a:gdLst/>
              <a:ahLst/>
              <a:cxnLst/>
              <a:rect l="l" t="t" r="r" b="b"/>
              <a:pathLst>
                <a:path w="310814" h="14220" extrusionOk="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0" name="Google Shape;1990;p22"/>
            <p:cNvSpPr/>
            <p:nvPr/>
          </p:nvSpPr>
          <p:spPr>
            <a:xfrm>
              <a:off x="3615383" y="6456313"/>
              <a:ext cx="376964" cy="1015"/>
            </a:xfrm>
            <a:custGeom>
              <a:avLst/>
              <a:gdLst/>
              <a:ahLst/>
              <a:cxnLst/>
              <a:rect l="l" t="t" r="r" b="b"/>
              <a:pathLst>
                <a:path w="376964" h="1015" extrusionOk="0">
                  <a:moveTo>
                    <a:pt x="358682" y="1016"/>
                  </a:moveTo>
                  <a:lnTo>
                    <a:pt x="0" y="1016"/>
                  </a:lnTo>
                  <a:lnTo>
                    <a:pt x="0" y="1016"/>
                  </a:lnTo>
                  <a:lnTo>
                    <a:pt x="376965" y="1016"/>
                  </a:lnTo>
                  <a:cubicBezTo>
                    <a:pt x="376965" y="1016"/>
                    <a:pt x="376965" y="1016"/>
                    <a:pt x="37696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1" name="Google Shape;1991;p22"/>
            <p:cNvSpPr/>
            <p:nvPr/>
          </p:nvSpPr>
          <p:spPr>
            <a:xfrm>
              <a:off x="3529680" y="6456059"/>
              <a:ext cx="72878" cy="1650"/>
            </a:xfrm>
            <a:custGeom>
              <a:avLst/>
              <a:gdLst/>
              <a:ahLst/>
              <a:cxnLst/>
              <a:rect l="l" t="t" r="r" b="b"/>
              <a:pathLst>
                <a:path w="72878" h="1650" extrusionOk="0">
                  <a:moveTo>
                    <a:pt x="0" y="1651"/>
                  </a:moveTo>
                  <a:lnTo>
                    <a:pt x="72879" y="1651"/>
                  </a:lnTo>
                  <a:cubicBezTo>
                    <a:pt x="72803" y="1105"/>
                    <a:pt x="72803" y="546"/>
                    <a:pt x="72879" y="0"/>
                  </a:cubicBezTo>
                  <a:lnTo>
                    <a:pt x="72879"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2" name="Google Shape;1992;p22"/>
            <p:cNvSpPr/>
            <p:nvPr/>
          </p:nvSpPr>
          <p:spPr>
            <a:xfrm>
              <a:off x="3271810" y="5894101"/>
              <a:ext cx="5205" cy="3428"/>
            </a:xfrm>
            <a:custGeom>
              <a:avLst/>
              <a:gdLst/>
              <a:ahLst/>
              <a:cxnLst/>
              <a:rect l="l" t="t" r="r" b="b"/>
              <a:pathLst>
                <a:path w="5205" h="3428" extrusionOk="0">
                  <a:moveTo>
                    <a:pt x="5206" y="3428"/>
                  </a:moveTo>
                  <a:lnTo>
                    <a:pt x="5206" y="1016"/>
                  </a:lnTo>
                  <a:lnTo>
                    <a:pt x="889" y="0"/>
                  </a:lnTo>
                  <a:lnTo>
                    <a:pt x="0" y="0"/>
                  </a:lnTo>
                  <a:cubicBezTo>
                    <a:pt x="2171" y="281"/>
                    <a:pt x="4088" y="1545"/>
                    <a:pt x="5206" y="342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3" name="Google Shape;1993;p22"/>
            <p:cNvSpPr/>
            <p:nvPr/>
          </p:nvSpPr>
          <p:spPr>
            <a:xfrm>
              <a:off x="3274476" y="5903623"/>
              <a:ext cx="2539" cy="2539"/>
            </a:xfrm>
            <a:custGeom>
              <a:avLst/>
              <a:gdLst/>
              <a:ahLst/>
              <a:cxnLst/>
              <a:rect l="l" t="t" r="r" b="b"/>
              <a:pathLst>
                <a:path w="2539" h="2539" extrusionOk="0">
                  <a:moveTo>
                    <a:pt x="2539" y="0"/>
                  </a:moveTo>
                  <a:cubicBezTo>
                    <a:pt x="1968" y="1082"/>
                    <a:pt x="1079" y="1967"/>
                    <a:pt x="0" y="2539"/>
                  </a:cubicBezTo>
                  <a:lnTo>
                    <a:pt x="2539" y="2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4" name="Google Shape;1994;p22"/>
            <p:cNvSpPr/>
            <p:nvPr/>
          </p:nvSpPr>
          <p:spPr>
            <a:xfrm>
              <a:off x="3194614" y="5893974"/>
              <a:ext cx="82401" cy="13712"/>
            </a:xfrm>
            <a:custGeom>
              <a:avLst/>
              <a:gdLst/>
              <a:ahLst/>
              <a:cxnLst/>
              <a:rect l="l" t="t" r="r" b="b"/>
              <a:pathLst>
                <a:path w="82401" h="13712" extrusionOk="0">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5" name="Google Shape;1995;p22"/>
            <p:cNvSpPr/>
            <p:nvPr/>
          </p:nvSpPr>
          <p:spPr>
            <a:xfrm>
              <a:off x="6922617" y="6430793"/>
              <a:ext cx="56" cy="1499"/>
            </a:xfrm>
            <a:custGeom>
              <a:avLst/>
              <a:gdLst/>
              <a:ahLst/>
              <a:cxnLst/>
              <a:rect l="l" t="t" r="r" b="b"/>
              <a:pathLst>
                <a:path w="56" h="1499" extrusionOk="0">
                  <a:moveTo>
                    <a:pt x="0" y="0"/>
                  </a:moveTo>
                  <a:cubicBezTo>
                    <a:pt x="0" y="0"/>
                    <a:pt x="0" y="889"/>
                    <a:pt x="0" y="1397"/>
                  </a:cubicBezTo>
                  <a:cubicBezTo>
                    <a:pt x="0" y="1904"/>
                    <a:pt x="127"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6" name="Google Shape;1996;p22"/>
            <p:cNvSpPr/>
            <p:nvPr/>
          </p:nvSpPr>
          <p:spPr>
            <a:xfrm>
              <a:off x="6918935" y="6427110"/>
              <a:ext cx="1143" cy="761"/>
            </a:xfrm>
            <a:custGeom>
              <a:avLst/>
              <a:gdLst/>
              <a:ahLst/>
              <a:cxnLst/>
              <a:rect l="l" t="t" r="r" b="b"/>
              <a:pathLst>
                <a:path w="1143" h="761" extrusionOk="0">
                  <a:moveTo>
                    <a:pt x="0" y="0"/>
                  </a:move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7" name="Google Shape;1997;p22"/>
            <p:cNvSpPr/>
            <p:nvPr/>
          </p:nvSpPr>
          <p:spPr>
            <a:xfrm>
              <a:off x="6876655" y="6425841"/>
              <a:ext cx="41010" cy="6348"/>
            </a:xfrm>
            <a:custGeom>
              <a:avLst/>
              <a:gdLst/>
              <a:ahLst/>
              <a:cxnLst/>
              <a:rect l="l" t="t" r="r" b="b"/>
              <a:pathLst>
                <a:path w="41010" h="6348" extrusionOk="0">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8" name="Google Shape;1998;p22"/>
            <p:cNvSpPr/>
            <p:nvPr/>
          </p:nvSpPr>
          <p:spPr>
            <a:xfrm>
              <a:off x="6921093" y="6428634"/>
              <a:ext cx="761" cy="1015"/>
            </a:xfrm>
            <a:custGeom>
              <a:avLst/>
              <a:gdLst/>
              <a:ahLst/>
              <a:cxnLst/>
              <a:rect l="l" t="t" r="r" b="b"/>
              <a:pathLst>
                <a:path w="761" h="1015" extrusionOk="0">
                  <a:moveTo>
                    <a:pt x="0" y="0"/>
                  </a:moveTo>
                  <a:lnTo>
                    <a:pt x="762"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99" name="Google Shape;1999;p22"/>
            <p:cNvSpPr/>
            <p:nvPr/>
          </p:nvSpPr>
          <p:spPr>
            <a:xfrm>
              <a:off x="6876655" y="6434094"/>
              <a:ext cx="32757" cy="5586"/>
            </a:xfrm>
            <a:custGeom>
              <a:avLst/>
              <a:gdLst/>
              <a:ahLst/>
              <a:cxnLst/>
              <a:rect l="l" t="t" r="r" b="b"/>
              <a:pathLst>
                <a:path w="32757" h="5586" extrusionOk="0">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0" name="Google Shape;2000;p22"/>
            <p:cNvSpPr/>
            <p:nvPr/>
          </p:nvSpPr>
          <p:spPr>
            <a:xfrm>
              <a:off x="6507055" y="6425333"/>
              <a:ext cx="375948" cy="6348"/>
            </a:xfrm>
            <a:custGeom>
              <a:avLst/>
              <a:gdLst/>
              <a:ahLst/>
              <a:cxnLst/>
              <a:rect l="l" t="t" r="r" b="b"/>
              <a:pathLst>
                <a:path w="375948" h="6348" extrusionOk="0">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1" name="Google Shape;2001;p22"/>
            <p:cNvSpPr/>
            <p:nvPr/>
          </p:nvSpPr>
          <p:spPr>
            <a:xfrm>
              <a:off x="6514038" y="6434094"/>
              <a:ext cx="21838" cy="5586"/>
            </a:xfrm>
            <a:custGeom>
              <a:avLst/>
              <a:gdLst/>
              <a:ahLst/>
              <a:cxnLst/>
              <a:rect l="l" t="t" r="r" b="b"/>
              <a:pathLst>
                <a:path w="21838" h="5586" extrusionOk="0">
                  <a:moveTo>
                    <a:pt x="21839" y="508"/>
                  </a:moveTo>
                  <a:lnTo>
                    <a:pt x="0" y="0"/>
                  </a:lnTo>
                  <a:lnTo>
                    <a:pt x="0" y="5587"/>
                  </a:lnTo>
                  <a:lnTo>
                    <a:pt x="21839" y="5587"/>
                  </a:lnTo>
                  <a:lnTo>
                    <a:pt x="21839" y="5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2" name="Google Shape;2002;p22"/>
            <p:cNvSpPr/>
            <p:nvPr/>
          </p:nvSpPr>
          <p:spPr>
            <a:xfrm>
              <a:off x="6538796" y="6434602"/>
              <a:ext cx="344207" cy="5078"/>
            </a:xfrm>
            <a:custGeom>
              <a:avLst/>
              <a:gdLst/>
              <a:ahLst/>
              <a:cxnLst/>
              <a:rect l="l" t="t" r="r" b="b"/>
              <a:pathLst>
                <a:path w="344207" h="5078" extrusionOk="0">
                  <a:moveTo>
                    <a:pt x="337732" y="5079"/>
                  </a:moveTo>
                  <a:lnTo>
                    <a:pt x="337732" y="5079"/>
                  </a:lnTo>
                  <a:cubicBezTo>
                    <a:pt x="340780" y="5015"/>
                    <a:pt x="343420" y="2946"/>
                    <a:pt x="344207" y="0"/>
                  </a:cubicBezTo>
                  <a:lnTo>
                    <a:pt x="0" y="0"/>
                  </a:lnTo>
                  <a:lnTo>
                    <a:pt x="0" y="50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3" name="Google Shape;2003;p22"/>
            <p:cNvSpPr/>
            <p:nvPr/>
          </p:nvSpPr>
          <p:spPr>
            <a:xfrm>
              <a:off x="6513657" y="6432189"/>
              <a:ext cx="23361" cy="2412"/>
            </a:xfrm>
            <a:custGeom>
              <a:avLst/>
              <a:gdLst/>
              <a:ahLst/>
              <a:cxnLst/>
              <a:rect l="l" t="t" r="r" b="b"/>
              <a:pathLst>
                <a:path w="23361" h="2412" extrusionOk="0">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4" name="Google Shape;2004;p22"/>
            <p:cNvSpPr/>
            <p:nvPr/>
          </p:nvSpPr>
          <p:spPr>
            <a:xfrm>
              <a:off x="6537019" y="6431954"/>
              <a:ext cx="372774" cy="2647"/>
            </a:xfrm>
            <a:custGeom>
              <a:avLst/>
              <a:gdLst/>
              <a:ahLst/>
              <a:cxnLst/>
              <a:rect l="l" t="t" r="r" b="b"/>
              <a:pathLst>
                <a:path w="372774" h="2647" extrusionOk="0">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5" name="Google Shape;2005;p22"/>
            <p:cNvSpPr/>
            <p:nvPr/>
          </p:nvSpPr>
          <p:spPr>
            <a:xfrm>
              <a:off x="6875386" y="6521701"/>
              <a:ext cx="2412" cy="342812"/>
            </a:xfrm>
            <a:custGeom>
              <a:avLst/>
              <a:gdLst/>
              <a:ahLst/>
              <a:cxnLst/>
              <a:rect l="l" t="t" r="r" b="b"/>
              <a:pathLst>
                <a:path w="2412" h="342812" extrusionOk="0">
                  <a:moveTo>
                    <a:pt x="1269" y="0"/>
                  </a:moveTo>
                  <a:lnTo>
                    <a:pt x="0" y="0"/>
                  </a:lnTo>
                  <a:lnTo>
                    <a:pt x="0" y="342812"/>
                  </a:lnTo>
                  <a:lnTo>
                    <a:pt x="2412" y="342812"/>
                  </a:lnTo>
                  <a:lnTo>
                    <a:pt x="2412" y="0"/>
                  </a:lnTo>
                  <a:lnTo>
                    <a:pt x="12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6" name="Google Shape;2006;p22"/>
            <p:cNvSpPr/>
            <p:nvPr/>
          </p:nvSpPr>
          <p:spPr>
            <a:xfrm>
              <a:off x="6536371" y="6432180"/>
              <a:ext cx="2433" cy="75936"/>
            </a:xfrm>
            <a:custGeom>
              <a:avLst/>
              <a:gdLst/>
              <a:ahLst/>
              <a:cxnLst/>
              <a:rect l="l" t="t" r="r" b="b"/>
              <a:pathLst>
                <a:path w="2433" h="75936" extrusionOk="0">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7" name="Google Shape;2007;p22"/>
            <p:cNvSpPr/>
            <p:nvPr/>
          </p:nvSpPr>
          <p:spPr>
            <a:xfrm>
              <a:off x="7144048" y="6480310"/>
              <a:ext cx="2412" cy="31360"/>
            </a:xfrm>
            <a:custGeom>
              <a:avLst/>
              <a:gdLst/>
              <a:ahLst/>
              <a:cxnLst/>
              <a:rect l="l" t="t" r="r" b="b"/>
              <a:pathLst>
                <a:path w="2412" h="31360" extrusionOk="0">
                  <a:moveTo>
                    <a:pt x="0" y="0"/>
                  </a:moveTo>
                  <a:lnTo>
                    <a:pt x="2412" y="0"/>
                  </a:lnTo>
                  <a:lnTo>
                    <a:pt x="2412" y="31361"/>
                  </a:lnTo>
                  <a:lnTo>
                    <a:pt x="0" y="313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8" name="Google Shape;2008;p22"/>
            <p:cNvSpPr/>
            <p:nvPr/>
          </p:nvSpPr>
          <p:spPr>
            <a:xfrm>
              <a:off x="5215674" y="5631786"/>
              <a:ext cx="38" cy="1269"/>
            </a:xfrm>
            <a:custGeom>
              <a:avLst/>
              <a:gdLst/>
              <a:ahLst/>
              <a:cxnLst/>
              <a:rect l="l" t="t" r="r" b="b"/>
              <a:pathLst>
                <a:path w="38" h="1269" extrusionOk="0">
                  <a:moveTo>
                    <a:pt x="0" y="0"/>
                  </a:moveTo>
                  <a:cubicBezTo>
                    <a:pt x="51" y="422"/>
                    <a:pt x="51" y="848"/>
                    <a:pt x="0" y="1270"/>
                  </a:cubicBezTo>
                  <a:cubicBezTo>
                    <a:pt x="51" y="848"/>
                    <a:pt x="51" y="42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09" name="Google Shape;2009;p22"/>
            <p:cNvSpPr/>
            <p:nvPr/>
          </p:nvSpPr>
          <p:spPr>
            <a:xfrm>
              <a:off x="5171108" y="5628215"/>
              <a:ext cx="39359" cy="13728"/>
            </a:xfrm>
            <a:custGeom>
              <a:avLst/>
              <a:gdLst/>
              <a:ahLst/>
              <a:cxnLst/>
              <a:rect l="l" t="t" r="r" b="b"/>
              <a:pathLst>
                <a:path w="39359" h="13728" extrusionOk="0">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0" name="Google Shape;2010;p22"/>
            <p:cNvSpPr/>
            <p:nvPr/>
          </p:nvSpPr>
          <p:spPr>
            <a:xfrm>
              <a:off x="5211738" y="5628612"/>
              <a:ext cx="1269" cy="12696"/>
            </a:xfrm>
            <a:custGeom>
              <a:avLst/>
              <a:gdLst/>
              <a:ahLst/>
              <a:cxnLst/>
              <a:rect l="l" t="t" r="r" b="b"/>
              <a:pathLst>
                <a:path w="1269" h="12696" extrusionOk="0">
                  <a:moveTo>
                    <a:pt x="0" y="0"/>
                  </a:moveTo>
                  <a:lnTo>
                    <a:pt x="12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1" name="Google Shape;2011;p22"/>
            <p:cNvSpPr/>
            <p:nvPr/>
          </p:nvSpPr>
          <p:spPr>
            <a:xfrm>
              <a:off x="5214023" y="5629754"/>
              <a:ext cx="1015" cy="1015"/>
            </a:xfrm>
            <a:custGeom>
              <a:avLst/>
              <a:gdLst/>
              <a:ahLst/>
              <a:cxnLst/>
              <a:rect l="l" t="t" r="r" b="b"/>
              <a:pathLst>
                <a:path w="1015" h="1015" extrusionOk="0">
                  <a:moveTo>
                    <a:pt x="0" y="0"/>
                  </a:moveTo>
                  <a:lnTo>
                    <a:pt x="1016"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2" name="Google Shape;2012;p22"/>
            <p:cNvSpPr/>
            <p:nvPr/>
          </p:nvSpPr>
          <p:spPr>
            <a:xfrm>
              <a:off x="4680254" y="4827447"/>
              <a:ext cx="13712" cy="173564"/>
            </a:xfrm>
            <a:custGeom>
              <a:avLst/>
              <a:gdLst/>
              <a:ahLst/>
              <a:cxnLst/>
              <a:rect l="l" t="t" r="r" b="b"/>
              <a:pathLst>
                <a:path w="13712" h="173564" extrusionOk="0">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3" name="Google Shape;2013;p22"/>
            <p:cNvSpPr/>
            <p:nvPr/>
          </p:nvSpPr>
          <p:spPr>
            <a:xfrm>
              <a:off x="3529299" y="6453393"/>
              <a:ext cx="72625" cy="2412"/>
            </a:xfrm>
            <a:custGeom>
              <a:avLst/>
              <a:gdLst/>
              <a:ahLst/>
              <a:cxnLst/>
              <a:rect l="l" t="t" r="r" b="b"/>
              <a:pathLst>
                <a:path w="72625" h="2412" extrusionOk="0">
                  <a:moveTo>
                    <a:pt x="0" y="2412"/>
                  </a:moveTo>
                  <a:lnTo>
                    <a:pt x="72625" y="2412"/>
                  </a:lnTo>
                  <a:lnTo>
                    <a:pt x="72625" y="1270"/>
                  </a:lnTo>
                  <a:lnTo>
                    <a:pt x="72625" y="0"/>
                  </a:lnTo>
                  <a:lnTo>
                    <a:pt x="0" y="0"/>
                  </a:lnTo>
                  <a:lnTo>
                    <a:pt x="0"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4" name="Google Shape;2014;p22"/>
            <p:cNvSpPr/>
            <p:nvPr/>
          </p:nvSpPr>
          <p:spPr>
            <a:xfrm>
              <a:off x="3974191" y="6454154"/>
              <a:ext cx="17775" cy="2539"/>
            </a:xfrm>
            <a:custGeom>
              <a:avLst/>
              <a:gdLst/>
              <a:ahLst/>
              <a:cxnLst/>
              <a:rect l="l" t="t" r="r" b="b"/>
              <a:pathLst>
                <a:path w="17775" h="2539" extrusionOk="0">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5" name="Google Shape;2015;p22"/>
            <p:cNvSpPr/>
            <p:nvPr/>
          </p:nvSpPr>
          <p:spPr>
            <a:xfrm>
              <a:off x="3615637" y="6454789"/>
              <a:ext cx="358427" cy="2539"/>
            </a:xfrm>
            <a:custGeom>
              <a:avLst/>
              <a:gdLst/>
              <a:ahLst/>
              <a:cxnLst/>
              <a:rect l="l" t="t" r="r" b="b"/>
              <a:pathLst>
                <a:path w="358427" h="2539" extrusionOk="0">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6" name="Google Shape;2016;p22"/>
            <p:cNvSpPr/>
            <p:nvPr/>
          </p:nvSpPr>
          <p:spPr>
            <a:xfrm>
              <a:off x="4941552" y="4820971"/>
              <a:ext cx="1269" cy="12696"/>
            </a:xfrm>
            <a:custGeom>
              <a:avLst/>
              <a:gdLst/>
              <a:ahLst/>
              <a:cxnLst/>
              <a:rect l="l" t="t" r="r" b="b"/>
              <a:pathLst>
                <a:path w="1269" h="12696" extrusionOk="0">
                  <a:moveTo>
                    <a:pt x="0" y="0"/>
                  </a:moveTo>
                  <a:lnTo>
                    <a:pt x="12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7" name="Google Shape;2017;p22"/>
            <p:cNvSpPr/>
            <p:nvPr/>
          </p:nvSpPr>
          <p:spPr>
            <a:xfrm>
              <a:off x="4943838" y="4822114"/>
              <a:ext cx="1015" cy="888"/>
            </a:xfrm>
            <a:custGeom>
              <a:avLst/>
              <a:gdLst/>
              <a:ahLst/>
              <a:cxnLst/>
              <a:rect l="l" t="t" r="r" b="b"/>
              <a:pathLst>
                <a:path w="1015" h="888" extrusionOk="0">
                  <a:moveTo>
                    <a:pt x="0" y="0"/>
                  </a:moveTo>
                  <a:cubicBezTo>
                    <a:pt x="394" y="226"/>
                    <a:pt x="736" y="528"/>
                    <a:pt x="1016" y="889"/>
                  </a:cubicBezTo>
                  <a:cubicBezTo>
                    <a:pt x="736" y="528"/>
                    <a:pt x="394" y="22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8" name="Google Shape;2018;p22"/>
            <p:cNvSpPr/>
            <p:nvPr/>
          </p:nvSpPr>
          <p:spPr>
            <a:xfrm>
              <a:off x="4945615" y="4824400"/>
              <a:ext cx="635" cy="1269"/>
            </a:xfrm>
            <a:custGeom>
              <a:avLst/>
              <a:gdLst/>
              <a:ahLst/>
              <a:cxnLst/>
              <a:rect l="l" t="t" r="r" b="b"/>
              <a:pathLst>
                <a:path w="635" h="1269" extrusionOk="0">
                  <a:moveTo>
                    <a:pt x="0" y="0"/>
                  </a:moveTo>
                  <a:cubicBezTo>
                    <a:pt x="241" y="410"/>
                    <a:pt x="444" y="834"/>
                    <a:pt x="635" y="1270"/>
                  </a:cubicBezTo>
                  <a:cubicBezTo>
                    <a:pt x="444" y="834"/>
                    <a:pt x="241" y="41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19" name="Google Shape;2019;p22"/>
            <p:cNvSpPr/>
            <p:nvPr/>
          </p:nvSpPr>
          <p:spPr>
            <a:xfrm>
              <a:off x="4680254" y="4820703"/>
              <a:ext cx="260028" cy="13726"/>
            </a:xfrm>
            <a:custGeom>
              <a:avLst/>
              <a:gdLst/>
              <a:ahLst/>
              <a:cxnLst/>
              <a:rect l="l" t="t" r="r" b="b"/>
              <a:pathLst>
                <a:path w="260028" h="13726" extrusionOk="0">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0" name="Google Shape;2020;p22"/>
            <p:cNvSpPr/>
            <p:nvPr/>
          </p:nvSpPr>
          <p:spPr>
            <a:xfrm>
              <a:off x="4933018" y="4821592"/>
              <a:ext cx="21103" cy="31629"/>
            </a:xfrm>
            <a:custGeom>
              <a:avLst/>
              <a:gdLst/>
              <a:ahLst/>
              <a:cxnLst/>
              <a:rect l="l" t="t" r="r" b="b"/>
              <a:pathLst>
                <a:path w="21103" h="31629" extrusionOk="0">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1" name="Google Shape;2021;p22"/>
            <p:cNvSpPr/>
            <p:nvPr/>
          </p:nvSpPr>
          <p:spPr>
            <a:xfrm>
              <a:off x="4938378" y="4826297"/>
              <a:ext cx="2412" cy="961278"/>
            </a:xfrm>
            <a:custGeom>
              <a:avLst/>
              <a:gdLst/>
              <a:ahLst/>
              <a:cxnLst/>
              <a:rect l="l" t="t" r="r" b="b"/>
              <a:pathLst>
                <a:path w="2412" h="961278" extrusionOk="0">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2" name="Google Shape;2022;p22"/>
            <p:cNvSpPr/>
            <p:nvPr/>
          </p:nvSpPr>
          <p:spPr>
            <a:xfrm>
              <a:off x="4939902" y="4847254"/>
              <a:ext cx="13839" cy="940321"/>
            </a:xfrm>
            <a:custGeom>
              <a:avLst/>
              <a:gdLst/>
              <a:ahLst/>
              <a:cxnLst/>
              <a:rect l="l" t="t" r="r" b="b"/>
              <a:pathLst>
                <a:path w="13839" h="940321" extrusionOk="0">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3" name="Google Shape;2023;p22"/>
            <p:cNvSpPr/>
            <p:nvPr/>
          </p:nvSpPr>
          <p:spPr>
            <a:xfrm>
              <a:off x="3975969" y="5448699"/>
              <a:ext cx="1269" cy="12696"/>
            </a:xfrm>
            <a:custGeom>
              <a:avLst/>
              <a:gdLst/>
              <a:ahLst/>
              <a:cxnLst/>
              <a:rect l="l" t="t" r="r" b="b"/>
              <a:pathLst>
                <a:path w="1269" h="12696" extrusionOk="0">
                  <a:moveTo>
                    <a:pt x="0" y="0"/>
                  </a:move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4" name="Google Shape;2024;p22"/>
            <p:cNvSpPr/>
            <p:nvPr/>
          </p:nvSpPr>
          <p:spPr>
            <a:xfrm>
              <a:off x="3608781" y="5448381"/>
              <a:ext cx="365791" cy="13649"/>
            </a:xfrm>
            <a:custGeom>
              <a:avLst/>
              <a:gdLst/>
              <a:ahLst/>
              <a:cxnLst/>
              <a:rect l="l" t="t" r="r" b="b"/>
              <a:pathLst>
                <a:path w="365791" h="13649" extrusionOk="0">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5" name="Google Shape;2025;p22"/>
            <p:cNvSpPr/>
            <p:nvPr/>
          </p:nvSpPr>
          <p:spPr>
            <a:xfrm>
              <a:off x="4003902" y="5467998"/>
              <a:ext cx="761" cy="1015"/>
            </a:xfrm>
            <a:custGeom>
              <a:avLst/>
              <a:gdLst/>
              <a:ahLst/>
              <a:cxnLst/>
              <a:rect l="l" t="t" r="r" b="b"/>
              <a:pathLst>
                <a:path w="761" h="1015" extrusionOk="0">
                  <a:moveTo>
                    <a:pt x="0" y="0"/>
                  </a:moveTo>
                  <a:lnTo>
                    <a:pt x="762"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6" name="Google Shape;2026;p22"/>
            <p:cNvSpPr/>
            <p:nvPr/>
          </p:nvSpPr>
          <p:spPr>
            <a:xfrm>
              <a:off x="4005171" y="5470156"/>
              <a:ext cx="56" cy="1506"/>
            </a:xfrm>
            <a:custGeom>
              <a:avLst/>
              <a:gdLst/>
              <a:ahLst/>
              <a:cxnLst/>
              <a:rect l="l" t="t" r="r" b="b"/>
              <a:pathLst>
                <a:path w="56" h="1506" extrusionOk="0">
                  <a:moveTo>
                    <a:pt x="0" y="0"/>
                  </a:moveTo>
                  <a:cubicBezTo>
                    <a:pt x="0" y="0"/>
                    <a:pt x="0" y="889"/>
                    <a:pt x="0" y="1397"/>
                  </a:cubicBezTo>
                  <a:cubicBezTo>
                    <a:pt x="0" y="1904"/>
                    <a:pt x="127"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7" name="Google Shape;2027;p22"/>
            <p:cNvSpPr/>
            <p:nvPr/>
          </p:nvSpPr>
          <p:spPr>
            <a:xfrm>
              <a:off x="3967016" y="5449188"/>
              <a:ext cx="35996" cy="26681"/>
            </a:xfrm>
            <a:custGeom>
              <a:avLst/>
              <a:gdLst/>
              <a:ahLst/>
              <a:cxnLst/>
              <a:rect l="l" t="t" r="r" b="b"/>
              <a:pathLst>
                <a:path w="35996" h="26681" extrusionOk="0">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8" name="Google Shape;2028;p22"/>
            <p:cNvSpPr/>
            <p:nvPr/>
          </p:nvSpPr>
          <p:spPr>
            <a:xfrm>
              <a:off x="3972668" y="5453904"/>
              <a:ext cx="2412" cy="1003424"/>
            </a:xfrm>
            <a:custGeom>
              <a:avLst/>
              <a:gdLst/>
              <a:ahLst/>
              <a:cxnLst/>
              <a:rect l="l" t="t" r="r" b="b"/>
              <a:pathLst>
                <a:path w="2412" h="1003424" extrusionOk="0">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29" name="Google Shape;2029;p22"/>
            <p:cNvSpPr/>
            <p:nvPr/>
          </p:nvSpPr>
          <p:spPr>
            <a:xfrm>
              <a:off x="3457309" y="5738566"/>
              <a:ext cx="144488" cy="13712"/>
            </a:xfrm>
            <a:custGeom>
              <a:avLst/>
              <a:gdLst/>
              <a:ahLst/>
              <a:cxnLst/>
              <a:rect l="l" t="t" r="r" b="b"/>
              <a:pathLst>
                <a:path w="144488" h="13712" extrusionOk="0">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0" name="Google Shape;2030;p22"/>
            <p:cNvSpPr/>
            <p:nvPr/>
          </p:nvSpPr>
          <p:spPr>
            <a:xfrm>
              <a:off x="4019265" y="5615026"/>
              <a:ext cx="24885" cy="22092"/>
            </a:xfrm>
            <a:custGeom>
              <a:avLst/>
              <a:gdLst/>
              <a:ahLst/>
              <a:cxnLst/>
              <a:rect l="l" t="t" r="r" b="b"/>
              <a:pathLst>
                <a:path w="24885" h="22092" extrusionOk="0">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1" name="Google Shape;2031;p22"/>
            <p:cNvSpPr/>
            <p:nvPr/>
          </p:nvSpPr>
          <p:spPr>
            <a:xfrm>
              <a:off x="4045166" y="5628739"/>
              <a:ext cx="47" cy="1015"/>
            </a:xfrm>
            <a:custGeom>
              <a:avLst/>
              <a:gdLst/>
              <a:ahLst/>
              <a:cxnLst/>
              <a:rect l="l" t="t" r="r" b="b"/>
              <a:pathLst>
                <a:path w="47" h="1015" extrusionOk="0">
                  <a:moveTo>
                    <a:pt x="0" y="0"/>
                  </a:moveTo>
                  <a:cubicBezTo>
                    <a:pt x="64" y="335"/>
                    <a:pt x="64" y="681"/>
                    <a:pt x="0" y="1016"/>
                  </a:cubicBezTo>
                  <a:cubicBezTo>
                    <a:pt x="64" y="681"/>
                    <a:pt x="64" y="33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2" name="Google Shape;2032;p22"/>
            <p:cNvSpPr/>
            <p:nvPr/>
          </p:nvSpPr>
          <p:spPr>
            <a:xfrm>
              <a:off x="4046436" y="5630897"/>
              <a:ext cx="47" cy="1396"/>
            </a:xfrm>
            <a:custGeom>
              <a:avLst/>
              <a:gdLst/>
              <a:ahLst/>
              <a:cxnLst/>
              <a:rect l="l" t="t" r="r" b="b"/>
              <a:pathLst>
                <a:path w="47" h="1396" extrusionOk="0">
                  <a:moveTo>
                    <a:pt x="0" y="0"/>
                  </a:moveTo>
                  <a:cubicBezTo>
                    <a:pt x="63" y="464"/>
                    <a:pt x="63" y="933"/>
                    <a:pt x="0" y="1397"/>
                  </a:cubicBezTo>
                  <a:cubicBezTo>
                    <a:pt x="63" y="933"/>
                    <a:pt x="63" y="46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3" name="Google Shape;2033;p22"/>
            <p:cNvSpPr/>
            <p:nvPr/>
          </p:nvSpPr>
          <p:spPr>
            <a:xfrm>
              <a:off x="4018249" y="5613376"/>
              <a:ext cx="1396" cy="12696"/>
            </a:xfrm>
            <a:custGeom>
              <a:avLst/>
              <a:gdLst/>
              <a:ahLst/>
              <a:cxnLst/>
              <a:rect l="l" t="t" r="r" b="b"/>
              <a:pathLst>
                <a:path w="1396" h="12696" extrusionOk="0">
                  <a:moveTo>
                    <a:pt x="0" y="0"/>
                  </a:move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4" name="Google Shape;2034;p22"/>
            <p:cNvSpPr/>
            <p:nvPr/>
          </p:nvSpPr>
          <p:spPr>
            <a:xfrm>
              <a:off x="4015963" y="5627088"/>
              <a:ext cx="635" cy="380"/>
            </a:xfrm>
            <a:custGeom>
              <a:avLst/>
              <a:gdLst/>
              <a:ahLst/>
              <a:cxnLst/>
              <a:rect l="l" t="t" r="r" b="b"/>
              <a:pathLst>
                <a:path w="635" h="380" extrusionOk="0">
                  <a:moveTo>
                    <a:pt x="635" y="0"/>
                  </a:moveTo>
                  <a:lnTo>
                    <a:pt x="0" y="0"/>
                  </a:lnTo>
                  <a:lnTo>
                    <a:pt x="635" y="381"/>
                  </a:lnTo>
                  <a:lnTo>
                    <a:pt x="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5" name="Google Shape;2035;p22"/>
            <p:cNvSpPr/>
            <p:nvPr/>
          </p:nvSpPr>
          <p:spPr>
            <a:xfrm>
              <a:off x="4005552" y="5614137"/>
              <a:ext cx="18924" cy="13839"/>
            </a:xfrm>
            <a:custGeom>
              <a:avLst/>
              <a:gdLst/>
              <a:ahLst/>
              <a:cxnLst/>
              <a:rect l="l" t="t" r="r" b="b"/>
              <a:pathLst>
                <a:path w="18924" h="13839" extrusionOk="0">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6" name="Google Shape;2036;p22"/>
            <p:cNvSpPr/>
            <p:nvPr/>
          </p:nvSpPr>
          <p:spPr>
            <a:xfrm>
              <a:off x="4033104" y="5626773"/>
              <a:ext cx="13760" cy="819635"/>
            </a:xfrm>
            <a:custGeom>
              <a:avLst/>
              <a:gdLst/>
              <a:ahLst/>
              <a:cxnLst/>
              <a:rect l="l" t="t" r="r" b="b"/>
              <a:pathLst>
                <a:path w="13760" h="819635" extrusionOk="0">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7" name="Google Shape;2037;p22"/>
            <p:cNvSpPr/>
            <p:nvPr/>
          </p:nvSpPr>
          <p:spPr>
            <a:xfrm>
              <a:off x="4016598" y="5618835"/>
              <a:ext cx="2539" cy="827574"/>
            </a:xfrm>
            <a:custGeom>
              <a:avLst/>
              <a:gdLst/>
              <a:ahLst/>
              <a:cxnLst/>
              <a:rect l="l" t="t" r="r" b="b"/>
              <a:pathLst>
                <a:path w="2539" h="827574" extrusionOk="0">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8" name="Google Shape;2038;p22"/>
            <p:cNvSpPr/>
            <p:nvPr/>
          </p:nvSpPr>
          <p:spPr>
            <a:xfrm>
              <a:off x="4143184" y="5621248"/>
              <a:ext cx="13839" cy="166327"/>
            </a:xfrm>
            <a:custGeom>
              <a:avLst/>
              <a:gdLst/>
              <a:ahLst/>
              <a:cxnLst/>
              <a:rect l="l" t="t" r="r" b="b"/>
              <a:pathLst>
                <a:path w="13839" h="166327" extrusionOk="0">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39" name="Google Shape;2039;p22"/>
            <p:cNvSpPr/>
            <p:nvPr/>
          </p:nvSpPr>
          <p:spPr>
            <a:xfrm>
              <a:off x="4166927" y="6447806"/>
              <a:ext cx="25393" cy="5459"/>
            </a:xfrm>
            <a:custGeom>
              <a:avLst/>
              <a:gdLst/>
              <a:ahLst/>
              <a:cxnLst/>
              <a:rect l="l" t="t" r="r" b="b"/>
              <a:pathLst>
                <a:path w="25393" h="5459" extrusionOk="0">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0" name="Google Shape;2040;p22"/>
            <p:cNvSpPr/>
            <p:nvPr/>
          </p:nvSpPr>
          <p:spPr>
            <a:xfrm>
              <a:off x="4158547" y="6438664"/>
              <a:ext cx="33519" cy="6729"/>
            </a:xfrm>
            <a:custGeom>
              <a:avLst/>
              <a:gdLst/>
              <a:ahLst/>
              <a:cxnLst/>
              <a:rect l="l" t="t" r="r" b="b"/>
              <a:pathLst>
                <a:path w="33519" h="6729" extrusionOk="0">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1" name="Google Shape;2041;p22"/>
            <p:cNvSpPr/>
            <p:nvPr/>
          </p:nvSpPr>
          <p:spPr>
            <a:xfrm>
              <a:off x="4157024" y="6440315"/>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2" name="Google Shape;2042;p22"/>
            <p:cNvSpPr/>
            <p:nvPr/>
          </p:nvSpPr>
          <p:spPr>
            <a:xfrm>
              <a:off x="4166673" y="6445521"/>
              <a:ext cx="18790" cy="2412"/>
            </a:xfrm>
            <a:custGeom>
              <a:avLst/>
              <a:gdLst/>
              <a:ahLst/>
              <a:cxnLst/>
              <a:rect l="l" t="t" r="r" b="b"/>
              <a:pathLst>
                <a:path w="18790" h="2412" extrusionOk="0">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3" name="Google Shape;2043;p22"/>
            <p:cNvSpPr/>
            <p:nvPr/>
          </p:nvSpPr>
          <p:spPr>
            <a:xfrm>
              <a:off x="7960064" y="6518527"/>
              <a:ext cx="2412" cy="345986"/>
            </a:xfrm>
            <a:custGeom>
              <a:avLst/>
              <a:gdLst/>
              <a:ahLst/>
              <a:cxnLst/>
              <a:rect l="l" t="t" r="r" b="b"/>
              <a:pathLst>
                <a:path w="2412" h="345986" extrusionOk="0">
                  <a:moveTo>
                    <a:pt x="0" y="0"/>
                  </a:moveTo>
                  <a:lnTo>
                    <a:pt x="2412" y="0"/>
                  </a:lnTo>
                  <a:lnTo>
                    <a:pt x="2412" y="345986"/>
                  </a:lnTo>
                  <a:lnTo>
                    <a:pt x="0" y="3459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4" name="Google Shape;2044;p22"/>
            <p:cNvSpPr/>
            <p:nvPr/>
          </p:nvSpPr>
          <p:spPr>
            <a:xfrm>
              <a:off x="5893804" y="6440061"/>
              <a:ext cx="65007" cy="11554"/>
            </a:xfrm>
            <a:custGeom>
              <a:avLst/>
              <a:gdLst/>
              <a:ahLst/>
              <a:cxnLst/>
              <a:rect l="l" t="t" r="r" b="b"/>
              <a:pathLst>
                <a:path w="65007" h="11554" extrusionOk="0">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5" name="Google Shape;2045;p22"/>
            <p:cNvSpPr/>
            <p:nvPr/>
          </p:nvSpPr>
          <p:spPr>
            <a:xfrm>
              <a:off x="5211738" y="5852836"/>
              <a:ext cx="2412" cy="273741"/>
            </a:xfrm>
            <a:custGeom>
              <a:avLst/>
              <a:gdLst/>
              <a:ahLst/>
              <a:cxnLst/>
              <a:rect l="l" t="t" r="r" b="b"/>
              <a:pathLst>
                <a:path w="2412" h="273741" extrusionOk="0">
                  <a:moveTo>
                    <a:pt x="1269" y="273742"/>
                  </a:moveTo>
                  <a:lnTo>
                    <a:pt x="2412" y="273742"/>
                  </a:lnTo>
                  <a:lnTo>
                    <a:pt x="2412" y="0"/>
                  </a:lnTo>
                  <a:lnTo>
                    <a:pt x="1269" y="0"/>
                  </a:lnTo>
                  <a:lnTo>
                    <a:pt x="0" y="0"/>
                  </a:lnTo>
                  <a:lnTo>
                    <a:pt x="0" y="27348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6" name="Google Shape;2046;p22"/>
            <p:cNvSpPr/>
            <p:nvPr/>
          </p:nvSpPr>
          <p:spPr>
            <a:xfrm>
              <a:off x="5202977" y="5631262"/>
              <a:ext cx="16759" cy="21727"/>
            </a:xfrm>
            <a:custGeom>
              <a:avLst/>
              <a:gdLst/>
              <a:ahLst/>
              <a:cxnLst/>
              <a:rect l="l" t="t" r="r" b="b"/>
              <a:pathLst>
                <a:path w="16759" h="21727" extrusionOk="0">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7" name="Google Shape;2047;p22"/>
            <p:cNvSpPr/>
            <p:nvPr/>
          </p:nvSpPr>
          <p:spPr>
            <a:xfrm>
              <a:off x="5208564" y="5633817"/>
              <a:ext cx="2412" cy="12696"/>
            </a:xfrm>
            <a:custGeom>
              <a:avLst/>
              <a:gdLst/>
              <a:ahLst/>
              <a:cxnLst/>
              <a:rect l="l" t="t" r="r" b="b"/>
              <a:pathLst>
                <a:path w="2412" h="12696" extrusionOk="0">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8" name="Google Shape;2048;p22"/>
            <p:cNvSpPr/>
            <p:nvPr/>
          </p:nvSpPr>
          <p:spPr>
            <a:xfrm>
              <a:off x="8184923" y="6511925"/>
              <a:ext cx="1099" cy="987"/>
            </a:xfrm>
            <a:custGeom>
              <a:avLst/>
              <a:gdLst/>
              <a:ahLst/>
              <a:cxnLst/>
              <a:rect l="l" t="t" r="r" b="b"/>
              <a:pathLst>
                <a:path w="1099" h="987" extrusionOk="0">
                  <a:moveTo>
                    <a:pt x="0" y="0"/>
                  </a:moveTo>
                  <a:cubicBezTo>
                    <a:pt x="0" y="0"/>
                    <a:pt x="635" y="0"/>
                    <a:pt x="1015" y="762"/>
                  </a:cubicBezTo>
                  <a:cubicBezTo>
                    <a:pt x="1396" y="1524"/>
                    <a:pt x="380" y="12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49" name="Google Shape;2049;p22"/>
            <p:cNvSpPr/>
            <p:nvPr/>
          </p:nvSpPr>
          <p:spPr>
            <a:xfrm>
              <a:off x="8187081" y="6513067"/>
              <a:ext cx="19" cy="1015"/>
            </a:xfrm>
            <a:custGeom>
              <a:avLst/>
              <a:gdLst/>
              <a:ahLst/>
              <a:cxnLst/>
              <a:rect l="l" t="t" r="r" b="b"/>
              <a:pathLst>
                <a:path w="19" h="1015" extrusionOk="0">
                  <a:moveTo>
                    <a:pt x="0" y="0"/>
                  </a:moveTo>
                  <a:cubicBezTo>
                    <a:pt x="26" y="343"/>
                    <a:pt x="26" y="673"/>
                    <a:pt x="0" y="1016"/>
                  </a:cubicBezTo>
                  <a:cubicBezTo>
                    <a:pt x="26" y="673"/>
                    <a:pt x="26" y="343"/>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0" name="Google Shape;2050;p22"/>
            <p:cNvSpPr/>
            <p:nvPr/>
          </p:nvSpPr>
          <p:spPr>
            <a:xfrm>
              <a:off x="8188477" y="6515607"/>
              <a:ext cx="56" cy="1499"/>
            </a:xfrm>
            <a:custGeom>
              <a:avLst/>
              <a:gdLst/>
              <a:ahLst/>
              <a:cxnLst/>
              <a:rect l="l" t="t" r="r" b="b"/>
              <a:pathLst>
                <a:path w="56" h="1499" extrusionOk="0">
                  <a:moveTo>
                    <a:pt x="0" y="0"/>
                  </a:moveTo>
                  <a:cubicBezTo>
                    <a:pt x="0" y="0"/>
                    <a:pt x="0" y="889"/>
                    <a:pt x="0" y="1397"/>
                  </a:cubicBezTo>
                  <a:cubicBezTo>
                    <a:pt x="0" y="1905"/>
                    <a:pt x="127"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1" name="Google Shape;2051;p22"/>
            <p:cNvSpPr/>
            <p:nvPr/>
          </p:nvSpPr>
          <p:spPr>
            <a:xfrm>
              <a:off x="8121693" y="6508877"/>
              <a:ext cx="62087" cy="15870"/>
            </a:xfrm>
            <a:custGeom>
              <a:avLst/>
              <a:gdLst/>
              <a:ahLst/>
              <a:cxnLst/>
              <a:rect l="l" t="t" r="r" b="b"/>
              <a:pathLst>
                <a:path w="62087" h="15870" extrusionOk="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2" name="Google Shape;2052;p22"/>
            <p:cNvSpPr/>
            <p:nvPr/>
          </p:nvSpPr>
          <p:spPr>
            <a:xfrm>
              <a:off x="8039926" y="5953649"/>
              <a:ext cx="13839" cy="555228"/>
            </a:xfrm>
            <a:custGeom>
              <a:avLst/>
              <a:gdLst/>
              <a:ahLst/>
              <a:cxnLst/>
              <a:rect l="l" t="t" r="r" b="b"/>
              <a:pathLst>
                <a:path w="13839" h="555228" extrusionOk="0">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3" name="Google Shape;2053;p22"/>
            <p:cNvSpPr/>
            <p:nvPr/>
          </p:nvSpPr>
          <p:spPr>
            <a:xfrm>
              <a:off x="5524076" y="5668860"/>
              <a:ext cx="635" cy="1269"/>
            </a:xfrm>
            <a:custGeom>
              <a:avLst/>
              <a:gdLst/>
              <a:ahLst/>
              <a:cxnLst/>
              <a:rect l="l" t="t" r="r" b="b"/>
              <a:pathLst>
                <a:path w="635" h="1269" extrusionOk="0">
                  <a:moveTo>
                    <a:pt x="0" y="1270"/>
                  </a:moveTo>
                  <a:cubicBezTo>
                    <a:pt x="127" y="811"/>
                    <a:pt x="343" y="381"/>
                    <a:pt x="635" y="0"/>
                  </a:cubicBezTo>
                  <a:cubicBezTo>
                    <a:pt x="343" y="381"/>
                    <a:pt x="127" y="811"/>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4" name="Google Shape;2054;p22"/>
            <p:cNvSpPr/>
            <p:nvPr/>
          </p:nvSpPr>
          <p:spPr>
            <a:xfrm>
              <a:off x="5525346" y="5666956"/>
              <a:ext cx="1015" cy="761"/>
            </a:xfrm>
            <a:custGeom>
              <a:avLst/>
              <a:gdLst/>
              <a:ahLst/>
              <a:cxnLst/>
              <a:rect l="l" t="t" r="r" b="b"/>
              <a:pathLst>
                <a:path w="1015" h="761" extrusionOk="0">
                  <a:moveTo>
                    <a:pt x="0" y="762"/>
                  </a:moveTo>
                  <a:lnTo>
                    <a:pt x="10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5" name="Google Shape;2055;p22"/>
            <p:cNvSpPr/>
            <p:nvPr/>
          </p:nvSpPr>
          <p:spPr>
            <a:xfrm>
              <a:off x="5532075" y="5665305"/>
              <a:ext cx="183467" cy="13839"/>
            </a:xfrm>
            <a:custGeom>
              <a:avLst/>
              <a:gdLst/>
              <a:ahLst/>
              <a:cxnLst/>
              <a:rect l="l" t="t" r="r" b="b"/>
              <a:pathLst>
                <a:path w="183467" h="13839" extrusionOk="0">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6" name="Google Shape;2056;p22"/>
            <p:cNvSpPr/>
            <p:nvPr/>
          </p:nvSpPr>
          <p:spPr>
            <a:xfrm>
              <a:off x="5527378" y="5666194"/>
              <a:ext cx="1269" cy="12696"/>
            </a:xfrm>
            <a:custGeom>
              <a:avLst/>
              <a:gdLst/>
              <a:ahLst/>
              <a:cxnLst/>
              <a:rect l="l" t="t" r="r" b="b"/>
              <a:pathLst>
                <a:path w="1269" h="12696" extrusionOk="0">
                  <a:moveTo>
                    <a:pt x="0" y="0"/>
                  </a:move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7" name="Google Shape;2057;p22"/>
            <p:cNvSpPr/>
            <p:nvPr/>
          </p:nvSpPr>
          <p:spPr>
            <a:xfrm>
              <a:off x="5521791" y="5665813"/>
              <a:ext cx="15065" cy="13712"/>
            </a:xfrm>
            <a:custGeom>
              <a:avLst/>
              <a:gdLst/>
              <a:ahLst/>
              <a:cxnLst/>
              <a:rect l="l" t="t" r="r" b="b"/>
              <a:pathLst>
                <a:path w="15065" h="13712" extrusionOk="0">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8" name="Google Shape;2058;p22"/>
            <p:cNvSpPr/>
            <p:nvPr/>
          </p:nvSpPr>
          <p:spPr>
            <a:xfrm>
              <a:off x="5013035" y="5644737"/>
              <a:ext cx="151217" cy="13839"/>
            </a:xfrm>
            <a:custGeom>
              <a:avLst/>
              <a:gdLst/>
              <a:ahLst/>
              <a:cxnLst/>
              <a:rect l="l" t="t" r="r" b="b"/>
              <a:pathLst>
                <a:path w="151217" h="13839" extrusionOk="0">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59" name="Google Shape;2059;p22"/>
            <p:cNvSpPr/>
            <p:nvPr/>
          </p:nvSpPr>
          <p:spPr>
            <a:xfrm>
              <a:off x="5522680" y="5672542"/>
              <a:ext cx="6729" cy="167597"/>
            </a:xfrm>
            <a:custGeom>
              <a:avLst/>
              <a:gdLst/>
              <a:ahLst/>
              <a:cxnLst/>
              <a:rect l="l" t="t" r="r" b="b"/>
              <a:pathLst>
                <a:path w="6729" h="167597" extrusionOk="0">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0" name="Google Shape;2060;p22"/>
            <p:cNvSpPr/>
            <p:nvPr/>
          </p:nvSpPr>
          <p:spPr>
            <a:xfrm>
              <a:off x="5531568" y="5673050"/>
              <a:ext cx="4062" cy="141695"/>
            </a:xfrm>
            <a:custGeom>
              <a:avLst/>
              <a:gdLst/>
              <a:ahLst/>
              <a:cxnLst/>
              <a:rect l="l" t="t" r="r" b="b"/>
              <a:pathLst>
                <a:path w="4062" h="141695" extrusionOk="0">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1" name="Google Shape;2061;p22"/>
            <p:cNvSpPr/>
            <p:nvPr/>
          </p:nvSpPr>
          <p:spPr>
            <a:xfrm>
              <a:off x="5205644" y="5835315"/>
              <a:ext cx="2539" cy="11046"/>
            </a:xfrm>
            <a:custGeom>
              <a:avLst/>
              <a:gdLst/>
              <a:ahLst/>
              <a:cxnLst/>
              <a:rect l="l" t="t" r="r" b="b"/>
              <a:pathLst>
                <a:path w="2539" h="11046" extrusionOk="0">
                  <a:moveTo>
                    <a:pt x="0" y="0"/>
                  </a:moveTo>
                  <a:lnTo>
                    <a:pt x="0" y="11046"/>
                  </a:lnTo>
                  <a:cubicBezTo>
                    <a:pt x="38" y="9057"/>
                    <a:pt x="965" y="7191"/>
                    <a:pt x="2539" y="5967"/>
                  </a:cubicBezTo>
                  <a:lnTo>
                    <a:pt x="25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2" name="Google Shape;2062;p22"/>
            <p:cNvSpPr/>
            <p:nvPr/>
          </p:nvSpPr>
          <p:spPr>
            <a:xfrm>
              <a:off x="5206024" y="5644683"/>
              <a:ext cx="13839" cy="195456"/>
            </a:xfrm>
            <a:custGeom>
              <a:avLst/>
              <a:gdLst/>
              <a:ahLst/>
              <a:cxnLst/>
              <a:rect l="l" t="t" r="r" b="b"/>
              <a:pathLst>
                <a:path w="13839" h="195456" extrusionOk="0">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3" name="Google Shape;2063;p22"/>
            <p:cNvSpPr/>
            <p:nvPr/>
          </p:nvSpPr>
          <p:spPr>
            <a:xfrm>
              <a:off x="5536519" y="5832902"/>
              <a:ext cx="1396" cy="7237"/>
            </a:xfrm>
            <a:custGeom>
              <a:avLst/>
              <a:gdLst/>
              <a:ahLst/>
              <a:cxnLst/>
              <a:rect l="l" t="t" r="r" b="b"/>
              <a:pathLst>
                <a:path w="1396" h="7237" extrusionOk="0">
                  <a:moveTo>
                    <a:pt x="1397" y="7237"/>
                  </a:moveTo>
                  <a:lnTo>
                    <a:pt x="1397" y="0"/>
                  </a:lnTo>
                  <a:lnTo>
                    <a:pt x="0" y="0"/>
                  </a:lnTo>
                  <a:lnTo>
                    <a:pt x="0" y="72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4" name="Google Shape;2064;p22"/>
            <p:cNvSpPr/>
            <p:nvPr/>
          </p:nvSpPr>
          <p:spPr>
            <a:xfrm>
              <a:off x="5540328" y="5828332"/>
              <a:ext cx="1523" cy="5332"/>
            </a:xfrm>
            <a:custGeom>
              <a:avLst/>
              <a:gdLst/>
              <a:ahLst/>
              <a:cxnLst/>
              <a:rect l="l" t="t" r="r" b="b"/>
              <a:pathLst>
                <a:path w="1523" h="5332" extrusionOk="0">
                  <a:moveTo>
                    <a:pt x="1524" y="0"/>
                  </a:moveTo>
                  <a:cubicBezTo>
                    <a:pt x="1257" y="1004"/>
                    <a:pt x="724" y="1922"/>
                    <a:pt x="0" y="2666"/>
                  </a:cubicBezTo>
                  <a:lnTo>
                    <a:pt x="0" y="53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5" name="Google Shape;2065;p22"/>
            <p:cNvSpPr/>
            <p:nvPr/>
          </p:nvSpPr>
          <p:spPr>
            <a:xfrm>
              <a:off x="5524203" y="5825030"/>
              <a:ext cx="5205" cy="15109"/>
            </a:xfrm>
            <a:custGeom>
              <a:avLst/>
              <a:gdLst/>
              <a:ahLst/>
              <a:cxnLst/>
              <a:rect l="l" t="t" r="r" b="b"/>
              <a:pathLst>
                <a:path w="5205" h="15109" extrusionOk="0">
                  <a:moveTo>
                    <a:pt x="5206" y="15109"/>
                  </a:moveTo>
                  <a:lnTo>
                    <a:pt x="5206" y="5460"/>
                  </a:lnTo>
                  <a:cubicBezTo>
                    <a:pt x="4203" y="3827"/>
                    <a:pt x="3923" y="1846"/>
                    <a:pt x="4444" y="0"/>
                  </a:cubicBezTo>
                  <a:lnTo>
                    <a:pt x="0" y="15109"/>
                  </a:lnTo>
                  <a:lnTo>
                    <a:pt x="5206" y="151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6" name="Google Shape;2066;p22"/>
            <p:cNvSpPr/>
            <p:nvPr/>
          </p:nvSpPr>
          <p:spPr>
            <a:xfrm>
              <a:off x="5531822" y="5833029"/>
              <a:ext cx="2285" cy="7110"/>
            </a:xfrm>
            <a:custGeom>
              <a:avLst/>
              <a:gdLst/>
              <a:ahLst/>
              <a:cxnLst/>
              <a:rect l="l" t="t" r="r" b="b"/>
              <a:pathLst>
                <a:path w="2285" h="7110" extrusionOk="0">
                  <a:moveTo>
                    <a:pt x="0" y="7110"/>
                  </a:moveTo>
                  <a:lnTo>
                    <a:pt x="2285" y="7110"/>
                  </a:lnTo>
                  <a:lnTo>
                    <a:pt x="2285" y="762"/>
                  </a:lnTo>
                  <a:lnTo>
                    <a:pt x="1524" y="762"/>
                  </a:lnTo>
                  <a:cubicBezTo>
                    <a:pt x="978" y="585"/>
                    <a:pt x="470" y="32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7" name="Google Shape;2067;p22"/>
            <p:cNvSpPr/>
            <p:nvPr/>
          </p:nvSpPr>
          <p:spPr>
            <a:xfrm>
              <a:off x="4247551" y="5581745"/>
              <a:ext cx="161247" cy="12458"/>
            </a:xfrm>
            <a:custGeom>
              <a:avLst/>
              <a:gdLst/>
              <a:ahLst/>
              <a:cxnLst/>
              <a:rect l="l" t="t" r="r" b="b"/>
              <a:pathLst>
                <a:path w="161247" h="12458" extrusionOk="0">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8" name="Google Shape;2068;p22"/>
            <p:cNvSpPr/>
            <p:nvPr/>
          </p:nvSpPr>
          <p:spPr>
            <a:xfrm>
              <a:off x="4255677" y="5593950"/>
              <a:ext cx="380" cy="253"/>
            </a:xfrm>
            <a:custGeom>
              <a:avLst/>
              <a:gdLst/>
              <a:ahLst/>
              <a:cxnLst/>
              <a:rect l="l" t="t" r="r" b="b"/>
              <a:pathLst>
                <a:path w="380" h="253" extrusionOk="0">
                  <a:moveTo>
                    <a:pt x="0" y="0"/>
                  </a:moveTo>
                  <a:lnTo>
                    <a:pt x="0" y="254"/>
                  </a:lnTo>
                  <a:lnTo>
                    <a:pt x="381" y="254"/>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69" name="Google Shape;2069;p22"/>
            <p:cNvSpPr/>
            <p:nvPr/>
          </p:nvSpPr>
          <p:spPr>
            <a:xfrm>
              <a:off x="4255677" y="5590902"/>
              <a:ext cx="31868" cy="23488"/>
            </a:xfrm>
            <a:custGeom>
              <a:avLst/>
              <a:gdLst/>
              <a:ahLst/>
              <a:cxnLst/>
              <a:rect l="l" t="t" r="r" b="b"/>
              <a:pathLst>
                <a:path w="31868" h="23488" extrusionOk="0">
                  <a:moveTo>
                    <a:pt x="27806" y="23489"/>
                  </a:moveTo>
                  <a:lnTo>
                    <a:pt x="31869" y="23489"/>
                  </a:lnTo>
                  <a:lnTo>
                    <a:pt x="4571" y="3301"/>
                  </a:lnTo>
                  <a:lnTo>
                    <a:pt x="0" y="0"/>
                  </a:lnTo>
                  <a:lnTo>
                    <a:pt x="0" y="3047"/>
                  </a:lnTo>
                  <a:lnTo>
                    <a:pt x="381" y="3301"/>
                  </a:lnTo>
                  <a:lnTo>
                    <a:pt x="27806" y="234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0" name="Google Shape;2070;p22"/>
            <p:cNvSpPr/>
            <p:nvPr/>
          </p:nvSpPr>
          <p:spPr>
            <a:xfrm>
              <a:off x="4241965" y="5580491"/>
              <a:ext cx="13712" cy="33900"/>
            </a:xfrm>
            <a:custGeom>
              <a:avLst/>
              <a:gdLst/>
              <a:ahLst/>
              <a:cxnLst/>
              <a:rect l="l" t="t" r="r" b="b"/>
              <a:pathLst>
                <a:path w="13712" h="33900" extrusionOk="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1" name="Google Shape;2071;p22"/>
            <p:cNvSpPr/>
            <p:nvPr/>
          </p:nvSpPr>
          <p:spPr>
            <a:xfrm>
              <a:off x="7904325" y="6522717"/>
              <a:ext cx="2539" cy="341796"/>
            </a:xfrm>
            <a:custGeom>
              <a:avLst/>
              <a:gdLst/>
              <a:ahLst/>
              <a:cxnLst/>
              <a:rect l="l" t="t" r="r" b="b"/>
              <a:pathLst>
                <a:path w="2539" h="341796" extrusionOk="0">
                  <a:moveTo>
                    <a:pt x="1270" y="0"/>
                  </a:moveTo>
                  <a:lnTo>
                    <a:pt x="0" y="0"/>
                  </a:lnTo>
                  <a:lnTo>
                    <a:pt x="0" y="341797"/>
                  </a:lnTo>
                  <a:lnTo>
                    <a:pt x="2539" y="341797"/>
                  </a:lnTo>
                  <a:lnTo>
                    <a:pt x="25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2" name="Google Shape;2072;p22"/>
            <p:cNvSpPr/>
            <p:nvPr/>
          </p:nvSpPr>
          <p:spPr>
            <a:xfrm>
              <a:off x="7838684" y="6506338"/>
              <a:ext cx="67926" cy="15200"/>
            </a:xfrm>
            <a:custGeom>
              <a:avLst/>
              <a:gdLst/>
              <a:ahLst/>
              <a:cxnLst/>
              <a:rect l="l" t="t" r="r" b="b"/>
              <a:pathLst>
                <a:path w="67926" h="15200" extrusionOk="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3" name="Google Shape;2073;p22"/>
            <p:cNvSpPr/>
            <p:nvPr/>
          </p:nvSpPr>
          <p:spPr>
            <a:xfrm>
              <a:off x="5965667" y="6511671"/>
              <a:ext cx="89639" cy="2412"/>
            </a:xfrm>
            <a:custGeom>
              <a:avLst/>
              <a:gdLst/>
              <a:ahLst/>
              <a:cxnLst/>
              <a:rect l="l" t="t" r="r" b="b"/>
              <a:pathLst>
                <a:path w="89639" h="2412" extrusionOk="0">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4" name="Google Shape;2074;p22"/>
            <p:cNvSpPr/>
            <p:nvPr/>
          </p:nvSpPr>
          <p:spPr>
            <a:xfrm>
              <a:off x="4411338" y="5580618"/>
              <a:ext cx="1396" cy="12696"/>
            </a:xfrm>
            <a:custGeom>
              <a:avLst/>
              <a:gdLst/>
              <a:ahLst/>
              <a:cxnLst/>
              <a:rect l="l" t="t" r="r" b="b"/>
              <a:pathLst>
                <a:path w="1396" h="12696" extrusionOk="0">
                  <a:moveTo>
                    <a:pt x="0" y="0"/>
                  </a:move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5" name="Google Shape;2075;p22"/>
            <p:cNvSpPr/>
            <p:nvPr/>
          </p:nvSpPr>
          <p:spPr>
            <a:xfrm>
              <a:off x="4414005" y="5582142"/>
              <a:ext cx="38217" cy="32249"/>
            </a:xfrm>
            <a:custGeom>
              <a:avLst/>
              <a:gdLst/>
              <a:ahLst/>
              <a:cxnLst/>
              <a:rect l="l" t="t" r="r" b="b"/>
              <a:pathLst>
                <a:path w="38217" h="32249" extrusionOk="0">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6" name="Google Shape;2076;p22"/>
            <p:cNvSpPr/>
            <p:nvPr/>
          </p:nvSpPr>
          <p:spPr>
            <a:xfrm>
              <a:off x="4405752" y="5582650"/>
              <a:ext cx="761" cy="1015"/>
            </a:xfrm>
            <a:custGeom>
              <a:avLst/>
              <a:gdLst/>
              <a:ahLst/>
              <a:cxnLst/>
              <a:rect l="l" t="t" r="r" b="b"/>
              <a:pathLst>
                <a:path w="761" h="1015" extrusionOk="0">
                  <a:moveTo>
                    <a:pt x="0" y="127"/>
                  </a:moveTo>
                  <a:cubicBezTo>
                    <a:pt x="0" y="127"/>
                    <a:pt x="0" y="762"/>
                    <a:pt x="0" y="1016"/>
                  </a:cubicBezTo>
                  <a:cubicBezTo>
                    <a:pt x="178" y="627"/>
                    <a:pt x="444" y="282"/>
                    <a:pt x="76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7" name="Google Shape;2077;p22"/>
            <p:cNvSpPr/>
            <p:nvPr/>
          </p:nvSpPr>
          <p:spPr>
            <a:xfrm>
              <a:off x="4408672" y="5580745"/>
              <a:ext cx="1396" cy="12696"/>
            </a:xfrm>
            <a:custGeom>
              <a:avLst/>
              <a:gdLst/>
              <a:ahLst/>
              <a:cxnLst/>
              <a:rect l="l" t="t" r="r" b="b"/>
              <a:pathLst>
                <a:path w="1396" h="12696" extrusionOk="0">
                  <a:moveTo>
                    <a:pt x="0" y="0"/>
                  </a:move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8" name="Google Shape;2078;p22"/>
            <p:cNvSpPr/>
            <p:nvPr/>
          </p:nvSpPr>
          <p:spPr>
            <a:xfrm>
              <a:off x="4406514" y="5581761"/>
              <a:ext cx="1015" cy="12696"/>
            </a:xfrm>
            <a:custGeom>
              <a:avLst/>
              <a:gdLst/>
              <a:ahLst/>
              <a:cxnLst/>
              <a:rect l="l" t="t" r="r" b="b"/>
              <a:pathLst>
                <a:path w="1015" h="12696" extrusionOk="0">
                  <a:moveTo>
                    <a:pt x="0" y="0"/>
                  </a:moveTo>
                  <a:lnTo>
                    <a:pt x="10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79" name="Google Shape;2079;p22"/>
            <p:cNvSpPr/>
            <p:nvPr/>
          </p:nvSpPr>
          <p:spPr>
            <a:xfrm>
              <a:off x="4403565" y="5584808"/>
              <a:ext cx="28" cy="1396"/>
            </a:xfrm>
            <a:custGeom>
              <a:avLst/>
              <a:gdLst/>
              <a:ahLst/>
              <a:cxnLst/>
              <a:rect l="l" t="t" r="r" b="b"/>
              <a:pathLst>
                <a:path w="28" h="1396" extrusionOk="0">
                  <a:moveTo>
                    <a:pt x="28" y="1397"/>
                  </a:moveTo>
                  <a:cubicBezTo>
                    <a:pt x="-9" y="932"/>
                    <a:pt x="-9" y="465"/>
                    <a:pt x="28" y="0"/>
                  </a:cubicBezTo>
                  <a:cubicBezTo>
                    <a:pt x="-9" y="465"/>
                    <a:pt x="-9" y="932"/>
                    <a:pt x="28"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0" name="Google Shape;2080;p22"/>
            <p:cNvSpPr/>
            <p:nvPr/>
          </p:nvSpPr>
          <p:spPr>
            <a:xfrm>
              <a:off x="5006051" y="5644737"/>
              <a:ext cx="13778" cy="202767"/>
            </a:xfrm>
            <a:custGeom>
              <a:avLst/>
              <a:gdLst/>
              <a:ahLst/>
              <a:cxnLst/>
              <a:rect l="l" t="t" r="r" b="b"/>
              <a:pathLst>
                <a:path w="13778" h="202767" extrusionOk="0">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1" name="Google Shape;2081;p22"/>
            <p:cNvSpPr/>
            <p:nvPr/>
          </p:nvSpPr>
          <p:spPr>
            <a:xfrm>
              <a:off x="5019002" y="5848520"/>
              <a:ext cx="12696" cy="1142"/>
            </a:xfrm>
            <a:custGeom>
              <a:avLst/>
              <a:gdLst/>
              <a:ahLst/>
              <a:cxnLst/>
              <a:rect l="l" t="t" r="r" b="b"/>
              <a:pathLst>
                <a:path w="12696" h="1142" extrusionOk="0">
                  <a:moveTo>
                    <a:pt x="0" y="1143"/>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2" name="Google Shape;2082;p22"/>
            <p:cNvSpPr/>
            <p:nvPr/>
          </p:nvSpPr>
          <p:spPr>
            <a:xfrm>
              <a:off x="5014304" y="5852836"/>
              <a:ext cx="2031" cy="634"/>
            </a:xfrm>
            <a:custGeom>
              <a:avLst/>
              <a:gdLst/>
              <a:ahLst/>
              <a:cxnLst/>
              <a:rect l="l" t="t" r="r" b="b"/>
              <a:pathLst>
                <a:path w="2031" h="634" extrusionOk="0">
                  <a:moveTo>
                    <a:pt x="2032" y="0"/>
                  </a:moveTo>
                  <a:cubicBezTo>
                    <a:pt x="1397" y="326"/>
                    <a:pt x="711" y="541"/>
                    <a:pt x="0" y="635"/>
                  </a:cubicBezTo>
                  <a:lnTo>
                    <a:pt x="0" y="635"/>
                  </a:lnTo>
                  <a:cubicBezTo>
                    <a:pt x="711" y="535"/>
                    <a:pt x="1397" y="320"/>
                    <a:pt x="203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3" name="Google Shape;2083;p22"/>
            <p:cNvSpPr/>
            <p:nvPr/>
          </p:nvSpPr>
          <p:spPr>
            <a:xfrm>
              <a:off x="5017225" y="5850805"/>
              <a:ext cx="1015" cy="888"/>
            </a:xfrm>
            <a:custGeom>
              <a:avLst/>
              <a:gdLst/>
              <a:ahLst/>
              <a:cxnLst/>
              <a:rect l="l" t="t" r="r" b="b"/>
              <a:pathLst>
                <a:path w="1015" h="888" extrusionOk="0">
                  <a:moveTo>
                    <a:pt x="1016" y="0"/>
                  </a:moveTo>
                  <a:cubicBezTo>
                    <a:pt x="736" y="361"/>
                    <a:pt x="394" y="663"/>
                    <a:pt x="0" y="889"/>
                  </a:cubicBezTo>
                  <a:cubicBezTo>
                    <a:pt x="394" y="663"/>
                    <a:pt x="736" y="361"/>
                    <a:pt x="101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4" name="Google Shape;2084;p22"/>
            <p:cNvSpPr/>
            <p:nvPr/>
          </p:nvSpPr>
          <p:spPr>
            <a:xfrm>
              <a:off x="5009987" y="5852836"/>
              <a:ext cx="1777" cy="12696"/>
            </a:xfrm>
            <a:custGeom>
              <a:avLst/>
              <a:gdLst/>
              <a:ahLst/>
              <a:cxnLst/>
              <a:rect l="l" t="t" r="r" b="b"/>
              <a:pathLst>
                <a:path w="1777" h="12696" extrusionOk="0">
                  <a:moveTo>
                    <a:pt x="1778" y="0"/>
                  </a:moveTo>
                  <a:lnTo>
                    <a:pt x="0" y="0"/>
                  </a:lnTo>
                  <a:lnTo>
                    <a:pt x="177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5" name="Google Shape;2085;p22"/>
            <p:cNvSpPr/>
            <p:nvPr/>
          </p:nvSpPr>
          <p:spPr>
            <a:xfrm>
              <a:off x="5007575" y="5850424"/>
              <a:ext cx="1777" cy="1650"/>
            </a:xfrm>
            <a:custGeom>
              <a:avLst/>
              <a:gdLst/>
              <a:ahLst/>
              <a:cxnLst/>
              <a:rect l="l" t="t" r="r" b="b"/>
              <a:pathLst>
                <a:path w="1777" h="1650" extrusionOk="0">
                  <a:moveTo>
                    <a:pt x="1778" y="1651"/>
                  </a:moveTo>
                  <a:cubicBezTo>
                    <a:pt x="1092" y="1202"/>
                    <a:pt x="495" y="645"/>
                    <a:pt x="0" y="0"/>
                  </a:cubicBezTo>
                  <a:cubicBezTo>
                    <a:pt x="495" y="645"/>
                    <a:pt x="1092" y="1202"/>
                    <a:pt x="1778" y="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6" name="Google Shape;2086;p22"/>
            <p:cNvSpPr/>
            <p:nvPr/>
          </p:nvSpPr>
          <p:spPr>
            <a:xfrm>
              <a:off x="5529409" y="5671011"/>
              <a:ext cx="2412" cy="151225"/>
            </a:xfrm>
            <a:custGeom>
              <a:avLst/>
              <a:gdLst/>
              <a:ahLst/>
              <a:cxnLst/>
              <a:rect l="l" t="t" r="r" b="b"/>
              <a:pathLst>
                <a:path w="2412" h="151225" extrusionOk="0">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7" name="Google Shape;2087;p22"/>
            <p:cNvSpPr/>
            <p:nvPr/>
          </p:nvSpPr>
          <p:spPr>
            <a:xfrm>
              <a:off x="5529409" y="5830490"/>
              <a:ext cx="2412" cy="9649"/>
            </a:xfrm>
            <a:custGeom>
              <a:avLst/>
              <a:gdLst/>
              <a:ahLst/>
              <a:cxnLst/>
              <a:rect l="l" t="t" r="r" b="b"/>
              <a:pathLst>
                <a:path w="2412" h="9649" extrusionOk="0">
                  <a:moveTo>
                    <a:pt x="2412" y="9650"/>
                  </a:moveTo>
                  <a:lnTo>
                    <a:pt x="2412" y="2412"/>
                  </a:lnTo>
                  <a:cubicBezTo>
                    <a:pt x="1409" y="1844"/>
                    <a:pt x="572" y="1009"/>
                    <a:pt x="0" y="0"/>
                  </a:cubicBezTo>
                  <a:lnTo>
                    <a:pt x="0" y="9650"/>
                  </a:lnTo>
                  <a:lnTo>
                    <a:pt x="2412" y="96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8" name="Google Shape;2088;p22"/>
            <p:cNvSpPr/>
            <p:nvPr/>
          </p:nvSpPr>
          <p:spPr>
            <a:xfrm>
              <a:off x="5177965" y="5832902"/>
              <a:ext cx="31741" cy="2412"/>
            </a:xfrm>
            <a:custGeom>
              <a:avLst/>
              <a:gdLst/>
              <a:ahLst/>
              <a:cxnLst/>
              <a:rect l="l" t="t" r="r" b="b"/>
              <a:pathLst>
                <a:path w="31741" h="2412" extrusionOk="0">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89" name="Google Shape;2089;p22"/>
            <p:cNvSpPr/>
            <p:nvPr/>
          </p:nvSpPr>
          <p:spPr>
            <a:xfrm>
              <a:off x="5164252" y="5834553"/>
              <a:ext cx="13712" cy="292025"/>
            </a:xfrm>
            <a:custGeom>
              <a:avLst/>
              <a:gdLst/>
              <a:ahLst/>
              <a:cxnLst/>
              <a:rect l="l" t="t" r="r" b="b"/>
              <a:pathLst>
                <a:path w="13712" h="292025" extrusionOk="0">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0" name="Google Shape;2090;p22"/>
            <p:cNvSpPr/>
            <p:nvPr/>
          </p:nvSpPr>
          <p:spPr>
            <a:xfrm>
              <a:off x="7799705" y="6512813"/>
              <a:ext cx="6602" cy="1142"/>
            </a:xfrm>
            <a:custGeom>
              <a:avLst/>
              <a:gdLst/>
              <a:ahLst/>
              <a:cxnLst/>
              <a:rect l="l" t="t" r="r" b="b"/>
              <a:pathLst>
                <a:path w="6602" h="1142" extrusionOk="0">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1" name="Google Shape;2091;p22"/>
            <p:cNvSpPr/>
            <p:nvPr/>
          </p:nvSpPr>
          <p:spPr>
            <a:xfrm>
              <a:off x="7103418" y="6511671"/>
              <a:ext cx="71863" cy="2412"/>
            </a:xfrm>
            <a:custGeom>
              <a:avLst/>
              <a:gdLst/>
              <a:ahLst/>
              <a:cxnLst/>
              <a:rect l="l" t="t" r="r" b="b"/>
              <a:pathLst>
                <a:path w="71863" h="2412" extrusionOk="0">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2" name="Google Shape;2092;p22"/>
            <p:cNvSpPr/>
            <p:nvPr/>
          </p:nvSpPr>
          <p:spPr>
            <a:xfrm>
              <a:off x="5537916" y="5851059"/>
              <a:ext cx="2412" cy="588621"/>
            </a:xfrm>
            <a:custGeom>
              <a:avLst/>
              <a:gdLst/>
              <a:ahLst/>
              <a:cxnLst/>
              <a:rect l="l" t="t" r="r" b="b"/>
              <a:pathLst>
                <a:path w="2412" h="588621" extrusionOk="0">
                  <a:moveTo>
                    <a:pt x="0" y="1778"/>
                  </a:moveTo>
                  <a:lnTo>
                    <a:pt x="0" y="588621"/>
                  </a:lnTo>
                  <a:lnTo>
                    <a:pt x="2412" y="588621"/>
                  </a:lnTo>
                  <a:lnTo>
                    <a:pt x="2412" y="0"/>
                  </a:lnTo>
                  <a:cubicBezTo>
                    <a:pt x="1752" y="769"/>
                    <a:pt x="927" y="1378"/>
                    <a:pt x="0"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3" name="Google Shape;2093;p22"/>
            <p:cNvSpPr/>
            <p:nvPr/>
          </p:nvSpPr>
          <p:spPr>
            <a:xfrm>
              <a:off x="5537916" y="5830998"/>
              <a:ext cx="2412" cy="10792"/>
            </a:xfrm>
            <a:custGeom>
              <a:avLst/>
              <a:gdLst/>
              <a:ahLst/>
              <a:cxnLst/>
              <a:rect l="l" t="t" r="r" b="b"/>
              <a:pathLst>
                <a:path w="2412" h="10792" extrusionOk="0">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4" name="Google Shape;2094;p22"/>
            <p:cNvSpPr/>
            <p:nvPr/>
          </p:nvSpPr>
          <p:spPr>
            <a:xfrm>
              <a:off x="5534615" y="5833537"/>
              <a:ext cx="2412" cy="6602"/>
            </a:xfrm>
            <a:custGeom>
              <a:avLst/>
              <a:gdLst/>
              <a:ahLst/>
              <a:cxnLst/>
              <a:rect l="l" t="t" r="r" b="b"/>
              <a:pathLst>
                <a:path w="2412" h="6602" extrusionOk="0">
                  <a:moveTo>
                    <a:pt x="1143" y="6602"/>
                  </a:moveTo>
                  <a:lnTo>
                    <a:pt x="2412" y="6602"/>
                  </a:lnTo>
                  <a:lnTo>
                    <a:pt x="2412" y="0"/>
                  </a:lnTo>
                  <a:lnTo>
                    <a:pt x="0" y="0"/>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5" name="Google Shape;2095;p22"/>
            <p:cNvSpPr/>
            <p:nvPr/>
          </p:nvSpPr>
          <p:spPr>
            <a:xfrm>
              <a:off x="5534869" y="5807509"/>
              <a:ext cx="888" cy="12696"/>
            </a:xfrm>
            <a:custGeom>
              <a:avLst/>
              <a:gdLst/>
              <a:ahLst/>
              <a:cxnLst/>
              <a:rect l="l" t="t" r="r" b="b"/>
              <a:pathLst>
                <a:path w="888" h="12696" extrusionOk="0">
                  <a:moveTo>
                    <a:pt x="889" y="0"/>
                  </a:moveTo>
                  <a:lnTo>
                    <a:pt x="889" y="0"/>
                  </a:lnTo>
                  <a:cubicBezTo>
                    <a:pt x="889" y="0"/>
                    <a:pt x="889" y="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6" name="Google Shape;2096;p22"/>
            <p:cNvSpPr/>
            <p:nvPr/>
          </p:nvSpPr>
          <p:spPr>
            <a:xfrm>
              <a:off x="5537281" y="5807128"/>
              <a:ext cx="1523" cy="12696"/>
            </a:xfrm>
            <a:custGeom>
              <a:avLst/>
              <a:gdLst/>
              <a:ahLst/>
              <a:cxnLst/>
              <a:rect l="l" t="t" r="r" b="b"/>
              <a:pathLst>
                <a:path w="1523" h="12696" extrusionOk="0">
                  <a:moveTo>
                    <a:pt x="0" y="0"/>
                  </a:moveTo>
                  <a:lnTo>
                    <a:pt x="152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7" name="Google Shape;2097;p22"/>
            <p:cNvSpPr/>
            <p:nvPr/>
          </p:nvSpPr>
          <p:spPr>
            <a:xfrm>
              <a:off x="5533345" y="5808722"/>
              <a:ext cx="1002" cy="1326"/>
            </a:xfrm>
            <a:custGeom>
              <a:avLst/>
              <a:gdLst/>
              <a:ahLst/>
              <a:cxnLst/>
              <a:rect l="l" t="t" r="r" b="b"/>
              <a:pathLst>
                <a:path w="1002" h="1326" extrusionOk="0">
                  <a:moveTo>
                    <a:pt x="0" y="1326"/>
                  </a:moveTo>
                  <a:cubicBezTo>
                    <a:pt x="0" y="1326"/>
                    <a:pt x="0" y="1326"/>
                    <a:pt x="762" y="311"/>
                  </a:cubicBezTo>
                  <a:cubicBezTo>
                    <a:pt x="1524" y="-705"/>
                    <a:pt x="254" y="1073"/>
                    <a:pt x="0" y="13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8" name="Google Shape;2098;p22"/>
            <p:cNvSpPr/>
            <p:nvPr/>
          </p:nvSpPr>
          <p:spPr>
            <a:xfrm>
              <a:off x="5528093" y="5811572"/>
              <a:ext cx="16044" cy="21457"/>
            </a:xfrm>
            <a:custGeom>
              <a:avLst/>
              <a:gdLst/>
              <a:ahLst/>
              <a:cxnLst/>
              <a:rect l="l" t="t" r="r" b="b"/>
              <a:pathLst>
                <a:path w="16044" h="21457" extrusionOk="0">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099" name="Google Shape;2099;p22"/>
            <p:cNvSpPr/>
            <p:nvPr/>
          </p:nvSpPr>
          <p:spPr>
            <a:xfrm>
              <a:off x="5965667" y="6829344"/>
              <a:ext cx="119983" cy="2539"/>
            </a:xfrm>
            <a:custGeom>
              <a:avLst/>
              <a:gdLst/>
              <a:ahLst/>
              <a:cxnLst/>
              <a:rect l="l" t="t" r="r" b="b"/>
              <a:pathLst>
                <a:path w="119983" h="2539" extrusionOk="0">
                  <a:moveTo>
                    <a:pt x="115794" y="0"/>
                  </a:moveTo>
                  <a:lnTo>
                    <a:pt x="0" y="0"/>
                  </a:lnTo>
                  <a:lnTo>
                    <a:pt x="0" y="1270"/>
                  </a:lnTo>
                  <a:lnTo>
                    <a:pt x="0" y="2539"/>
                  </a:lnTo>
                  <a:lnTo>
                    <a:pt x="119984" y="2539"/>
                  </a:lnTo>
                  <a:lnTo>
                    <a:pt x="11579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0" name="Google Shape;2100;p22"/>
            <p:cNvSpPr/>
            <p:nvPr/>
          </p:nvSpPr>
          <p:spPr>
            <a:xfrm>
              <a:off x="5965667" y="6813346"/>
              <a:ext cx="93574" cy="2539"/>
            </a:xfrm>
            <a:custGeom>
              <a:avLst/>
              <a:gdLst/>
              <a:ahLst/>
              <a:cxnLst/>
              <a:rect l="l" t="t" r="r" b="b"/>
              <a:pathLst>
                <a:path w="93574" h="2539" extrusionOk="0">
                  <a:moveTo>
                    <a:pt x="0" y="1270"/>
                  </a:moveTo>
                  <a:lnTo>
                    <a:pt x="0" y="2540"/>
                  </a:lnTo>
                  <a:lnTo>
                    <a:pt x="93575" y="2540"/>
                  </a:lnTo>
                  <a:cubicBezTo>
                    <a:pt x="93448" y="1701"/>
                    <a:pt x="93448" y="838"/>
                    <a:pt x="93575"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1" name="Google Shape;2101;p22"/>
            <p:cNvSpPr/>
            <p:nvPr/>
          </p:nvSpPr>
          <p:spPr>
            <a:xfrm>
              <a:off x="6102538" y="6830486"/>
              <a:ext cx="634" cy="1142"/>
            </a:xfrm>
            <a:custGeom>
              <a:avLst/>
              <a:gdLst/>
              <a:ahLst/>
              <a:cxnLst/>
              <a:rect l="l" t="t" r="r" b="b"/>
              <a:pathLst>
                <a:path w="634" h="1142" extrusionOk="0">
                  <a:moveTo>
                    <a:pt x="0" y="0"/>
                  </a:moveTo>
                  <a:cubicBezTo>
                    <a:pt x="254" y="356"/>
                    <a:pt x="470" y="736"/>
                    <a:pt x="635" y="1143"/>
                  </a:cubicBezTo>
                  <a:cubicBezTo>
                    <a:pt x="470" y="736"/>
                    <a:pt x="254" y="35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2" name="Google Shape;2102;p22"/>
            <p:cNvSpPr/>
            <p:nvPr/>
          </p:nvSpPr>
          <p:spPr>
            <a:xfrm>
              <a:off x="6103807" y="6832899"/>
              <a:ext cx="56" cy="1499"/>
            </a:xfrm>
            <a:custGeom>
              <a:avLst/>
              <a:gdLst/>
              <a:ahLst/>
              <a:cxnLst/>
              <a:rect l="l" t="t" r="r" b="b"/>
              <a:pathLst>
                <a:path w="56" h="1499" extrusionOk="0">
                  <a:moveTo>
                    <a:pt x="0" y="0"/>
                  </a:moveTo>
                  <a:cubicBezTo>
                    <a:pt x="0" y="0"/>
                    <a:pt x="0" y="889"/>
                    <a:pt x="0" y="1397"/>
                  </a:cubicBezTo>
                  <a:cubicBezTo>
                    <a:pt x="0" y="1904"/>
                    <a:pt x="127"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3" name="Google Shape;2103;p22"/>
            <p:cNvSpPr/>
            <p:nvPr/>
          </p:nvSpPr>
          <p:spPr>
            <a:xfrm>
              <a:off x="6060766" y="6519543"/>
              <a:ext cx="2412" cy="296342"/>
            </a:xfrm>
            <a:custGeom>
              <a:avLst/>
              <a:gdLst/>
              <a:ahLst/>
              <a:cxnLst/>
              <a:rect l="l" t="t" r="r" b="b"/>
              <a:pathLst>
                <a:path w="2412" h="296342" extrusionOk="0">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4" name="Google Shape;2104;p22"/>
            <p:cNvSpPr/>
            <p:nvPr/>
          </p:nvSpPr>
          <p:spPr>
            <a:xfrm>
              <a:off x="4524212" y="6249356"/>
              <a:ext cx="245173" cy="1142"/>
            </a:xfrm>
            <a:custGeom>
              <a:avLst/>
              <a:gdLst/>
              <a:ahLst/>
              <a:cxnLst/>
              <a:rect l="l" t="t" r="r" b="b"/>
              <a:pathLst>
                <a:path w="245173" h="1142" extrusionOk="0">
                  <a:moveTo>
                    <a:pt x="0" y="0"/>
                  </a:moveTo>
                  <a:lnTo>
                    <a:pt x="245173" y="0"/>
                  </a:lnTo>
                  <a:lnTo>
                    <a:pt x="245173" y="1143"/>
                  </a:lnTo>
                  <a:lnTo>
                    <a:pt x="0"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5" name="Google Shape;2105;p22"/>
            <p:cNvSpPr/>
            <p:nvPr/>
          </p:nvSpPr>
          <p:spPr>
            <a:xfrm>
              <a:off x="5208564" y="5851567"/>
              <a:ext cx="2412" cy="275011"/>
            </a:xfrm>
            <a:custGeom>
              <a:avLst/>
              <a:gdLst/>
              <a:ahLst/>
              <a:cxnLst/>
              <a:rect l="l" t="t" r="r" b="b"/>
              <a:pathLst>
                <a:path w="2412" h="275011" extrusionOk="0">
                  <a:moveTo>
                    <a:pt x="1143" y="275012"/>
                  </a:moveTo>
                  <a:lnTo>
                    <a:pt x="2412" y="275012"/>
                  </a:lnTo>
                  <a:lnTo>
                    <a:pt x="2412" y="1270"/>
                  </a:lnTo>
                  <a:cubicBezTo>
                    <a:pt x="1511" y="1053"/>
                    <a:pt x="685" y="616"/>
                    <a:pt x="0" y="0"/>
                  </a:cubicBezTo>
                  <a:lnTo>
                    <a:pt x="0" y="2750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6" name="Google Shape;2106;p22"/>
            <p:cNvSpPr/>
            <p:nvPr/>
          </p:nvSpPr>
          <p:spPr>
            <a:xfrm>
              <a:off x="5208564" y="5832895"/>
              <a:ext cx="2412" cy="8387"/>
            </a:xfrm>
            <a:custGeom>
              <a:avLst/>
              <a:gdLst/>
              <a:ahLst/>
              <a:cxnLst/>
              <a:rect l="l" t="t" r="r" b="b"/>
              <a:pathLst>
                <a:path w="2412" h="8387" extrusionOk="0">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7" name="Google Shape;2107;p22"/>
            <p:cNvSpPr/>
            <p:nvPr/>
          </p:nvSpPr>
          <p:spPr>
            <a:xfrm>
              <a:off x="5534107" y="5852836"/>
              <a:ext cx="2412" cy="586843"/>
            </a:xfrm>
            <a:custGeom>
              <a:avLst/>
              <a:gdLst/>
              <a:ahLst/>
              <a:cxnLst/>
              <a:rect l="l" t="t" r="r" b="b"/>
              <a:pathLst>
                <a:path w="2412" h="586843" extrusionOk="0">
                  <a:moveTo>
                    <a:pt x="2412" y="586844"/>
                  </a:moveTo>
                  <a:lnTo>
                    <a:pt x="2412" y="0"/>
                  </a:lnTo>
                  <a:lnTo>
                    <a:pt x="1143" y="0"/>
                  </a:lnTo>
                  <a:lnTo>
                    <a:pt x="0" y="0"/>
                  </a:lnTo>
                  <a:lnTo>
                    <a:pt x="0" y="586336"/>
                  </a:lnTo>
                  <a:lnTo>
                    <a:pt x="2412" y="5863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8" name="Google Shape;2108;p22"/>
            <p:cNvSpPr/>
            <p:nvPr/>
          </p:nvSpPr>
          <p:spPr>
            <a:xfrm>
              <a:off x="7090595" y="6473454"/>
              <a:ext cx="13331" cy="34535"/>
            </a:xfrm>
            <a:custGeom>
              <a:avLst/>
              <a:gdLst/>
              <a:ahLst/>
              <a:cxnLst/>
              <a:rect l="l" t="t" r="r" b="b"/>
              <a:pathLst>
                <a:path w="13331" h="34535" extrusionOk="0">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09" name="Google Shape;2109;p22"/>
            <p:cNvSpPr/>
            <p:nvPr/>
          </p:nvSpPr>
          <p:spPr>
            <a:xfrm>
              <a:off x="5708686" y="5665305"/>
              <a:ext cx="13712" cy="141441"/>
            </a:xfrm>
            <a:custGeom>
              <a:avLst/>
              <a:gdLst/>
              <a:ahLst/>
              <a:cxnLst/>
              <a:rect l="l" t="t" r="r" b="b"/>
              <a:pathLst>
                <a:path w="13712" h="141441" extrusionOk="0">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0" name="Google Shape;2110;p22"/>
            <p:cNvSpPr/>
            <p:nvPr/>
          </p:nvSpPr>
          <p:spPr>
            <a:xfrm>
              <a:off x="7241939" y="5894619"/>
              <a:ext cx="470666" cy="13956"/>
            </a:xfrm>
            <a:custGeom>
              <a:avLst/>
              <a:gdLst/>
              <a:ahLst/>
              <a:cxnLst/>
              <a:rect l="l" t="t" r="r" b="b"/>
              <a:pathLst>
                <a:path w="470666" h="13956" extrusionOk="0">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1" name="Google Shape;2111;p22"/>
            <p:cNvSpPr/>
            <p:nvPr/>
          </p:nvSpPr>
          <p:spPr>
            <a:xfrm>
              <a:off x="7176043" y="5914035"/>
              <a:ext cx="761" cy="1142"/>
            </a:xfrm>
            <a:custGeom>
              <a:avLst/>
              <a:gdLst/>
              <a:ahLst/>
              <a:cxnLst/>
              <a:rect l="l" t="t" r="r" b="b"/>
              <a:pathLst>
                <a:path w="761" h="1142" extrusionOk="0">
                  <a:moveTo>
                    <a:pt x="0" y="1143"/>
                  </a:move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2" name="Google Shape;2112;p22"/>
            <p:cNvSpPr/>
            <p:nvPr/>
          </p:nvSpPr>
          <p:spPr>
            <a:xfrm>
              <a:off x="7179852" y="5895279"/>
              <a:ext cx="69039" cy="28151"/>
            </a:xfrm>
            <a:custGeom>
              <a:avLst/>
              <a:gdLst/>
              <a:ahLst/>
              <a:cxnLst/>
              <a:rect l="l" t="t" r="r" b="b"/>
              <a:pathLst>
                <a:path w="69039" h="28151" extrusionOk="0">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3" name="Google Shape;2113;p22"/>
            <p:cNvSpPr/>
            <p:nvPr/>
          </p:nvSpPr>
          <p:spPr>
            <a:xfrm>
              <a:off x="7177694" y="5913019"/>
              <a:ext cx="1015" cy="12696"/>
            </a:xfrm>
            <a:custGeom>
              <a:avLst/>
              <a:gdLst/>
              <a:ahLst/>
              <a:cxnLst/>
              <a:rect l="l" t="t" r="r" b="b"/>
              <a:pathLst>
                <a:path w="1015" h="12696" extrusionOk="0">
                  <a:moveTo>
                    <a:pt x="0" y="0"/>
                  </a:moveTo>
                  <a:lnTo>
                    <a:pt x="10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4" name="Google Shape;2114;p22"/>
            <p:cNvSpPr/>
            <p:nvPr/>
          </p:nvSpPr>
          <p:spPr>
            <a:xfrm>
              <a:off x="7175361" y="5916320"/>
              <a:ext cx="47" cy="1396"/>
            </a:xfrm>
            <a:custGeom>
              <a:avLst/>
              <a:gdLst/>
              <a:ahLst/>
              <a:cxnLst/>
              <a:rect l="l" t="t" r="r" b="b"/>
              <a:pathLst>
                <a:path w="47" h="1396" extrusionOk="0">
                  <a:moveTo>
                    <a:pt x="48" y="1397"/>
                  </a:moveTo>
                  <a:cubicBezTo>
                    <a:pt x="-16" y="933"/>
                    <a:pt x="-16" y="463"/>
                    <a:pt x="48" y="0"/>
                  </a:cubicBezTo>
                  <a:cubicBezTo>
                    <a:pt x="-16" y="463"/>
                    <a:pt x="-16" y="933"/>
                    <a:pt x="48"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5" name="Google Shape;2115;p22"/>
            <p:cNvSpPr/>
            <p:nvPr/>
          </p:nvSpPr>
          <p:spPr>
            <a:xfrm>
              <a:off x="7241291" y="5900696"/>
              <a:ext cx="2434" cy="963817"/>
            </a:xfrm>
            <a:custGeom>
              <a:avLst/>
              <a:gdLst/>
              <a:ahLst/>
              <a:cxnLst/>
              <a:rect l="l" t="t" r="r" b="b"/>
              <a:pathLst>
                <a:path w="2434" h="963817" extrusionOk="0">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6" name="Google Shape;2116;p22"/>
            <p:cNvSpPr/>
            <p:nvPr/>
          </p:nvSpPr>
          <p:spPr>
            <a:xfrm>
              <a:off x="5011257" y="5852836"/>
              <a:ext cx="2539" cy="273741"/>
            </a:xfrm>
            <a:custGeom>
              <a:avLst/>
              <a:gdLst/>
              <a:ahLst/>
              <a:cxnLst/>
              <a:rect l="l" t="t" r="r" b="b"/>
              <a:pathLst>
                <a:path w="2539" h="273741" extrusionOk="0">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7" name="Google Shape;2117;p22"/>
            <p:cNvSpPr/>
            <p:nvPr/>
          </p:nvSpPr>
          <p:spPr>
            <a:xfrm>
              <a:off x="5003893" y="5843949"/>
              <a:ext cx="2539" cy="270567"/>
            </a:xfrm>
            <a:custGeom>
              <a:avLst/>
              <a:gdLst/>
              <a:ahLst/>
              <a:cxnLst/>
              <a:rect l="l" t="t" r="r" b="b"/>
              <a:pathLst>
                <a:path w="2539" h="270567" extrusionOk="0">
                  <a:moveTo>
                    <a:pt x="1270" y="270568"/>
                  </a:moveTo>
                  <a:lnTo>
                    <a:pt x="2539" y="270568"/>
                  </a:lnTo>
                  <a:lnTo>
                    <a:pt x="2539" y="270568"/>
                  </a:lnTo>
                  <a:lnTo>
                    <a:pt x="2539" y="3936"/>
                  </a:lnTo>
                  <a:lnTo>
                    <a:pt x="0" y="0"/>
                  </a:lnTo>
                  <a:lnTo>
                    <a:pt x="0" y="2690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8" name="Google Shape;2118;p22"/>
            <p:cNvSpPr/>
            <p:nvPr/>
          </p:nvSpPr>
          <p:spPr>
            <a:xfrm>
              <a:off x="4978373" y="5805604"/>
              <a:ext cx="2412" cy="296469"/>
            </a:xfrm>
            <a:custGeom>
              <a:avLst/>
              <a:gdLst/>
              <a:ahLst/>
              <a:cxnLst/>
              <a:rect l="l" t="t" r="r" b="b"/>
              <a:pathLst>
                <a:path w="2412" h="296469" extrusionOk="0">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19" name="Google Shape;2119;p22"/>
            <p:cNvSpPr/>
            <p:nvPr/>
          </p:nvSpPr>
          <p:spPr>
            <a:xfrm>
              <a:off x="4124139" y="6102074"/>
              <a:ext cx="21711" cy="2412"/>
            </a:xfrm>
            <a:custGeom>
              <a:avLst/>
              <a:gdLst/>
              <a:ahLst/>
              <a:cxnLst/>
              <a:rect l="l" t="t" r="r" b="b"/>
              <a:pathLst>
                <a:path w="21711" h="2412" extrusionOk="0">
                  <a:moveTo>
                    <a:pt x="21711" y="0"/>
                  </a:moveTo>
                  <a:lnTo>
                    <a:pt x="0" y="0"/>
                  </a:lnTo>
                  <a:lnTo>
                    <a:pt x="10030" y="2412"/>
                  </a:lnTo>
                  <a:lnTo>
                    <a:pt x="19807" y="2412"/>
                  </a:lnTo>
                  <a:cubicBezTo>
                    <a:pt x="20226" y="1460"/>
                    <a:pt x="20873" y="622"/>
                    <a:pt x="2171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0" name="Google Shape;2120;p22"/>
            <p:cNvSpPr/>
            <p:nvPr/>
          </p:nvSpPr>
          <p:spPr>
            <a:xfrm>
              <a:off x="4154611" y="6102074"/>
              <a:ext cx="38343" cy="2412"/>
            </a:xfrm>
            <a:custGeom>
              <a:avLst/>
              <a:gdLst/>
              <a:ahLst/>
              <a:cxnLst/>
              <a:rect l="l" t="t" r="r" b="b"/>
              <a:pathLst>
                <a:path w="38343" h="2412" extrusionOk="0">
                  <a:moveTo>
                    <a:pt x="38090" y="0"/>
                  </a:moveTo>
                  <a:lnTo>
                    <a:pt x="0" y="0"/>
                  </a:lnTo>
                  <a:cubicBezTo>
                    <a:pt x="876" y="622"/>
                    <a:pt x="1574" y="1448"/>
                    <a:pt x="2032" y="2412"/>
                  </a:cubicBezTo>
                  <a:lnTo>
                    <a:pt x="38344" y="2412"/>
                  </a:lnTo>
                  <a:lnTo>
                    <a:pt x="3834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1" name="Google Shape;2121;p22"/>
            <p:cNvSpPr/>
            <p:nvPr/>
          </p:nvSpPr>
          <p:spPr>
            <a:xfrm>
              <a:off x="4806713" y="6102616"/>
              <a:ext cx="174960" cy="2631"/>
            </a:xfrm>
            <a:custGeom>
              <a:avLst/>
              <a:gdLst/>
              <a:ahLst/>
              <a:cxnLst/>
              <a:rect l="l" t="t" r="r" b="b"/>
              <a:pathLst>
                <a:path w="174960" h="2631" extrusionOk="0">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2" name="Google Shape;2122;p22"/>
            <p:cNvSpPr/>
            <p:nvPr/>
          </p:nvSpPr>
          <p:spPr>
            <a:xfrm>
              <a:off x="4096461" y="6109819"/>
              <a:ext cx="1269" cy="12696"/>
            </a:xfrm>
            <a:custGeom>
              <a:avLst/>
              <a:gdLst/>
              <a:ahLst/>
              <a:cxnLst/>
              <a:rect l="l" t="t" r="r" b="b"/>
              <a:pathLst>
                <a:path w="1269" h="12696" extrusionOk="0">
                  <a:moveTo>
                    <a:pt x="1269"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3" name="Google Shape;2123;p22"/>
            <p:cNvSpPr/>
            <p:nvPr/>
          </p:nvSpPr>
          <p:spPr>
            <a:xfrm>
              <a:off x="4092382" y="5794431"/>
              <a:ext cx="13982" cy="308911"/>
            </a:xfrm>
            <a:custGeom>
              <a:avLst/>
              <a:gdLst/>
              <a:ahLst/>
              <a:cxnLst/>
              <a:rect l="l" t="t" r="r" b="b"/>
              <a:pathLst>
                <a:path w="13982" h="308911" extrusionOk="0">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4" name="Google Shape;2124;p22"/>
            <p:cNvSpPr/>
            <p:nvPr/>
          </p:nvSpPr>
          <p:spPr>
            <a:xfrm>
              <a:off x="4094429" y="6107533"/>
              <a:ext cx="888" cy="888"/>
            </a:xfrm>
            <a:custGeom>
              <a:avLst/>
              <a:gdLst/>
              <a:ahLst/>
              <a:cxnLst/>
              <a:rect l="l" t="t" r="r" b="b"/>
              <a:pathLst>
                <a:path w="888" h="888" extrusionOk="0">
                  <a:moveTo>
                    <a:pt x="888" y="889"/>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5" name="Google Shape;2125;p22"/>
            <p:cNvSpPr/>
            <p:nvPr/>
          </p:nvSpPr>
          <p:spPr>
            <a:xfrm>
              <a:off x="4093756" y="6105629"/>
              <a:ext cx="38" cy="1142"/>
            </a:xfrm>
            <a:custGeom>
              <a:avLst/>
              <a:gdLst/>
              <a:ahLst/>
              <a:cxnLst/>
              <a:rect l="l" t="t" r="r" b="b"/>
              <a:pathLst>
                <a:path w="38" h="1142" extrusionOk="0">
                  <a:moveTo>
                    <a:pt x="38" y="1143"/>
                  </a:moveTo>
                  <a:cubicBezTo>
                    <a:pt x="-13" y="762"/>
                    <a:pt x="-13" y="381"/>
                    <a:pt x="38" y="0"/>
                  </a:cubicBezTo>
                  <a:cubicBezTo>
                    <a:pt x="-13" y="381"/>
                    <a:pt x="-13" y="762"/>
                    <a:pt x="38"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6" name="Google Shape;2126;p22"/>
            <p:cNvSpPr/>
            <p:nvPr/>
          </p:nvSpPr>
          <p:spPr>
            <a:xfrm>
              <a:off x="4996275" y="6114262"/>
              <a:ext cx="5332" cy="1777"/>
            </a:xfrm>
            <a:custGeom>
              <a:avLst/>
              <a:gdLst/>
              <a:ahLst/>
              <a:cxnLst/>
              <a:rect l="l" t="t" r="r" b="b"/>
              <a:pathLst>
                <a:path w="5332" h="1777" extrusionOk="0">
                  <a:moveTo>
                    <a:pt x="5332" y="0"/>
                  </a:moveTo>
                  <a:lnTo>
                    <a:pt x="5332" y="0"/>
                  </a:lnTo>
                  <a:lnTo>
                    <a:pt x="0" y="0"/>
                  </a:lnTo>
                  <a:lnTo>
                    <a:pt x="2158" y="1778"/>
                  </a:lnTo>
                  <a:cubicBezTo>
                    <a:pt x="3022" y="876"/>
                    <a:pt x="4126" y="267"/>
                    <a:pt x="533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7" name="Google Shape;2127;p22"/>
            <p:cNvSpPr/>
            <p:nvPr/>
          </p:nvSpPr>
          <p:spPr>
            <a:xfrm>
              <a:off x="4806713" y="6114009"/>
              <a:ext cx="190196" cy="8252"/>
            </a:xfrm>
            <a:custGeom>
              <a:avLst/>
              <a:gdLst/>
              <a:ahLst/>
              <a:cxnLst/>
              <a:rect l="l" t="t" r="r" b="b"/>
              <a:pathLst>
                <a:path w="190196" h="8252" extrusionOk="0">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8" name="Google Shape;2128;p22"/>
            <p:cNvSpPr/>
            <p:nvPr/>
          </p:nvSpPr>
          <p:spPr>
            <a:xfrm>
              <a:off x="5005163" y="6115151"/>
              <a:ext cx="1269" cy="12696"/>
            </a:xfrm>
            <a:custGeom>
              <a:avLst/>
              <a:gdLst/>
              <a:ahLst/>
              <a:cxnLst/>
              <a:rect l="l" t="t" r="r" b="b"/>
              <a:pathLst>
                <a:path w="1269" h="12696" extrusionOk="0">
                  <a:moveTo>
                    <a:pt x="127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29" name="Google Shape;2129;p22"/>
            <p:cNvSpPr/>
            <p:nvPr/>
          </p:nvSpPr>
          <p:spPr>
            <a:xfrm>
              <a:off x="5001608" y="5841155"/>
              <a:ext cx="2539" cy="273107"/>
            </a:xfrm>
            <a:custGeom>
              <a:avLst/>
              <a:gdLst/>
              <a:ahLst/>
              <a:cxnLst/>
              <a:rect l="l" t="t" r="r" b="b"/>
              <a:pathLst>
                <a:path w="2539" h="273107" extrusionOk="0">
                  <a:moveTo>
                    <a:pt x="2539" y="273107"/>
                  </a:moveTo>
                  <a:lnTo>
                    <a:pt x="2539" y="3936"/>
                  </a:lnTo>
                  <a:lnTo>
                    <a:pt x="0" y="0"/>
                  </a:lnTo>
                  <a:lnTo>
                    <a:pt x="0" y="273107"/>
                  </a:lnTo>
                  <a:cubicBezTo>
                    <a:pt x="838" y="272980"/>
                    <a:pt x="1701" y="272980"/>
                    <a:pt x="2539" y="2731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0" name="Google Shape;2130;p22"/>
            <p:cNvSpPr/>
            <p:nvPr/>
          </p:nvSpPr>
          <p:spPr>
            <a:xfrm>
              <a:off x="4999576" y="5829474"/>
              <a:ext cx="17079" cy="22219"/>
            </a:xfrm>
            <a:custGeom>
              <a:avLst/>
              <a:gdLst/>
              <a:ahLst/>
              <a:cxnLst/>
              <a:rect l="l" t="t" r="r" b="b"/>
              <a:pathLst>
                <a:path w="17079" h="22219" extrusionOk="0">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1" name="Google Shape;2131;p22"/>
            <p:cNvSpPr/>
            <p:nvPr/>
          </p:nvSpPr>
          <p:spPr>
            <a:xfrm>
              <a:off x="4092890" y="6097061"/>
              <a:ext cx="50294" cy="23676"/>
            </a:xfrm>
            <a:custGeom>
              <a:avLst/>
              <a:gdLst/>
              <a:ahLst/>
              <a:cxnLst/>
              <a:rect l="l" t="t" r="r" b="b"/>
              <a:pathLst>
                <a:path w="50294" h="23676" extrusionOk="0">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2" name="Google Shape;2132;p22"/>
            <p:cNvSpPr/>
            <p:nvPr/>
          </p:nvSpPr>
          <p:spPr>
            <a:xfrm>
              <a:off x="5010876" y="6119468"/>
              <a:ext cx="761" cy="1015"/>
            </a:xfrm>
            <a:custGeom>
              <a:avLst/>
              <a:gdLst/>
              <a:ahLst/>
              <a:cxnLst/>
              <a:rect l="l" t="t" r="r" b="b"/>
              <a:pathLst>
                <a:path w="761" h="1015" extrusionOk="0">
                  <a:moveTo>
                    <a:pt x="0" y="0"/>
                  </a:moveTo>
                  <a:lnTo>
                    <a:pt x="762"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3" name="Google Shape;2133;p22"/>
            <p:cNvSpPr/>
            <p:nvPr/>
          </p:nvSpPr>
          <p:spPr>
            <a:xfrm>
              <a:off x="5012019" y="6121246"/>
              <a:ext cx="12696" cy="1506"/>
            </a:xfrm>
            <a:custGeom>
              <a:avLst/>
              <a:gdLst/>
              <a:ahLst/>
              <a:cxnLst/>
              <a:rect l="l" t="t" r="r" b="b"/>
              <a:pathLst>
                <a:path w="12696" h="1506" extrusionOk="0">
                  <a:moveTo>
                    <a:pt x="0" y="0"/>
                  </a:moveTo>
                  <a:cubicBezTo>
                    <a:pt x="0" y="0"/>
                    <a:pt x="0" y="889"/>
                    <a:pt x="0" y="1397"/>
                  </a:cubicBezTo>
                  <a:cubicBezTo>
                    <a:pt x="0" y="1905"/>
                    <a:pt x="0"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4" name="Google Shape;2134;p22"/>
            <p:cNvSpPr/>
            <p:nvPr/>
          </p:nvSpPr>
          <p:spPr>
            <a:xfrm>
              <a:off x="4996062" y="6117691"/>
              <a:ext cx="3387" cy="4570"/>
            </a:xfrm>
            <a:custGeom>
              <a:avLst/>
              <a:gdLst/>
              <a:ahLst/>
              <a:cxnLst/>
              <a:rect l="l" t="t" r="r" b="b"/>
              <a:pathLst>
                <a:path w="3387" h="4570" extrusionOk="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5" name="Google Shape;2135;p22"/>
            <p:cNvSpPr/>
            <p:nvPr/>
          </p:nvSpPr>
          <p:spPr>
            <a:xfrm>
              <a:off x="4999449" y="6115818"/>
              <a:ext cx="10538" cy="3650"/>
            </a:xfrm>
            <a:custGeom>
              <a:avLst/>
              <a:gdLst/>
              <a:ahLst/>
              <a:cxnLst/>
              <a:rect l="l" t="t" r="r" b="b"/>
              <a:pathLst>
                <a:path w="10538" h="3650" extrusionOk="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6" name="Google Shape;2136;p22"/>
            <p:cNvSpPr/>
            <p:nvPr/>
          </p:nvSpPr>
          <p:spPr>
            <a:xfrm>
              <a:off x="4979544" y="6102087"/>
              <a:ext cx="20921" cy="17381"/>
            </a:xfrm>
            <a:custGeom>
              <a:avLst/>
              <a:gdLst/>
              <a:ahLst/>
              <a:cxnLst/>
              <a:rect l="l" t="t" r="r" b="b"/>
              <a:pathLst>
                <a:path w="20921" h="17381" extrusionOk="0">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7" name="Google Shape;2137;p22"/>
            <p:cNvSpPr/>
            <p:nvPr/>
          </p:nvSpPr>
          <p:spPr>
            <a:xfrm>
              <a:off x="4984086" y="5788464"/>
              <a:ext cx="1143" cy="761"/>
            </a:xfrm>
            <a:custGeom>
              <a:avLst/>
              <a:gdLst/>
              <a:ahLst/>
              <a:cxnLst/>
              <a:rect l="l" t="t" r="r" b="b"/>
              <a:pathLst>
                <a:path w="1143" h="761" extrusionOk="0">
                  <a:moveTo>
                    <a:pt x="0" y="0"/>
                  </a:move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8" name="Google Shape;2138;p22"/>
            <p:cNvSpPr/>
            <p:nvPr/>
          </p:nvSpPr>
          <p:spPr>
            <a:xfrm>
              <a:off x="4977103" y="5790749"/>
              <a:ext cx="31741" cy="42914"/>
            </a:xfrm>
            <a:custGeom>
              <a:avLst/>
              <a:gdLst/>
              <a:ahLst/>
              <a:cxnLst/>
              <a:rect l="l" t="t" r="r" b="b"/>
              <a:pathLst>
                <a:path w="31741" h="42914" extrusionOk="0">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39" name="Google Shape;2139;p22"/>
            <p:cNvSpPr/>
            <p:nvPr/>
          </p:nvSpPr>
          <p:spPr>
            <a:xfrm>
              <a:off x="4981547" y="5787702"/>
              <a:ext cx="1396" cy="12696"/>
            </a:xfrm>
            <a:custGeom>
              <a:avLst/>
              <a:gdLst/>
              <a:ahLst/>
              <a:cxnLst/>
              <a:rect l="l" t="t" r="r" b="b"/>
              <a:pathLst>
                <a:path w="1396" h="12696" extrusionOk="0">
                  <a:moveTo>
                    <a:pt x="0" y="0"/>
                  </a:move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0" name="Google Shape;2140;p22"/>
            <p:cNvSpPr/>
            <p:nvPr/>
          </p:nvSpPr>
          <p:spPr>
            <a:xfrm>
              <a:off x="4995973" y="5823077"/>
              <a:ext cx="16321" cy="17951"/>
            </a:xfrm>
            <a:custGeom>
              <a:avLst/>
              <a:gdLst/>
              <a:ahLst/>
              <a:cxnLst/>
              <a:rect l="l" t="t" r="r" b="b"/>
              <a:pathLst>
                <a:path w="16321" h="17951" extrusionOk="0">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1" name="Google Shape;2141;p22"/>
            <p:cNvSpPr/>
            <p:nvPr/>
          </p:nvSpPr>
          <p:spPr>
            <a:xfrm>
              <a:off x="7799832" y="6513067"/>
              <a:ext cx="5967" cy="12696"/>
            </a:xfrm>
            <a:custGeom>
              <a:avLst/>
              <a:gdLst/>
              <a:ahLst/>
              <a:cxnLst/>
              <a:rect l="l" t="t" r="r" b="b"/>
              <a:pathLst>
                <a:path w="5967" h="12696" extrusionOk="0">
                  <a:moveTo>
                    <a:pt x="5967" y="0"/>
                  </a:moveTo>
                  <a:lnTo>
                    <a:pt x="0" y="0"/>
                  </a:lnTo>
                  <a:lnTo>
                    <a:pt x="0" y="0"/>
                  </a:lnTo>
                  <a:lnTo>
                    <a:pt x="596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2" name="Google Shape;2142;p22"/>
            <p:cNvSpPr/>
            <p:nvPr/>
          </p:nvSpPr>
          <p:spPr>
            <a:xfrm>
              <a:off x="7104307" y="6510528"/>
              <a:ext cx="22346" cy="1904"/>
            </a:xfrm>
            <a:custGeom>
              <a:avLst/>
              <a:gdLst/>
              <a:ahLst/>
              <a:cxnLst/>
              <a:rect l="l" t="t" r="r" b="b"/>
              <a:pathLst>
                <a:path w="22346" h="1904" extrusionOk="0">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3" name="Google Shape;2143;p22"/>
            <p:cNvSpPr/>
            <p:nvPr/>
          </p:nvSpPr>
          <p:spPr>
            <a:xfrm>
              <a:off x="5740301" y="5854741"/>
              <a:ext cx="321734" cy="13839"/>
            </a:xfrm>
            <a:custGeom>
              <a:avLst/>
              <a:gdLst/>
              <a:ahLst/>
              <a:cxnLst/>
              <a:rect l="l" t="t" r="r" b="b"/>
              <a:pathLst>
                <a:path w="321734" h="13839" extrusionOk="0">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4" name="Google Shape;2144;p22"/>
            <p:cNvSpPr/>
            <p:nvPr/>
          </p:nvSpPr>
          <p:spPr>
            <a:xfrm>
              <a:off x="7835637" y="5854697"/>
              <a:ext cx="211018" cy="13756"/>
            </a:xfrm>
            <a:custGeom>
              <a:avLst/>
              <a:gdLst/>
              <a:ahLst/>
              <a:cxnLst/>
              <a:rect l="l" t="t" r="r" b="b"/>
              <a:pathLst>
                <a:path w="211018" h="13756" extrusionOk="0">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5" name="Google Shape;2145;p22"/>
            <p:cNvSpPr/>
            <p:nvPr/>
          </p:nvSpPr>
          <p:spPr>
            <a:xfrm>
              <a:off x="7802117" y="5863629"/>
              <a:ext cx="761" cy="1142"/>
            </a:xfrm>
            <a:custGeom>
              <a:avLst/>
              <a:gdLst/>
              <a:ahLst/>
              <a:cxnLst/>
              <a:rect l="l" t="t" r="r" b="b"/>
              <a:pathLst>
                <a:path w="761" h="1142" extrusionOk="0">
                  <a:moveTo>
                    <a:pt x="0" y="1143"/>
                  </a:moveTo>
                  <a:lnTo>
                    <a:pt x="76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6" name="Google Shape;2146;p22"/>
            <p:cNvSpPr/>
            <p:nvPr/>
          </p:nvSpPr>
          <p:spPr>
            <a:xfrm>
              <a:off x="7803768" y="5861978"/>
              <a:ext cx="1015" cy="761"/>
            </a:xfrm>
            <a:custGeom>
              <a:avLst/>
              <a:gdLst/>
              <a:ahLst/>
              <a:cxnLst/>
              <a:rect l="l" t="t" r="r" b="b"/>
              <a:pathLst>
                <a:path w="1015" h="761" extrusionOk="0">
                  <a:moveTo>
                    <a:pt x="0" y="762"/>
                  </a:moveTo>
                  <a:lnTo>
                    <a:pt x="10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7" name="Google Shape;2147;p22"/>
            <p:cNvSpPr/>
            <p:nvPr/>
          </p:nvSpPr>
          <p:spPr>
            <a:xfrm>
              <a:off x="7801355" y="5865805"/>
              <a:ext cx="56" cy="1506"/>
            </a:xfrm>
            <a:custGeom>
              <a:avLst/>
              <a:gdLst/>
              <a:ahLst/>
              <a:cxnLst/>
              <a:rect l="l" t="t" r="r" b="b"/>
              <a:pathLst>
                <a:path w="56" h="1506" extrusionOk="0">
                  <a:moveTo>
                    <a:pt x="0" y="1506"/>
                  </a:moveTo>
                  <a:cubicBezTo>
                    <a:pt x="0" y="1506"/>
                    <a:pt x="0" y="617"/>
                    <a:pt x="0" y="109"/>
                  </a:cubicBezTo>
                  <a:cubicBezTo>
                    <a:pt x="0" y="-398"/>
                    <a:pt x="127" y="998"/>
                    <a:pt x="0" y="15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8" name="Google Shape;2148;p22"/>
            <p:cNvSpPr/>
            <p:nvPr/>
          </p:nvSpPr>
          <p:spPr>
            <a:xfrm>
              <a:off x="7805418" y="5860581"/>
              <a:ext cx="4951" cy="1015"/>
            </a:xfrm>
            <a:custGeom>
              <a:avLst/>
              <a:gdLst/>
              <a:ahLst/>
              <a:cxnLst/>
              <a:rect l="l" t="t" r="r" b="b"/>
              <a:pathLst>
                <a:path w="4951" h="1015" extrusionOk="0">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49" name="Google Shape;2149;p22"/>
            <p:cNvSpPr/>
            <p:nvPr/>
          </p:nvSpPr>
          <p:spPr>
            <a:xfrm>
              <a:off x="7835128" y="5868580"/>
              <a:ext cx="2539" cy="78212"/>
            </a:xfrm>
            <a:custGeom>
              <a:avLst/>
              <a:gdLst/>
              <a:ahLst/>
              <a:cxnLst/>
              <a:rect l="l" t="t" r="r" b="b"/>
              <a:pathLst>
                <a:path w="2539" h="78212" extrusionOk="0">
                  <a:moveTo>
                    <a:pt x="1270" y="78212"/>
                  </a:moveTo>
                  <a:lnTo>
                    <a:pt x="2539" y="78212"/>
                  </a:lnTo>
                  <a:lnTo>
                    <a:pt x="2539" y="0"/>
                  </a:lnTo>
                  <a:lnTo>
                    <a:pt x="2539" y="0"/>
                  </a:lnTo>
                  <a:lnTo>
                    <a:pt x="0" y="0"/>
                  </a:lnTo>
                  <a:lnTo>
                    <a:pt x="0" y="779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0" name="Google Shape;2150;p22"/>
            <p:cNvSpPr/>
            <p:nvPr/>
          </p:nvSpPr>
          <p:spPr>
            <a:xfrm>
              <a:off x="6068892" y="6503164"/>
              <a:ext cx="431306" cy="6602"/>
            </a:xfrm>
            <a:custGeom>
              <a:avLst/>
              <a:gdLst/>
              <a:ahLst/>
              <a:cxnLst/>
              <a:rect l="l" t="t" r="r" b="b"/>
              <a:pathLst>
                <a:path w="431306" h="6602" extrusionOk="0">
                  <a:moveTo>
                    <a:pt x="0" y="0"/>
                  </a:moveTo>
                  <a:lnTo>
                    <a:pt x="431307" y="0"/>
                  </a:lnTo>
                  <a:lnTo>
                    <a:pt x="431307" y="6602"/>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1" name="Google Shape;2151;p22"/>
            <p:cNvSpPr/>
            <p:nvPr/>
          </p:nvSpPr>
          <p:spPr>
            <a:xfrm>
              <a:off x="6067495" y="6512306"/>
              <a:ext cx="433211" cy="4824"/>
            </a:xfrm>
            <a:custGeom>
              <a:avLst/>
              <a:gdLst/>
              <a:ahLst/>
              <a:cxnLst/>
              <a:rect l="l" t="t" r="r" b="b"/>
              <a:pathLst>
                <a:path w="433211" h="4824" extrusionOk="0">
                  <a:moveTo>
                    <a:pt x="1524" y="0"/>
                  </a:moveTo>
                  <a:lnTo>
                    <a:pt x="1524" y="762"/>
                  </a:lnTo>
                  <a:cubicBezTo>
                    <a:pt x="1473" y="2247"/>
                    <a:pt x="940" y="3682"/>
                    <a:pt x="0" y="4825"/>
                  </a:cubicBezTo>
                  <a:lnTo>
                    <a:pt x="433211" y="4825"/>
                  </a:lnTo>
                  <a:lnTo>
                    <a:pt x="433211"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2" name="Google Shape;2152;p22"/>
            <p:cNvSpPr/>
            <p:nvPr/>
          </p:nvSpPr>
          <p:spPr>
            <a:xfrm>
              <a:off x="7717938" y="6504640"/>
              <a:ext cx="50786" cy="6776"/>
            </a:xfrm>
            <a:custGeom>
              <a:avLst/>
              <a:gdLst/>
              <a:ahLst/>
              <a:cxnLst/>
              <a:rect l="l" t="t" r="r" b="b"/>
              <a:pathLst>
                <a:path w="50786" h="6776" extrusionOk="0">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3" name="Google Shape;2153;p22"/>
            <p:cNvSpPr/>
            <p:nvPr/>
          </p:nvSpPr>
          <p:spPr>
            <a:xfrm>
              <a:off x="7719589" y="6513067"/>
              <a:ext cx="50786" cy="4697"/>
            </a:xfrm>
            <a:custGeom>
              <a:avLst/>
              <a:gdLst/>
              <a:ahLst/>
              <a:cxnLst/>
              <a:rect l="l" t="t" r="r" b="b"/>
              <a:pathLst>
                <a:path w="50786" h="4697" extrusionOk="0">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4" name="Google Shape;2154;p22"/>
            <p:cNvSpPr/>
            <p:nvPr/>
          </p:nvSpPr>
          <p:spPr>
            <a:xfrm>
              <a:off x="7788913" y="5955553"/>
              <a:ext cx="1142" cy="761"/>
            </a:xfrm>
            <a:custGeom>
              <a:avLst/>
              <a:gdLst/>
              <a:ahLst/>
              <a:cxnLst/>
              <a:rect l="l" t="t" r="r" b="b"/>
              <a:pathLst>
                <a:path w="1142" h="761" extrusionOk="0">
                  <a:moveTo>
                    <a:pt x="0" y="762"/>
                  </a:moveTo>
                  <a:lnTo>
                    <a:pt x="114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5" name="Google Shape;2155;p22"/>
            <p:cNvSpPr/>
            <p:nvPr/>
          </p:nvSpPr>
          <p:spPr>
            <a:xfrm>
              <a:off x="7787262" y="5957204"/>
              <a:ext cx="761" cy="1142"/>
            </a:xfrm>
            <a:custGeom>
              <a:avLst/>
              <a:gdLst/>
              <a:ahLst/>
              <a:cxnLst/>
              <a:rect l="l" t="t" r="r" b="b"/>
              <a:pathLst>
                <a:path w="761" h="1142" extrusionOk="0">
                  <a:moveTo>
                    <a:pt x="0" y="1143"/>
                  </a:moveTo>
                  <a:lnTo>
                    <a:pt x="762" y="0"/>
                  </a:lnTo>
                  <a:cubicBezTo>
                    <a:pt x="470" y="350"/>
                    <a:pt x="203" y="734"/>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6" name="Google Shape;2156;p22"/>
            <p:cNvSpPr/>
            <p:nvPr/>
          </p:nvSpPr>
          <p:spPr>
            <a:xfrm>
              <a:off x="7792213" y="5953141"/>
              <a:ext cx="14728" cy="13966"/>
            </a:xfrm>
            <a:custGeom>
              <a:avLst/>
              <a:gdLst/>
              <a:ahLst/>
              <a:cxnLst/>
              <a:rect l="l" t="t" r="r" b="b"/>
              <a:pathLst>
                <a:path w="14728" h="13966" extrusionOk="0">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7" name="Google Shape;2157;p22"/>
            <p:cNvSpPr/>
            <p:nvPr/>
          </p:nvSpPr>
          <p:spPr>
            <a:xfrm>
              <a:off x="7786453" y="5959489"/>
              <a:ext cx="47" cy="1396"/>
            </a:xfrm>
            <a:custGeom>
              <a:avLst/>
              <a:gdLst/>
              <a:ahLst/>
              <a:cxnLst/>
              <a:rect l="l" t="t" r="r" b="b"/>
              <a:pathLst>
                <a:path w="47" h="1396" extrusionOk="0">
                  <a:moveTo>
                    <a:pt x="48" y="1397"/>
                  </a:moveTo>
                  <a:cubicBezTo>
                    <a:pt x="-16" y="933"/>
                    <a:pt x="-16" y="463"/>
                    <a:pt x="48" y="0"/>
                  </a:cubicBezTo>
                  <a:cubicBezTo>
                    <a:pt x="-16" y="463"/>
                    <a:pt x="-16" y="933"/>
                    <a:pt x="48"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8" name="Google Shape;2158;p22"/>
            <p:cNvSpPr/>
            <p:nvPr/>
          </p:nvSpPr>
          <p:spPr>
            <a:xfrm>
              <a:off x="7809354" y="5965710"/>
              <a:ext cx="127" cy="12696"/>
            </a:xfrm>
            <a:custGeom>
              <a:avLst/>
              <a:gdLst/>
              <a:ahLst/>
              <a:cxnLst/>
              <a:rect l="l" t="t" r="r" b="b"/>
              <a:pathLst>
                <a:path w="127" h="12696" extrusionOk="0">
                  <a:moveTo>
                    <a:pt x="127" y="0"/>
                  </a:moveTo>
                  <a:lnTo>
                    <a:pt x="0" y="0"/>
                  </a:lnTo>
                  <a:lnTo>
                    <a:pt x="0" y="0"/>
                  </a:lnTo>
                  <a:lnTo>
                    <a:pt x="0" y="0"/>
                  </a:lnTo>
                  <a:lnTo>
                    <a:pt x="127" y="0"/>
                  </a:lnTo>
                  <a:lnTo>
                    <a:pt x="12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59" name="Google Shape;2159;p22"/>
            <p:cNvSpPr/>
            <p:nvPr/>
          </p:nvSpPr>
          <p:spPr>
            <a:xfrm>
              <a:off x="7763520" y="6507277"/>
              <a:ext cx="56" cy="1219"/>
            </a:xfrm>
            <a:custGeom>
              <a:avLst/>
              <a:gdLst/>
              <a:ahLst/>
              <a:cxnLst/>
              <a:rect l="l" t="t" r="r" b="b"/>
              <a:pathLst>
                <a:path w="56" h="1219" extrusionOk="0">
                  <a:moveTo>
                    <a:pt x="0" y="1219"/>
                  </a:moveTo>
                  <a:cubicBezTo>
                    <a:pt x="0" y="1219"/>
                    <a:pt x="0" y="458"/>
                    <a:pt x="0" y="77"/>
                  </a:cubicBezTo>
                  <a:cubicBezTo>
                    <a:pt x="0" y="-304"/>
                    <a:pt x="126" y="838"/>
                    <a:pt x="0" y="12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0" name="Google Shape;2160;p22"/>
            <p:cNvSpPr/>
            <p:nvPr/>
          </p:nvSpPr>
          <p:spPr>
            <a:xfrm>
              <a:off x="7764916" y="650570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1" name="Google Shape;2161;p22"/>
            <p:cNvSpPr/>
            <p:nvPr/>
          </p:nvSpPr>
          <p:spPr>
            <a:xfrm>
              <a:off x="7766947" y="6504053"/>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2" name="Google Shape;2162;p22"/>
            <p:cNvSpPr/>
            <p:nvPr/>
          </p:nvSpPr>
          <p:spPr>
            <a:xfrm>
              <a:off x="7769359" y="6503164"/>
              <a:ext cx="17013" cy="761"/>
            </a:xfrm>
            <a:custGeom>
              <a:avLst/>
              <a:gdLst/>
              <a:ahLst/>
              <a:cxnLst/>
              <a:rect l="l" t="t" r="r" b="b"/>
              <a:pathLst>
                <a:path w="17013" h="761" extrusionOk="0">
                  <a:moveTo>
                    <a:pt x="1016" y="0"/>
                  </a:moveTo>
                  <a:lnTo>
                    <a:pt x="17014" y="762"/>
                  </a:lnTo>
                  <a:lnTo>
                    <a:pt x="17014" y="0"/>
                  </a:lnTo>
                  <a:lnTo>
                    <a:pt x="1016"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3" name="Google Shape;2163;p22"/>
            <p:cNvSpPr/>
            <p:nvPr/>
          </p:nvSpPr>
          <p:spPr>
            <a:xfrm>
              <a:off x="7767328" y="6516369"/>
              <a:ext cx="1269" cy="38"/>
            </a:xfrm>
            <a:custGeom>
              <a:avLst/>
              <a:gdLst/>
              <a:ahLst/>
              <a:cxnLst/>
              <a:rect l="l" t="t" r="r" b="b"/>
              <a:pathLst>
                <a:path w="1269" h="38" extrusionOk="0">
                  <a:moveTo>
                    <a:pt x="0" y="0"/>
                  </a:moveTo>
                  <a:cubicBezTo>
                    <a:pt x="419" y="51"/>
                    <a:pt x="851" y="51"/>
                    <a:pt x="1269" y="0"/>
                  </a:cubicBezTo>
                  <a:cubicBezTo>
                    <a:pt x="851" y="51"/>
                    <a:pt x="419" y="5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4" name="Google Shape;2164;p22"/>
            <p:cNvSpPr/>
            <p:nvPr/>
          </p:nvSpPr>
          <p:spPr>
            <a:xfrm>
              <a:off x="7765170" y="6514845"/>
              <a:ext cx="1015" cy="761"/>
            </a:xfrm>
            <a:custGeom>
              <a:avLst/>
              <a:gdLst/>
              <a:ahLst/>
              <a:cxnLst/>
              <a:rect l="l" t="t" r="r" b="b"/>
              <a:pathLst>
                <a:path w="1015" h="761" extrusionOk="0">
                  <a:moveTo>
                    <a:pt x="1015" y="762"/>
                  </a:moveTo>
                  <a:cubicBezTo>
                    <a:pt x="622" y="584"/>
                    <a:pt x="279" y="317"/>
                    <a:pt x="0" y="0"/>
                  </a:cubicBezTo>
                  <a:cubicBezTo>
                    <a:pt x="279" y="317"/>
                    <a:pt x="622" y="584"/>
                    <a:pt x="1015"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5" name="Google Shape;2165;p22"/>
            <p:cNvSpPr/>
            <p:nvPr/>
          </p:nvSpPr>
          <p:spPr>
            <a:xfrm>
              <a:off x="7764379" y="6512687"/>
              <a:ext cx="29" cy="1142"/>
            </a:xfrm>
            <a:custGeom>
              <a:avLst/>
              <a:gdLst/>
              <a:ahLst/>
              <a:cxnLst/>
              <a:rect l="l" t="t" r="r" b="b"/>
              <a:pathLst>
                <a:path w="29" h="1142" extrusionOk="0">
                  <a:moveTo>
                    <a:pt x="29" y="1143"/>
                  </a:moveTo>
                  <a:cubicBezTo>
                    <a:pt x="-10" y="762"/>
                    <a:pt x="-10" y="381"/>
                    <a:pt x="29" y="0"/>
                  </a:cubicBezTo>
                  <a:cubicBezTo>
                    <a:pt x="-10" y="381"/>
                    <a:pt x="-10" y="762"/>
                    <a:pt x="29"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6" name="Google Shape;2166;p22"/>
            <p:cNvSpPr/>
            <p:nvPr/>
          </p:nvSpPr>
          <p:spPr>
            <a:xfrm>
              <a:off x="7800086" y="6510147"/>
              <a:ext cx="5967" cy="2412"/>
            </a:xfrm>
            <a:custGeom>
              <a:avLst/>
              <a:gdLst/>
              <a:ahLst/>
              <a:cxnLst/>
              <a:rect l="l" t="t" r="r" b="b"/>
              <a:pathLst>
                <a:path w="5967" h="2412" extrusionOk="0">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7" name="Google Shape;2167;p22"/>
            <p:cNvSpPr/>
            <p:nvPr/>
          </p:nvSpPr>
          <p:spPr>
            <a:xfrm>
              <a:off x="7806942" y="5965710"/>
              <a:ext cx="2412" cy="542278"/>
            </a:xfrm>
            <a:custGeom>
              <a:avLst/>
              <a:gdLst/>
              <a:ahLst/>
              <a:cxnLst/>
              <a:rect l="l" t="t" r="r" b="b"/>
              <a:pathLst>
                <a:path w="2412" h="542278" extrusionOk="0">
                  <a:moveTo>
                    <a:pt x="2412" y="540120"/>
                  </a:moveTo>
                  <a:lnTo>
                    <a:pt x="2412" y="0"/>
                  </a:lnTo>
                  <a:lnTo>
                    <a:pt x="0" y="0"/>
                  </a:lnTo>
                  <a:lnTo>
                    <a:pt x="0" y="542278"/>
                  </a:lnTo>
                  <a:cubicBezTo>
                    <a:pt x="609" y="541364"/>
                    <a:pt x="1448" y="540628"/>
                    <a:pt x="2412" y="5401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8" name="Google Shape;2168;p22"/>
            <p:cNvSpPr/>
            <p:nvPr/>
          </p:nvSpPr>
          <p:spPr>
            <a:xfrm>
              <a:off x="7843000" y="5951871"/>
              <a:ext cx="196925" cy="2539"/>
            </a:xfrm>
            <a:custGeom>
              <a:avLst/>
              <a:gdLst/>
              <a:ahLst/>
              <a:cxnLst/>
              <a:rect l="l" t="t" r="r" b="b"/>
              <a:pathLst>
                <a:path w="196925" h="2539" extrusionOk="0">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69" name="Google Shape;2169;p22"/>
            <p:cNvSpPr/>
            <p:nvPr/>
          </p:nvSpPr>
          <p:spPr>
            <a:xfrm>
              <a:off x="7815703" y="5963298"/>
              <a:ext cx="1015" cy="761"/>
            </a:xfrm>
            <a:custGeom>
              <a:avLst/>
              <a:gdLst/>
              <a:ahLst/>
              <a:cxnLst/>
              <a:rect l="l" t="t" r="r" b="b"/>
              <a:pathLst>
                <a:path w="1015" h="761" extrusionOk="0">
                  <a:moveTo>
                    <a:pt x="0" y="762"/>
                  </a:moveTo>
                  <a:lnTo>
                    <a:pt x="101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0" name="Google Shape;2170;p22"/>
            <p:cNvSpPr/>
            <p:nvPr/>
          </p:nvSpPr>
          <p:spPr>
            <a:xfrm>
              <a:off x="7819093" y="5959235"/>
              <a:ext cx="38" cy="888"/>
            </a:xfrm>
            <a:custGeom>
              <a:avLst/>
              <a:gdLst/>
              <a:ahLst/>
              <a:cxnLst/>
              <a:rect l="l" t="t" r="r" b="b"/>
              <a:pathLst>
                <a:path w="38" h="888" extrusionOk="0">
                  <a:moveTo>
                    <a:pt x="38" y="0"/>
                  </a:moveTo>
                  <a:cubicBezTo>
                    <a:pt x="-13" y="295"/>
                    <a:pt x="-13" y="594"/>
                    <a:pt x="38" y="889"/>
                  </a:cubicBezTo>
                  <a:cubicBezTo>
                    <a:pt x="0" y="594"/>
                    <a:pt x="0" y="295"/>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1" name="Google Shape;2171;p22"/>
            <p:cNvSpPr/>
            <p:nvPr/>
          </p:nvSpPr>
          <p:spPr>
            <a:xfrm>
              <a:off x="7813671" y="5964568"/>
              <a:ext cx="761" cy="12696"/>
            </a:xfrm>
            <a:custGeom>
              <a:avLst/>
              <a:gdLst/>
              <a:ahLst/>
              <a:cxnLst/>
              <a:rect l="l" t="t" r="r" b="b"/>
              <a:pathLst>
                <a:path w="761" h="12696" extrusionOk="0">
                  <a:moveTo>
                    <a:pt x="762"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2" name="Google Shape;2172;p22"/>
            <p:cNvSpPr/>
            <p:nvPr/>
          </p:nvSpPr>
          <p:spPr>
            <a:xfrm>
              <a:off x="7818369" y="5961394"/>
              <a:ext cx="28" cy="1015"/>
            </a:xfrm>
            <a:custGeom>
              <a:avLst/>
              <a:gdLst/>
              <a:ahLst/>
              <a:cxnLst/>
              <a:rect l="l" t="t" r="r" b="b"/>
              <a:pathLst>
                <a:path w="28" h="1015" extrusionOk="0">
                  <a:moveTo>
                    <a:pt x="0" y="0"/>
                  </a:moveTo>
                  <a:cubicBezTo>
                    <a:pt x="38" y="338"/>
                    <a:pt x="38" y="678"/>
                    <a:pt x="0" y="1016"/>
                  </a:cubicBezTo>
                  <a:cubicBezTo>
                    <a:pt x="38" y="678"/>
                    <a:pt x="38" y="33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3" name="Google Shape;2173;p22"/>
            <p:cNvSpPr/>
            <p:nvPr/>
          </p:nvSpPr>
          <p:spPr>
            <a:xfrm>
              <a:off x="7801336" y="5959489"/>
              <a:ext cx="19" cy="761"/>
            </a:xfrm>
            <a:custGeom>
              <a:avLst/>
              <a:gdLst/>
              <a:ahLst/>
              <a:cxnLst/>
              <a:rect l="l" t="t" r="r" b="b"/>
              <a:pathLst>
                <a:path w="19" h="761" extrusionOk="0">
                  <a:moveTo>
                    <a:pt x="19" y="0"/>
                  </a:moveTo>
                  <a:lnTo>
                    <a:pt x="19" y="0"/>
                  </a:lnTo>
                  <a:lnTo>
                    <a:pt x="19" y="762"/>
                  </a:lnTo>
                  <a:cubicBezTo>
                    <a:pt x="-6" y="508"/>
                    <a:pt x="-6" y="254"/>
                    <a:pt x="1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4" name="Google Shape;2174;p22"/>
            <p:cNvSpPr/>
            <p:nvPr/>
          </p:nvSpPr>
          <p:spPr>
            <a:xfrm>
              <a:off x="7802117" y="5961901"/>
              <a:ext cx="761" cy="1269"/>
            </a:xfrm>
            <a:custGeom>
              <a:avLst/>
              <a:gdLst/>
              <a:ahLst/>
              <a:cxnLst/>
              <a:rect l="l" t="t" r="r" b="b"/>
              <a:pathLst>
                <a:path w="761" h="1269" extrusionOk="0">
                  <a:moveTo>
                    <a:pt x="762" y="1270"/>
                  </a:moveTo>
                  <a:cubicBezTo>
                    <a:pt x="432" y="895"/>
                    <a:pt x="177" y="465"/>
                    <a:pt x="0" y="0"/>
                  </a:cubicBezTo>
                  <a:cubicBezTo>
                    <a:pt x="177" y="465"/>
                    <a:pt x="432" y="895"/>
                    <a:pt x="762"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5" name="Google Shape;2175;p22"/>
            <p:cNvSpPr/>
            <p:nvPr/>
          </p:nvSpPr>
          <p:spPr>
            <a:xfrm>
              <a:off x="7803514" y="5963933"/>
              <a:ext cx="1396" cy="888"/>
            </a:xfrm>
            <a:custGeom>
              <a:avLst/>
              <a:gdLst/>
              <a:ahLst/>
              <a:cxnLst/>
              <a:rect l="l" t="t" r="r" b="b"/>
              <a:pathLst>
                <a:path w="1396" h="888" extrusionOk="0">
                  <a:moveTo>
                    <a:pt x="1396" y="889"/>
                  </a:moveTo>
                  <a:cubicBezTo>
                    <a:pt x="889" y="669"/>
                    <a:pt x="419" y="369"/>
                    <a:pt x="0" y="0"/>
                  </a:cubicBezTo>
                  <a:cubicBezTo>
                    <a:pt x="419" y="369"/>
                    <a:pt x="889" y="669"/>
                    <a:pt x="1396"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6" name="Google Shape;2176;p22"/>
            <p:cNvSpPr/>
            <p:nvPr/>
          </p:nvSpPr>
          <p:spPr>
            <a:xfrm>
              <a:off x="7805673" y="5965710"/>
              <a:ext cx="5585" cy="904"/>
            </a:xfrm>
            <a:custGeom>
              <a:avLst/>
              <a:gdLst/>
              <a:ahLst/>
              <a:cxnLst/>
              <a:rect l="l" t="t" r="r" b="b"/>
              <a:pathLst>
                <a:path w="5585" h="904" extrusionOk="0">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7" name="Google Shape;2177;p22"/>
            <p:cNvSpPr/>
            <p:nvPr/>
          </p:nvSpPr>
          <p:spPr>
            <a:xfrm>
              <a:off x="8039673" y="5854741"/>
              <a:ext cx="13585" cy="105721"/>
            </a:xfrm>
            <a:custGeom>
              <a:avLst/>
              <a:gdLst/>
              <a:ahLst/>
              <a:cxnLst/>
              <a:rect l="l" t="t" r="r" b="b"/>
              <a:pathLst>
                <a:path w="13585" h="105721" extrusionOk="0">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8" name="Google Shape;2178;p22"/>
            <p:cNvSpPr/>
            <p:nvPr/>
          </p:nvSpPr>
          <p:spPr>
            <a:xfrm>
              <a:off x="7819384" y="5956823"/>
              <a:ext cx="10411" cy="2412"/>
            </a:xfrm>
            <a:custGeom>
              <a:avLst/>
              <a:gdLst/>
              <a:ahLst/>
              <a:cxnLst/>
              <a:rect l="l" t="t" r="r" b="b"/>
              <a:pathLst>
                <a:path w="10411" h="2412" extrusionOk="0">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9" name="Google Shape;2179;p22"/>
            <p:cNvSpPr/>
            <p:nvPr/>
          </p:nvSpPr>
          <p:spPr>
            <a:xfrm>
              <a:off x="7811258" y="5964822"/>
              <a:ext cx="2412" cy="540373"/>
            </a:xfrm>
            <a:custGeom>
              <a:avLst/>
              <a:gdLst/>
              <a:ahLst/>
              <a:cxnLst/>
              <a:rect l="l" t="t" r="r" b="b"/>
              <a:pathLst>
                <a:path w="2412" h="540373" extrusionOk="0">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0" name="Google Shape;2180;p22"/>
            <p:cNvSpPr/>
            <p:nvPr/>
          </p:nvSpPr>
          <p:spPr>
            <a:xfrm>
              <a:off x="7805751" y="6505830"/>
              <a:ext cx="29250" cy="14474"/>
            </a:xfrm>
            <a:custGeom>
              <a:avLst/>
              <a:gdLst/>
              <a:ahLst/>
              <a:cxnLst/>
              <a:rect l="l" t="t" r="r" b="b"/>
              <a:pathLst>
                <a:path w="29250" h="14474" extrusionOk="0">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1" name="Google Shape;2181;p22"/>
            <p:cNvSpPr/>
            <p:nvPr/>
          </p:nvSpPr>
          <p:spPr>
            <a:xfrm>
              <a:off x="7843000" y="6513194"/>
              <a:ext cx="47" cy="1396"/>
            </a:xfrm>
            <a:custGeom>
              <a:avLst/>
              <a:gdLst/>
              <a:ahLst/>
              <a:cxnLst/>
              <a:rect l="l" t="t" r="r" b="b"/>
              <a:pathLst>
                <a:path w="47" h="1396" extrusionOk="0">
                  <a:moveTo>
                    <a:pt x="0" y="1397"/>
                  </a:moveTo>
                  <a:cubicBezTo>
                    <a:pt x="64" y="927"/>
                    <a:pt x="64" y="470"/>
                    <a:pt x="0" y="0"/>
                  </a:cubicBezTo>
                  <a:lnTo>
                    <a:pt x="0" y="0"/>
                  </a:lnTo>
                  <a:cubicBezTo>
                    <a:pt x="51" y="470"/>
                    <a:pt x="51" y="927"/>
                    <a:pt x="0"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2" name="Google Shape;2182;p22"/>
            <p:cNvSpPr/>
            <p:nvPr/>
          </p:nvSpPr>
          <p:spPr>
            <a:xfrm>
              <a:off x="7837668" y="6519543"/>
              <a:ext cx="1396" cy="12696"/>
            </a:xfrm>
            <a:custGeom>
              <a:avLst/>
              <a:gdLst/>
              <a:ahLst/>
              <a:cxnLst/>
              <a:rect l="l" t="t" r="r" b="b"/>
              <a:pathLst>
                <a:path w="1396" h="12696" extrusionOk="0">
                  <a:moveTo>
                    <a:pt x="0" y="0"/>
                  </a:moveTo>
                  <a:lnTo>
                    <a:pt x="0" y="0"/>
                  </a:ln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3" name="Google Shape;2183;p22"/>
            <p:cNvSpPr/>
            <p:nvPr/>
          </p:nvSpPr>
          <p:spPr>
            <a:xfrm>
              <a:off x="7841858" y="6515734"/>
              <a:ext cx="888" cy="1269"/>
            </a:xfrm>
            <a:custGeom>
              <a:avLst/>
              <a:gdLst/>
              <a:ahLst/>
              <a:cxnLst/>
              <a:rect l="l" t="t" r="r" b="b"/>
              <a:pathLst>
                <a:path w="888" h="1269" extrusionOk="0">
                  <a:moveTo>
                    <a:pt x="889" y="0"/>
                  </a:moveTo>
                  <a:lnTo>
                    <a:pt x="0"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4" name="Google Shape;2184;p22"/>
            <p:cNvSpPr/>
            <p:nvPr/>
          </p:nvSpPr>
          <p:spPr>
            <a:xfrm>
              <a:off x="7839826" y="6517892"/>
              <a:ext cx="1397" cy="888"/>
            </a:xfrm>
            <a:custGeom>
              <a:avLst/>
              <a:gdLst/>
              <a:ahLst/>
              <a:cxnLst/>
              <a:rect l="l" t="t" r="r" b="b"/>
              <a:pathLst>
                <a:path w="1397" h="888" extrusionOk="0">
                  <a:moveTo>
                    <a:pt x="1397" y="0"/>
                  </a:moveTo>
                  <a:cubicBezTo>
                    <a:pt x="978" y="368"/>
                    <a:pt x="508" y="673"/>
                    <a:pt x="0" y="889"/>
                  </a:cubicBezTo>
                  <a:cubicBezTo>
                    <a:pt x="508" y="673"/>
                    <a:pt x="978" y="368"/>
                    <a:pt x="139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5" name="Google Shape;2185;p22"/>
            <p:cNvSpPr/>
            <p:nvPr/>
          </p:nvSpPr>
          <p:spPr>
            <a:xfrm>
              <a:off x="7819384" y="5953649"/>
              <a:ext cx="10157" cy="4443"/>
            </a:xfrm>
            <a:custGeom>
              <a:avLst/>
              <a:gdLst/>
              <a:ahLst/>
              <a:cxnLst/>
              <a:rect l="l" t="t" r="r" b="b"/>
              <a:pathLst>
                <a:path w="10157" h="4443" extrusionOk="0">
                  <a:moveTo>
                    <a:pt x="10157" y="2539"/>
                  </a:moveTo>
                  <a:lnTo>
                    <a:pt x="10157" y="0"/>
                  </a:lnTo>
                  <a:lnTo>
                    <a:pt x="0" y="1904"/>
                  </a:lnTo>
                  <a:lnTo>
                    <a:pt x="0" y="4444"/>
                  </a:lnTo>
                  <a:lnTo>
                    <a:pt x="6475" y="3174"/>
                  </a:lnTo>
                  <a:lnTo>
                    <a:pt x="10157" y="2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6" name="Google Shape;2186;p22"/>
            <p:cNvSpPr/>
            <p:nvPr/>
          </p:nvSpPr>
          <p:spPr>
            <a:xfrm>
              <a:off x="7807196" y="6510647"/>
              <a:ext cx="6474" cy="2420"/>
            </a:xfrm>
            <a:custGeom>
              <a:avLst/>
              <a:gdLst/>
              <a:ahLst/>
              <a:cxnLst/>
              <a:rect l="l" t="t" r="r" b="b"/>
              <a:pathLst>
                <a:path w="6474" h="2420" extrusionOk="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7" name="Google Shape;2187;p22"/>
            <p:cNvSpPr/>
            <p:nvPr/>
          </p:nvSpPr>
          <p:spPr>
            <a:xfrm>
              <a:off x="7810116" y="5855579"/>
              <a:ext cx="32911" cy="16937"/>
            </a:xfrm>
            <a:custGeom>
              <a:avLst/>
              <a:gdLst/>
              <a:ahLst/>
              <a:cxnLst/>
              <a:rect l="l" t="t" r="r" b="b"/>
              <a:pathLst>
                <a:path w="32911" h="16937" extrusionOk="0">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8" name="Google Shape;2188;p22"/>
            <p:cNvSpPr/>
            <p:nvPr/>
          </p:nvSpPr>
          <p:spPr>
            <a:xfrm>
              <a:off x="7808466" y="5861216"/>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89" name="Google Shape;2189;p22"/>
            <p:cNvSpPr/>
            <p:nvPr/>
          </p:nvSpPr>
          <p:spPr>
            <a:xfrm>
              <a:off x="6068892" y="6294048"/>
              <a:ext cx="431306" cy="4951"/>
            </a:xfrm>
            <a:custGeom>
              <a:avLst/>
              <a:gdLst/>
              <a:ahLst/>
              <a:cxnLst/>
              <a:rect l="l" t="t" r="r" b="b"/>
              <a:pathLst>
                <a:path w="431306" h="4951" extrusionOk="0">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0" name="Google Shape;2190;p22"/>
            <p:cNvSpPr/>
            <p:nvPr/>
          </p:nvSpPr>
          <p:spPr>
            <a:xfrm>
              <a:off x="7105068" y="6510401"/>
              <a:ext cx="10853" cy="2158"/>
            </a:xfrm>
            <a:custGeom>
              <a:avLst/>
              <a:gdLst/>
              <a:ahLst/>
              <a:cxnLst/>
              <a:rect l="l" t="t" r="r" b="b"/>
              <a:pathLst>
                <a:path w="10853" h="2158" extrusionOk="0">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1" name="Google Shape;2191;p22"/>
            <p:cNvSpPr/>
            <p:nvPr/>
          </p:nvSpPr>
          <p:spPr>
            <a:xfrm>
              <a:off x="7718827" y="6509893"/>
              <a:ext cx="44818" cy="2412"/>
            </a:xfrm>
            <a:custGeom>
              <a:avLst/>
              <a:gdLst/>
              <a:ahLst/>
              <a:cxnLst/>
              <a:rect l="l" t="t" r="r" b="b"/>
              <a:pathLst>
                <a:path w="44818" h="2412" extrusionOk="0">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2" name="Google Shape;2192;p22"/>
            <p:cNvSpPr/>
            <p:nvPr/>
          </p:nvSpPr>
          <p:spPr>
            <a:xfrm>
              <a:off x="7796658" y="6515988"/>
              <a:ext cx="1396" cy="1015"/>
            </a:xfrm>
            <a:custGeom>
              <a:avLst/>
              <a:gdLst/>
              <a:ahLst/>
              <a:cxnLst/>
              <a:rect l="l" t="t" r="r" b="b"/>
              <a:pathLst>
                <a:path w="1396" h="1015" extrusionOk="0">
                  <a:moveTo>
                    <a:pt x="1396" y="0"/>
                  </a:moveTo>
                  <a:lnTo>
                    <a:pt x="0" y="10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3" name="Google Shape;2193;p22"/>
            <p:cNvSpPr/>
            <p:nvPr/>
          </p:nvSpPr>
          <p:spPr>
            <a:xfrm>
              <a:off x="7793229" y="6518019"/>
              <a:ext cx="2666" cy="85"/>
            </a:xfrm>
            <a:custGeom>
              <a:avLst/>
              <a:gdLst/>
              <a:ahLst/>
              <a:cxnLst/>
              <a:rect l="l" t="t" r="r" b="b"/>
              <a:pathLst>
                <a:path w="2666" h="85" extrusionOk="0">
                  <a:moveTo>
                    <a:pt x="0" y="0"/>
                  </a:moveTo>
                  <a:cubicBezTo>
                    <a:pt x="889" y="114"/>
                    <a:pt x="1778" y="114"/>
                    <a:pt x="2667" y="0"/>
                  </a:cubicBezTo>
                  <a:cubicBezTo>
                    <a:pt x="1778" y="114"/>
                    <a:pt x="889" y="11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4" name="Google Shape;2194;p22"/>
            <p:cNvSpPr/>
            <p:nvPr/>
          </p:nvSpPr>
          <p:spPr>
            <a:xfrm>
              <a:off x="7798689" y="6514083"/>
              <a:ext cx="47" cy="1015"/>
            </a:xfrm>
            <a:custGeom>
              <a:avLst/>
              <a:gdLst/>
              <a:ahLst/>
              <a:cxnLst/>
              <a:rect l="l" t="t" r="r" b="b"/>
              <a:pathLst>
                <a:path w="47" h="1015" extrusionOk="0">
                  <a:moveTo>
                    <a:pt x="0" y="1016"/>
                  </a:moveTo>
                  <a:cubicBezTo>
                    <a:pt x="64" y="686"/>
                    <a:pt x="64" y="330"/>
                    <a:pt x="0" y="0"/>
                  </a:cubicBezTo>
                  <a:lnTo>
                    <a:pt x="0" y="0"/>
                  </a:lnTo>
                  <a:cubicBezTo>
                    <a:pt x="13" y="343"/>
                    <a:pt x="13" y="673"/>
                    <a:pt x="0"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5" name="Google Shape;2195;p22"/>
            <p:cNvSpPr/>
            <p:nvPr/>
          </p:nvSpPr>
          <p:spPr>
            <a:xfrm>
              <a:off x="7800086" y="6511417"/>
              <a:ext cx="76" cy="1523"/>
            </a:xfrm>
            <a:custGeom>
              <a:avLst/>
              <a:gdLst/>
              <a:ahLst/>
              <a:cxnLst/>
              <a:rect l="l" t="t" r="r" b="b"/>
              <a:pathLst>
                <a:path w="76" h="1523" extrusionOk="0">
                  <a:moveTo>
                    <a:pt x="0" y="0"/>
                  </a:moveTo>
                  <a:lnTo>
                    <a:pt x="0" y="0"/>
                  </a:lnTo>
                  <a:cubicBezTo>
                    <a:pt x="63" y="508"/>
                    <a:pt x="63" y="1016"/>
                    <a:pt x="0" y="1524"/>
                  </a:cubicBezTo>
                  <a:lnTo>
                    <a:pt x="0" y="1524"/>
                  </a:lnTo>
                  <a:cubicBezTo>
                    <a:pt x="102" y="1016"/>
                    <a:pt x="102"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6" name="Google Shape;2196;p22"/>
            <p:cNvSpPr/>
            <p:nvPr/>
          </p:nvSpPr>
          <p:spPr>
            <a:xfrm>
              <a:off x="7762933" y="6502101"/>
              <a:ext cx="29153" cy="14902"/>
            </a:xfrm>
            <a:custGeom>
              <a:avLst/>
              <a:gdLst/>
              <a:ahLst/>
              <a:cxnLst/>
              <a:rect l="l" t="t" r="r" b="b"/>
              <a:pathLst>
                <a:path w="29153" h="14902" extrusionOk="0">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7" name="Google Shape;2197;p22"/>
            <p:cNvSpPr/>
            <p:nvPr/>
          </p:nvSpPr>
          <p:spPr>
            <a:xfrm>
              <a:off x="4806332" y="6030591"/>
              <a:ext cx="57" cy="1396"/>
            </a:xfrm>
            <a:custGeom>
              <a:avLst/>
              <a:gdLst/>
              <a:ahLst/>
              <a:cxnLst/>
              <a:rect l="l" t="t" r="r" b="b"/>
              <a:pathLst>
                <a:path w="57" h="1396" extrusionOk="0">
                  <a:moveTo>
                    <a:pt x="0" y="0"/>
                  </a:moveTo>
                  <a:cubicBezTo>
                    <a:pt x="76" y="463"/>
                    <a:pt x="76" y="933"/>
                    <a:pt x="0" y="1397"/>
                  </a:cubicBezTo>
                  <a:cubicBezTo>
                    <a:pt x="76" y="933"/>
                    <a:pt x="76" y="463"/>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8" name="Google Shape;2198;p22"/>
            <p:cNvSpPr/>
            <p:nvPr/>
          </p:nvSpPr>
          <p:spPr>
            <a:xfrm>
              <a:off x="4788430" y="6020814"/>
              <a:ext cx="15743" cy="15363"/>
            </a:xfrm>
            <a:custGeom>
              <a:avLst/>
              <a:gdLst/>
              <a:ahLst/>
              <a:cxnLst/>
              <a:rect l="l" t="t" r="r" b="b"/>
              <a:pathLst>
                <a:path w="15743" h="15363" extrusionOk="0">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99" name="Google Shape;2199;p22"/>
            <p:cNvSpPr/>
            <p:nvPr/>
          </p:nvSpPr>
          <p:spPr>
            <a:xfrm>
              <a:off x="4805063" y="6028052"/>
              <a:ext cx="761" cy="1015"/>
            </a:xfrm>
            <a:custGeom>
              <a:avLst/>
              <a:gdLst/>
              <a:ahLst/>
              <a:cxnLst/>
              <a:rect l="l" t="t" r="r" b="b"/>
              <a:pathLst>
                <a:path w="761" h="1015" extrusionOk="0">
                  <a:moveTo>
                    <a:pt x="0" y="0"/>
                  </a:moveTo>
                  <a:cubicBezTo>
                    <a:pt x="330" y="272"/>
                    <a:pt x="597" y="621"/>
                    <a:pt x="762" y="1016"/>
                  </a:cubicBezTo>
                  <a:cubicBezTo>
                    <a:pt x="597" y="621"/>
                    <a:pt x="330" y="27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0" name="Google Shape;2200;p22"/>
            <p:cNvSpPr/>
            <p:nvPr/>
          </p:nvSpPr>
          <p:spPr>
            <a:xfrm>
              <a:off x="4783606" y="6029321"/>
              <a:ext cx="3047" cy="2031"/>
            </a:xfrm>
            <a:custGeom>
              <a:avLst/>
              <a:gdLst/>
              <a:ahLst/>
              <a:cxnLst/>
              <a:rect l="l" t="t" r="r" b="b"/>
              <a:pathLst>
                <a:path w="3047" h="2031" extrusionOk="0">
                  <a:moveTo>
                    <a:pt x="3047" y="2031"/>
                  </a:moveTo>
                  <a:lnTo>
                    <a:pt x="3047" y="1270"/>
                  </a:lnTo>
                  <a:cubicBezTo>
                    <a:pt x="1930" y="1141"/>
                    <a:pt x="876" y="701"/>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1" name="Google Shape;2201;p22"/>
            <p:cNvSpPr/>
            <p:nvPr/>
          </p:nvSpPr>
          <p:spPr>
            <a:xfrm>
              <a:off x="4781828" y="6027925"/>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2" name="Google Shape;2202;p22"/>
            <p:cNvSpPr/>
            <p:nvPr/>
          </p:nvSpPr>
          <p:spPr>
            <a:xfrm>
              <a:off x="5823973" y="6440512"/>
              <a:ext cx="69070" cy="57"/>
            </a:xfrm>
            <a:custGeom>
              <a:avLst/>
              <a:gdLst/>
              <a:ahLst/>
              <a:cxnLst/>
              <a:rect l="l" t="t" r="r" b="b"/>
              <a:pathLst>
                <a:path w="69070" h="57" extrusionOk="0">
                  <a:moveTo>
                    <a:pt x="1650" y="57"/>
                  </a:moveTo>
                  <a:lnTo>
                    <a:pt x="67292" y="57"/>
                  </a:lnTo>
                  <a:lnTo>
                    <a:pt x="69070" y="57"/>
                  </a:lnTo>
                  <a:lnTo>
                    <a:pt x="0" y="57"/>
                  </a:lnTo>
                  <a:cubicBezTo>
                    <a:pt x="546" y="-19"/>
                    <a:pt x="1104" y="-19"/>
                    <a:pt x="1650" y="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3" name="Google Shape;2203;p22"/>
            <p:cNvSpPr/>
            <p:nvPr/>
          </p:nvSpPr>
          <p:spPr>
            <a:xfrm>
              <a:off x="4505167" y="6250245"/>
              <a:ext cx="38" cy="1142"/>
            </a:xfrm>
            <a:custGeom>
              <a:avLst/>
              <a:gdLst/>
              <a:ahLst/>
              <a:cxnLst/>
              <a:rect l="l" t="t" r="r" b="b"/>
              <a:pathLst>
                <a:path w="38" h="1142" extrusionOk="0">
                  <a:moveTo>
                    <a:pt x="0" y="1143"/>
                  </a:moveTo>
                  <a:cubicBezTo>
                    <a:pt x="51" y="762"/>
                    <a:pt x="51" y="381"/>
                    <a:pt x="0" y="0"/>
                  </a:cubicBezTo>
                  <a:cubicBezTo>
                    <a:pt x="51" y="381"/>
                    <a:pt x="51" y="762"/>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4" name="Google Shape;2204;p22"/>
            <p:cNvSpPr/>
            <p:nvPr/>
          </p:nvSpPr>
          <p:spPr>
            <a:xfrm>
              <a:off x="4507960" y="6254689"/>
              <a:ext cx="1269" cy="12696"/>
            </a:xfrm>
            <a:custGeom>
              <a:avLst/>
              <a:gdLst/>
              <a:ahLst/>
              <a:cxnLst/>
              <a:rect l="l" t="t" r="r" b="b"/>
              <a:pathLst>
                <a:path w="1269" h="12696" extrusionOk="0">
                  <a:moveTo>
                    <a:pt x="127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5" name="Google Shape;2205;p22"/>
            <p:cNvSpPr/>
            <p:nvPr/>
          </p:nvSpPr>
          <p:spPr>
            <a:xfrm>
              <a:off x="4506310" y="6252530"/>
              <a:ext cx="1015" cy="888"/>
            </a:xfrm>
            <a:custGeom>
              <a:avLst/>
              <a:gdLst/>
              <a:ahLst/>
              <a:cxnLst/>
              <a:rect l="l" t="t" r="r" b="b"/>
              <a:pathLst>
                <a:path w="1015" h="888" extrusionOk="0">
                  <a:moveTo>
                    <a:pt x="1016" y="889"/>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6" name="Google Shape;2206;p22"/>
            <p:cNvSpPr/>
            <p:nvPr/>
          </p:nvSpPr>
          <p:spPr>
            <a:xfrm>
              <a:off x="4504231" y="6133562"/>
              <a:ext cx="13759" cy="114270"/>
            </a:xfrm>
            <a:custGeom>
              <a:avLst/>
              <a:gdLst/>
              <a:ahLst/>
              <a:cxnLst/>
              <a:rect l="l" t="t" r="r" b="b"/>
              <a:pathLst>
                <a:path w="13759" h="114270" extrusionOk="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7" name="Google Shape;2207;p22"/>
            <p:cNvSpPr/>
            <p:nvPr/>
          </p:nvSpPr>
          <p:spPr>
            <a:xfrm>
              <a:off x="4523704" y="6246944"/>
              <a:ext cx="245553" cy="2412"/>
            </a:xfrm>
            <a:custGeom>
              <a:avLst/>
              <a:gdLst/>
              <a:ahLst/>
              <a:cxnLst/>
              <a:rect l="l" t="t" r="r" b="b"/>
              <a:pathLst>
                <a:path w="245553" h="2412" extrusionOk="0">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8" name="Google Shape;2208;p22"/>
            <p:cNvSpPr/>
            <p:nvPr/>
          </p:nvSpPr>
          <p:spPr>
            <a:xfrm>
              <a:off x="4522562" y="6244912"/>
              <a:ext cx="761" cy="1142"/>
            </a:xfrm>
            <a:custGeom>
              <a:avLst/>
              <a:gdLst/>
              <a:ahLst/>
              <a:cxnLst/>
              <a:rect l="l" t="t" r="r" b="b"/>
              <a:pathLst>
                <a:path w="761" h="1142" extrusionOk="0">
                  <a:moveTo>
                    <a:pt x="0" y="0"/>
                  </a:moveTo>
                  <a:lnTo>
                    <a:pt x="762"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09" name="Google Shape;2209;p22"/>
            <p:cNvSpPr/>
            <p:nvPr/>
          </p:nvSpPr>
          <p:spPr>
            <a:xfrm>
              <a:off x="4520022" y="6243261"/>
              <a:ext cx="1142" cy="761"/>
            </a:xfrm>
            <a:custGeom>
              <a:avLst/>
              <a:gdLst/>
              <a:ahLst/>
              <a:cxnLst/>
              <a:rect l="l" t="t" r="r" b="b"/>
              <a:pathLst>
                <a:path w="1142" h="761" extrusionOk="0">
                  <a:moveTo>
                    <a:pt x="0" y="0"/>
                  </a:move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0" name="Google Shape;2210;p22"/>
            <p:cNvSpPr/>
            <p:nvPr/>
          </p:nvSpPr>
          <p:spPr>
            <a:xfrm>
              <a:off x="4504358" y="6240076"/>
              <a:ext cx="13632" cy="13724"/>
            </a:xfrm>
            <a:custGeom>
              <a:avLst/>
              <a:gdLst/>
              <a:ahLst/>
              <a:cxnLst/>
              <a:rect l="l" t="t" r="r" b="b"/>
              <a:pathLst>
                <a:path w="13632" h="13724" extrusionOk="0">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1" name="Google Shape;2211;p22"/>
            <p:cNvSpPr/>
            <p:nvPr/>
          </p:nvSpPr>
          <p:spPr>
            <a:xfrm>
              <a:off x="4523831" y="6247197"/>
              <a:ext cx="47" cy="1396"/>
            </a:xfrm>
            <a:custGeom>
              <a:avLst/>
              <a:gdLst/>
              <a:ahLst/>
              <a:cxnLst/>
              <a:rect l="l" t="t" r="r" b="b"/>
              <a:pathLst>
                <a:path w="47" h="1396" extrusionOk="0">
                  <a:moveTo>
                    <a:pt x="0" y="0"/>
                  </a:moveTo>
                  <a:cubicBezTo>
                    <a:pt x="64" y="470"/>
                    <a:pt x="64" y="927"/>
                    <a:pt x="0" y="1397"/>
                  </a:cubicBezTo>
                  <a:cubicBezTo>
                    <a:pt x="64" y="927"/>
                    <a:pt x="64" y="47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2" name="Google Shape;2212;p22"/>
            <p:cNvSpPr/>
            <p:nvPr/>
          </p:nvSpPr>
          <p:spPr>
            <a:xfrm>
              <a:off x="5226466" y="6129372"/>
              <a:ext cx="1650" cy="2793"/>
            </a:xfrm>
            <a:custGeom>
              <a:avLst/>
              <a:gdLst/>
              <a:ahLst/>
              <a:cxnLst/>
              <a:rect l="l" t="t" r="r" b="b"/>
              <a:pathLst>
                <a:path w="1650" h="2793" extrusionOk="0">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3" name="Google Shape;2213;p22"/>
            <p:cNvSpPr/>
            <p:nvPr/>
          </p:nvSpPr>
          <p:spPr>
            <a:xfrm>
              <a:off x="5221895" y="6126832"/>
              <a:ext cx="1396" cy="12696"/>
            </a:xfrm>
            <a:custGeom>
              <a:avLst/>
              <a:gdLst/>
              <a:ahLst/>
              <a:cxnLst/>
              <a:rect l="l" t="t" r="r" b="b"/>
              <a:pathLst>
                <a:path w="1396" h="12696" extrusionOk="0">
                  <a:moveTo>
                    <a:pt x="0" y="0"/>
                  </a:moveTo>
                  <a:lnTo>
                    <a:pt x="139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4" name="Google Shape;2214;p22"/>
            <p:cNvSpPr/>
            <p:nvPr/>
          </p:nvSpPr>
          <p:spPr>
            <a:xfrm>
              <a:off x="5224435" y="6127721"/>
              <a:ext cx="1142" cy="761"/>
            </a:xfrm>
            <a:custGeom>
              <a:avLst/>
              <a:gdLst/>
              <a:ahLst/>
              <a:cxnLst/>
              <a:rect l="l" t="t" r="r" b="b"/>
              <a:pathLst>
                <a:path w="1142" h="761" extrusionOk="0">
                  <a:moveTo>
                    <a:pt x="0" y="0"/>
                  </a:move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5" name="Google Shape;2215;p22"/>
            <p:cNvSpPr/>
            <p:nvPr/>
          </p:nvSpPr>
          <p:spPr>
            <a:xfrm>
              <a:off x="5228497" y="6133942"/>
              <a:ext cx="57" cy="1396"/>
            </a:xfrm>
            <a:custGeom>
              <a:avLst/>
              <a:gdLst/>
              <a:ahLst/>
              <a:cxnLst/>
              <a:rect l="l" t="t" r="r" b="b"/>
              <a:pathLst>
                <a:path w="57" h="1396" extrusionOk="0">
                  <a:moveTo>
                    <a:pt x="0" y="0"/>
                  </a:moveTo>
                  <a:cubicBezTo>
                    <a:pt x="76" y="457"/>
                    <a:pt x="76" y="940"/>
                    <a:pt x="0" y="1397"/>
                  </a:cubicBezTo>
                  <a:cubicBezTo>
                    <a:pt x="76" y="940"/>
                    <a:pt x="76" y="457"/>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6" name="Google Shape;2216;p22"/>
            <p:cNvSpPr/>
            <p:nvPr/>
          </p:nvSpPr>
          <p:spPr>
            <a:xfrm>
              <a:off x="4784367" y="5002154"/>
              <a:ext cx="1015" cy="761"/>
            </a:xfrm>
            <a:custGeom>
              <a:avLst/>
              <a:gdLst/>
              <a:ahLst/>
              <a:cxnLst/>
              <a:rect l="l" t="t" r="r" b="b"/>
              <a:pathLst>
                <a:path w="1015" h="761" extrusionOk="0">
                  <a:moveTo>
                    <a:pt x="0" y="0"/>
                  </a:moveTo>
                  <a:cubicBezTo>
                    <a:pt x="394" y="180"/>
                    <a:pt x="736" y="439"/>
                    <a:pt x="1016" y="762"/>
                  </a:cubicBezTo>
                  <a:cubicBezTo>
                    <a:pt x="736" y="439"/>
                    <a:pt x="394" y="18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7" name="Google Shape;2217;p22"/>
            <p:cNvSpPr/>
            <p:nvPr/>
          </p:nvSpPr>
          <p:spPr>
            <a:xfrm>
              <a:off x="4780558" y="5000857"/>
              <a:ext cx="2666" cy="154"/>
            </a:xfrm>
            <a:custGeom>
              <a:avLst/>
              <a:gdLst/>
              <a:ahLst/>
              <a:cxnLst/>
              <a:rect l="l" t="t" r="r" b="b"/>
              <a:pathLst>
                <a:path w="2666" h="154" extrusionOk="0">
                  <a:moveTo>
                    <a:pt x="0" y="154"/>
                  </a:moveTo>
                  <a:cubicBezTo>
                    <a:pt x="876" y="-51"/>
                    <a:pt x="1791" y="-51"/>
                    <a:pt x="2667" y="154"/>
                  </a:cubicBezTo>
                  <a:cubicBezTo>
                    <a:pt x="1791" y="-27"/>
                    <a:pt x="876" y="-27"/>
                    <a:pt x="0" y="1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8" name="Google Shape;2218;p22"/>
            <p:cNvSpPr/>
            <p:nvPr/>
          </p:nvSpPr>
          <p:spPr>
            <a:xfrm>
              <a:off x="4793636" y="5021326"/>
              <a:ext cx="57" cy="1269"/>
            </a:xfrm>
            <a:custGeom>
              <a:avLst/>
              <a:gdLst/>
              <a:ahLst/>
              <a:cxnLst/>
              <a:rect l="l" t="t" r="r" b="b"/>
              <a:pathLst>
                <a:path w="57" h="1269" extrusionOk="0">
                  <a:moveTo>
                    <a:pt x="0" y="0"/>
                  </a:moveTo>
                  <a:lnTo>
                    <a:pt x="0" y="0"/>
                  </a:lnTo>
                  <a:cubicBezTo>
                    <a:pt x="64" y="422"/>
                    <a:pt x="64" y="848"/>
                    <a:pt x="0" y="1270"/>
                  </a:cubicBezTo>
                  <a:cubicBezTo>
                    <a:pt x="76" y="849"/>
                    <a:pt x="76" y="42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19" name="Google Shape;2219;p22"/>
            <p:cNvSpPr/>
            <p:nvPr/>
          </p:nvSpPr>
          <p:spPr>
            <a:xfrm>
              <a:off x="4781574" y="5005201"/>
              <a:ext cx="11426" cy="15997"/>
            </a:xfrm>
            <a:custGeom>
              <a:avLst/>
              <a:gdLst/>
              <a:ahLst/>
              <a:cxnLst/>
              <a:rect l="l" t="t" r="r" b="b"/>
              <a:pathLst>
                <a:path w="11426" h="15997" extrusionOk="0">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0" name="Google Shape;2220;p22"/>
            <p:cNvSpPr/>
            <p:nvPr/>
          </p:nvSpPr>
          <p:spPr>
            <a:xfrm>
              <a:off x="4775987" y="5014724"/>
              <a:ext cx="3301" cy="8252"/>
            </a:xfrm>
            <a:custGeom>
              <a:avLst/>
              <a:gdLst/>
              <a:ahLst/>
              <a:cxnLst/>
              <a:rect l="l" t="t" r="r" b="b"/>
              <a:pathLst>
                <a:path w="3301" h="8252" extrusionOk="0">
                  <a:moveTo>
                    <a:pt x="0" y="0"/>
                  </a:moveTo>
                  <a:lnTo>
                    <a:pt x="3301" y="8253"/>
                  </a:lnTo>
                  <a:lnTo>
                    <a:pt x="3301"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1" name="Google Shape;2221;p22"/>
            <p:cNvSpPr/>
            <p:nvPr/>
          </p:nvSpPr>
          <p:spPr>
            <a:xfrm>
              <a:off x="4779289" y="5014851"/>
              <a:ext cx="2539" cy="1111854"/>
            </a:xfrm>
            <a:custGeom>
              <a:avLst/>
              <a:gdLst/>
              <a:ahLst/>
              <a:cxnLst/>
              <a:rect l="l" t="t" r="r" b="b"/>
              <a:pathLst>
                <a:path w="2539" h="1111854" extrusionOk="0">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2" name="Google Shape;2222;p22"/>
            <p:cNvSpPr/>
            <p:nvPr/>
          </p:nvSpPr>
          <p:spPr>
            <a:xfrm>
              <a:off x="4786653" y="6030591"/>
              <a:ext cx="2412" cy="96114"/>
            </a:xfrm>
            <a:custGeom>
              <a:avLst/>
              <a:gdLst/>
              <a:ahLst/>
              <a:cxnLst/>
              <a:rect l="l" t="t" r="r" b="b"/>
              <a:pathLst>
                <a:path w="2412" h="96114" extrusionOk="0">
                  <a:moveTo>
                    <a:pt x="0" y="95987"/>
                  </a:moveTo>
                  <a:lnTo>
                    <a:pt x="2412" y="95987"/>
                  </a:lnTo>
                  <a:lnTo>
                    <a:pt x="2412" y="0"/>
                  </a:lnTo>
                  <a:lnTo>
                    <a:pt x="1143" y="0"/>
                  </a:lnTo>
                  <a:lnTo>
                    <a:pt x="0" y="0"/>
                  </a:lnTo>
                  <a:lnTo>
                    <a:pt x="0" y="961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3" name="Google Shape;2223;p22"/>
            <p:cNvSpPr/>
            <p:nvPr/>
          </p:nvSpPr>
          <p:spPr>
            <a:xfrm>
              <a:off x="5903200" y="6449584"/>
              <a:ext cx="761" cy="1269"/>
            </a:xfrm>
            <a:custGeom>
              <a:avLst/>
              <a:gdLst/>
              <a:ahLst/>
              <a:cxnLst/>
              <a:rect l="l" t="t" r="r" b="b"/>
              <a:pathLst>
                <a:path w="761" h="1269" extrusionOk="0">
                  <a:moveTo>
                    <a:pt x="762" y="0"/>
                  </a:moveTo>
                  <a:cubicBezTo>
                    <a:pt x="584" y="470"/>
                    <a:pt x="330" y="889"/>
                    <a:pt x="0" y="1270"/>
                  </a:cubicBezTo>
                  <a:cubicBezTo>
                    <a:pt x="330" y="889"/>
                    <a:pt x="584" y="470"/>
                    <a:pt x="76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4" name="Google Shape;2224;p22"/>
            <p:cNvSpPr/>
            <p:nvPr/>
          </p:nvSpPr>
          <p:spPr>
            <a:xfrm>
              <a:off x="5900534" y="6452250"/>
              <a:ext cx="1396" cy="888"/>
            </a:xfrm>
            <a:custGeom>
              <a:avLst/>
              <a:gdLst/>
              <a:ahLst/>
              <a:cxnLst/>
              <a:rect l="l" t="t" r="r" b="b"/>
              <a:pathLst>
                <a:path w="1396" h="888" extrusionOk="0">
                  <a:moveTo>
                    <a:pt x="1396" y="0"/>
                  </a:moveTo>
                  <a:lnTo>
                    <a:pt x="0" y="8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5" name="Google Shape;2225;p22"/>
            <p:cNvSpPr/>
            <p:nvPr/>
          </p:nvSpPr>
          <p:spPr>
            <a:xfrm>
              <a:off x="5897105" y="6454154"/>
              <a:ext cx="2666" cy="133"/>
            </a:xfrm>
            <a:custGeom>
              <a:avLst/>
              <a:gdLst/>
              <a:ahLst/>
              <a:cxnLst/>
              <a:rect l="l" t="t" r="r" b="b"/>
              <a:pathLst>
                <a:path w="2666" h="133" extrusionOk="0">
                  <a:moveTo>
                    <a:pt x="0" y="0"/>
                  </a:moveTo>
                  <a:lnTo>
                    <a:pt x="0" y="0"/>
                  </a:lnTo>
                  <a:lnTo>
                    <a:pt x="1524" y="0"/>
                  </a:lnTo>
                  <a:lnTo>
                    <a:pt x="2667" y="0"/>
                  </a:lnTo>
                  <a:cubicBezTo>
                    <a:pt x="1791" y="178"/>
                    <a:pt x="876" y="17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6" name="Google Shape;2226;p22"/>
            <p:cNvSpPr/>
            <p:nvPr/>
          </p:nvSpPr>
          <p:spPr>
            <a:xfrm>
              <a:off x="5903962" y="6447806"/>
              <a:ext cx="47" cy="1523"/>
            </a:xfrm>
            <a:custGeom>
              <a:avLst/>
              <a:gdLst/>
              <a:ahLst/>
              <a:cxnLst/>
              <a:rect l="l" t="t" r="r" b="b"/>
              <a:pathLst>
                <a:path w="47" h="1523" extrusionOk="0">
                  <a:moveTo>
                    <a:pt x="0" y="0"/>
                  </a:moveTo>
                  <a:lnTo>
                    <a:pt x="0" y="0"/>
                  </a:lnTo>
                  <a:cubicBezTo>
                    <a:pt x="64" y="508"/>
                    <a:pt x="64" y="1016"/>
                    <a:pt x="0" y="1524"/>
                  </a:cubicBezTo>
                  <a:cubicBezTo>
                    <a:pt x="0" y="1524"/>
                    <a:pt x="0"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7" name="Google Shape;2227;p22"/>
            <p:cNvSpPr/>
            <p:nvPr/>
          </p:nvSpPr>
          <p:spPr>
            <a:xfrm>
              <a:off x="5900026" y="6441077"/>
              <a:ext cx="1142" cy="761"/>
            </a:xfrm>
            <a:custGeom>
              <a:avLst/>
              <a:gdLst/>
              <a:ahLst/>
              <a:cxnLst/>
              <a:rect l="l" t="t" r="r" b="b"/>
              <a:pathLst>
                <a:path w="1142" h="761" extrusionOk="0">
                  <a:moveTo>
                    <a:pt x="0" y="0"/>
                  </a:moveTo>
                  <a:lnTo>
                    <a:pt x="1143" y="7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8" name="Google Shape;2228;p22"/>
            <p:cNvSpPr/>
            <p:nvPr/>
          </p:nvSpPr>
          <p:spPr>
            <a:xfrm>
              <a:off x="5902184" y="6442600"/>
              <a:ext cx="635" cy="1142"/>
            </a:xfrm>
            <a:custGeom>
              <a:avLst/>
              <a:gdLst/>
              <a:ahLst/>
              <a:cxnLst/>
              <a:rect l="l" t="t" r="r" b="b"/>
              <a:pathLst>
                <a:path w="635" h="1142" extrusionOk="0">
                  <a:moveTo>
                    <a:pt x="0" y="0"/>
                  </a:moveTo>
                  <a:cubicBezTo>
                    <a:pt x="254" y="356"/>
                    <a:pt x="470" y="736"/>
                    <a:pt x="635" y="1143"/>
                  </a:cubicBezTo>
                  <a:cubicBezTo>
                    <a:pt x="470" y="736"/>
                    <a:pt x="254" y="35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29" name="Google Shape;2229;p22"/>
            <p:cNvSpPr/>
            <p:nvPr/>
          </p:nvSpPr>
          <p:spPr>
            <a:xfrm>
              <a:off x="5903962" y="6444886"/>
              <a:ext cx="38" cy="1269"/>
            </a:xfrm>
            <a:custGeom>
              <a:avLst/>
              <a:gdLst/>
              <a:ahLst/>
              <a:cxnLst/>
              <a:rect l="l" t="t" r="r" b="b"/>
              <a:pathLst>
                <a:path w="38" h="1269" extrusionOk="0">
                  <a:moveTo>
                    <a:pt x="0" y="0"/>
                  </a:moveTo>
                  <a:cubicBezTo>
                    <a:pt x="51" y="419"/>
                    <a:pt x="51" y="851"/>
                    <a:pt x="0" y="1270"/>
                  </a:cubicBezTo>
                  <a:cubicBezTo>
                    <a:pt x="51" y="851"/>
                    <a:pt x="51" y="41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0" name="Google Shape;2230;p22"/>
            <p:cNvSpPr/>
            <p:nvPr/>
          </p:nvSpPr>
          <p:spPr>
            <a:xfrm>
              <a:off x="5891265" y="6440442"/>
              <a:ext cx="6983" cy="12696"/>
            </a:xfrm>
            <a:custGeom>
              <a:avLst/>
              <a:gdLst/>
              <a:ahLst/>
              <a:cxnLst/>
              <a:rect l="l" t="t" r="r" b="b"/>
              <a:pathLst>
                <a:path w="6983" h="12696" extrusionOk="0">
                  <a:moveTo>
                    <a:pt x="0" y="0"/>
                  </a:moveTo>
                  <a:lnTo>
                    <a:pt x="5333" y="0"/>
                  </a:lnTo>
                  <a:lnTo>
                    <a:pt x="6983" y="0"/>
                  </a:lnTo>
                  <a:lnTo>
                    <a:pt x="5840" y="0"/>
                  </a:lnTo>
                  <a:lnTo>
                    <a:pt x="2032" y="0"/>
                  </a:lnTo>
                  <a:lnTo>
                    <a:pt x="203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1" name="Google Shape;2231;p22"/>
            <p:cNvSpPr/>
            <p:nvPr/>
          </p:nvSpPr>
          <p:spPr>
            <a:xfrm>
              <a:off x="5826258" y="6441753"/>
              <a:ext cx="77116" cy="12401"/>
            </a:xfrm>
            <a:custGeom>
              <a:avLst/>
              <a:gdLst/>
              <a:ahLst/>
              <a:cxnLst/>
              <a:rect l="l" t="t" r="r" b="b"/>
              <a:pathLst>
                <a:path w="77116" h="12401" extrusionOk="0">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2" name="Google Shape;2232;p22"/>
            <p:cNvSpPr/>
            <p:nvPr/>
          </p:nvSpPr>
          <p:spPr>
            <a:xfrm>
              <a:off x="5820418" y="6441905"/>
              <a:ext cx="13712" cy="423116"/>
            </a:xfrm>
            <a:custGeom>
              <a:avLst/>
              <a:gdLst/>
              <a:ahLst/>
              <a:cxnLst/>
              <a:rect l="l" t="t" r="r" b="b"/>
              <a:pathLst>
                <a:path w="13712" h="423116" extrusionOk="0">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3" name="Google Shape;2233;p22"/>
            <p:cNvSpPr/>
            <p:nvPr/>
          </p:nvSpPr>
          <p:spPr>
            <a:xfrm>
              <a:off x="5833114" y="6443743"/>
              <a:ext cx="634" cy="1142"/>
            </a:xfrm>
            <a:custGeom>
              <a:avLst/>
              <a:gdLst/>
              <a:ahLst/>
              <a:cxnLst/>
              <a:rect l="l" t="t" r="r" b="b"/>
              <a:pathLst>
                <a:path w="634" h="1142" extrusionOk="0">
                  <a:moveTo>
                    <a:pt x="0" y="0"/>
                  </a:moveTo>
                  <a:cubicBezTo>
                    <a:pt x="165" y="406"/>
                    <a:pt x="381" y="787"/>
                    <a:pt x="635" y="1143"/>
                  </a:cubicBezTo>
                  <a:cubicBezTo>
                    <a:pt x="381" y="787"/>
                    <a:pt x="165" y="40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4" name="Google Shape;2234;p22"/>
            <p:cNvSpPr/>
            <p:nvPr/>
          </p:nvSpPr>
          <p:spPr>
            <a:xfrm>
              <a:off x="5831337" y="6441839"/>
              <a:ext cx="1015" cy="888"/>
            </a:xfrm>
            <a:custGeom>
              <a:avLst/>
              <a:gdLst/>
              <a:ahLst/>
              <a:cxnLst/>
              <a:rect l="l" t="t" r="r" b="b"/>
              <a:pathLst>
                <a:path w="1015" h="888" extrusionOk="0">
                  <a:moveTo>
                    <a:pt x="0" y="0"/>
                  </a:moveTo>
                  <a:lnTo>
                    <a:pt x="1016" y="8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5" name="Google Shape;2235;p22"/>
            <p:cNvSpPr/>
            <p:nvPr/>
          </p:nvSpPr>
          <p:spPr>
            <a:xfrm>
              <a:off x="5828924" y="6440737"/>
              <a:ext cx="1269" cy="85"/>
            </a:xfrm>
            <a:custGeom>
              <a:avLst/>
              <a:gdLst/>
              <a:ahLst/>
              <a:cxnLst/>
              <a:rect l="l" t="t" r="r" b="b"/>
              <a:pathLst>
                <a:path w="1269" h="85" extrusionOk="0">
                  <a:moveTo>
                    <a:pt x="0" y="86"/>
                  </a:moveTo>
                  <a:cubicBezTo>
                    <a:pt x="419" y="-29"/>
                    <a:pt x="851" y="-29"/>
                    <a:pt x="1270" y="86"/>
                  </a:cubicBezTo>
                  <a:cubicBezTo>
                    <a:pt x="851" y="-29"/>
                    <a:pt x="419" y="-29"/>
                    <a:pt x="0" y="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6" name="Google Shape;2236;p22"/>
            <p:cNvSpPr/>
            <p:nvPr/>
          </p:nvSpPr>
          <p:spPr>
            <a:xfrm>
              <a:off x="4783351" y="6446155"/>
              <a:ext cx="432449" cy="2285"/>
            </a:xfrm>
            <a:custGeom>
              <a:avLst/>
              <a:gdLst/>
              <a:ahLst/>
              <a:cxnLst/>
              <a:rect l="l" t="t" r="r" b="b"/>
              <a:pathLst>
                <a:path w="432449" h="2285" extrusionOk="0">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7" name="Google Shape;2237;p22"/>
            <p:cNvSpPr/>
            <p:nvPr/>
          </p:nvSpPr>
          <p:spPr>
            <a:xfrm>
              <a:off x="4768750" y="6445140"/>
              <a:ext cx="13839" cy="418992"/>
            </a:xfrm>
            <a:custGeom>
              <a:avLst/>
              <a:gdLst/>
              <a:ahLst/>
              <a:cxnLst/>
              <a:rect l="l" t="t" r="r" b="b"/>
              <a:pathLst>
                <a:path w="13839" h="418992" extrusionOk="0">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8" name="Google Shape;2238;p22"/>
            <p:cNvSpPr/>
            <p:nvPr/>
          </p:nvSpPr>
          <p:spPr>
            <a:xfrm>
              <a:off x="5818894" y="6440512"/>
              <a:ext cx="6729" cy="1199"/>
            </a:xfrm>
            <a:custGeom>
              <a:avLst/>
              <a:gdLst/>
              <a:ahLst/>
              <a:cxnLst/>
              <a:rect l="l" t="t" r="r" b="b"/>
              <a:pathLst>
                <a:path w="6729" h="1199" extrusionOk="0">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39" name="Google Shape;2239;p22"/>
            <p:cNvSpPr/>
            <p:nvPr/>
          </p:nvSpPr>
          <p:spPr>
            <a:xfrm>
              <a:off x="5818132" y="6452123"/>
              <a:ext cx="6475" cy="1396"/>
            </a:xfrm>
            <a:custGeom>
              <a:avLst/>
              <a:gdLst/>
              <a:ahLst/>
              <a:cxnLst/>
              <a:rect l="l" t="t" r="r" b="b"/>
              <a:pathLst>
                <a:path w="6475" h="1396" extrusionOk="0">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0" name="Google Shape;2240;p22"/>
            <p:cNvSpPr/>
            <p:nvPr/>
          </p:nvSpPr>
          <p:spPr>
            <a:xfrm>
              <a:off x="5822576" y="6441753"/>
              <a:ext cx="12109" cy="13258"/>
            </a:xfrm>
            <a:custGeom>
              <a:avLst/>
              <a:gdLst/>
              <a:ahLst/>
              <a:cxnLst/>
              <a:rect l="l" t="t" r="r" b="b"/>
              <a:pathLst>
                <a:path w="12109" h="13258" extrusionOk="0">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1" name="Google Shape;2241;p22"/>
            <p:cNvSpPr/>
            <p:nvPr/>
          </p:nvSpPr>
          <p:spPr>
            <a:xfrm>
              <a:off x="4782717" y="6448441"/>
              <a:ext cx="76" cy="1142"/>
            </a:xfrm>
            <a:custGeom>
              <a:avLst/>
              <a:gdLst/>
              <a:ahLst/>
              <a:cxnLst/>
              <a:rect l="l" t="t" r="r" b="b"/>
              <a:pathLst>
                <a:path w="76" h="1142" extrusionOk="0">
                  <a:moveTo>
                    <a:pt x="0" y="1143"/>
                  </a:moveTo>
                  <a:cubicBezTo>
                    <a:pt x="64" y="762"/>
                    <a:pt x="64" y="381"/>
                    <a:pt x="0" y="0"/>
                  </a:cubicBezTo>
                  <a:lnTo>
                    <a:pt x="0" y="0"/>
                  </a:lnTo>
                  <a:cubicBezTo>
                    <a:pt x="102" y="381"/>
                    <a:pt x="102" y="762"/>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2" name="Google Shape;2242;p22"/>
            <p:cNvSpPr/>
            <p:nvPr/>
          </p:nvSpPr>
          <p:spPr>
            <a:xfrm>
              <a:off x="4779205" y="6452758"/>
              <a:ext cx="1099" cy="778"/>
            </a:xfrm>
            <a:custGeom>
              <a:avLst/>
              <a:gdLst/>
              <a:ahLst/>
              <a:cxnLst/>
              <a:rect l="l" t="t" r="r" b="b"/>
              <a:pathLst>
                <a:path w="1099" h="778" extrusionOk="0">
                  <a:moveTo>
                    <a:pt x="1100" y="0"/>
                  </a:moveTo>
                  <a:cubicBezTo>
                    <a:pt x="1100" y="0"/>
                    <a:pt x="465" y="635"/>
                    <a:pt x="84" y="762"/>
                  </a:cubicBezTo>
                  <a:cubicBezTo>
                    <a:pt x="-297" y="889"/>
                    <a:pt x="719" y="254"/>
                    <a:pt x="110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3" name="Google Shape;2243;p22"/>
            <p:cNvSpPr/>
            <p:nvPr/>
          </p:nvSpPr>
          <p:spPr>
            <a:xfrm>
              <a:off x="4781320" y="6450853"/>
              <a:ext cx="762" cy="1142"/>
            </a:xfrm>
            <a:custGeom>
              <a:avLst/>
              <a:gdLst/>
              <a:ahLst/>
              <a:cxnLst/>
              <a:rect l="l" t="t" r="r" b="b"/>
              <a:pathLst>
                <a:path w="762" h="1142" extrusionOk="0">
                  <a:moveTo>
                    <a:pt x="762" y="0"/>
                  </a:moveTo>
                  <a:cubicBezTo>
                    <a:pt x="559" y="406"/>
                    <a:pt x="292" y="787"/>
                    <a:pt x="0" y="1143"/>
                  </a:cubicBezTo>
                  <a:cubicBezTo>
                    <a:pt x="292" y="787"/>
                    <a:pt x="559" y="406"/>
                    <a:pt x="76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4" name="Google Shape;2244;p22"/>
            <p:cNvSpPr/>
            <p:nvPr/>
          </p:nvSpPr>
          <p:spPr>
            <a:xfrm>
              <a:off x="4773956" y="6453901"/>
              <a:ext cx="3808" cy="57"/>
            </a:xfrm>
            <a:custGeom>
              <a:avLst/>
              <a:gdLst/>
              <a:ahLst/>
              <a:cxnLst/>
              <a:rect l="l" t="t" r="r" b="b"/>
              <a:pathLst>
                <a:path w="3808" h="57" extrusionOk="0">
                  <a:moveTo>
                    <a:pt x="1016" y="0"/>
                  </a:moveTo>
                  <a:lnTo>
                    <a:pt x="0" y="0"/>
                  </a:lnTo>
                  <a:cubicBezTo>
                    <a:pt x="546" y="76"/>
                    <a:pt x="1105" y="76"/>
                    <a:pt x="1651" y="0"/>
                  </a:cubicBezTo>
                  <a:lnTo>
                    <a:pt x="2666" y="0"/>
                  </a:lnTo>
                  <a:lnTo>
                    <a:pt x="3809" y="0"/>
                  </a:lnTo>
                  <a:lnTo>
                    <a:pt x="228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5" name="Google Shape;2245;p22"/>
            <p:cNvSpPr/>
            <p:nvPr/>
          </p:nvSpPr>
          <p:spPr>
            <a:xfrm>
              <a:off x="6530163" y="6510528"/>
              <a:ext cx="13838" cy="353985"/>
            </a:xfrm>
            <a:custGeom>
              <a:avLst/>
              <a:gdLst/>
              <a:ahLst/>
              <a:cxnLst/>
              <a:rect l="l" t="t" r="r" b="b"/>
              <a:pathLst>
                <a:path w="13838" h="353985" extrusionOk="0">
                  <a:moveTo>
                    <a:pt x="6856" y="6856"/>
                  </a:moveTo>
                  <a:cubicBezTo>
                    <a:pt x="3073" y="6856"/>
                    <a:pt x="0" y="3784"/>
                    <a:pt x="0" y="0"/>
                  </a:cubicBezTo>
                  <a:lnTo>
                    <a:pt x="0" y="353985"/>
                  </a:lnTo>
                  <a:lnTo>
                    <a:pt x="13839" y="353985"/>
                  </a:lnTo>
                  <a:lnTo>
                    <a:pt x="13839" y="685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6" name="Google Shape;2246;p22"/>
            <p:cNvSpPr/>
            <p:nvPr/>
          </p:nvSpPr>
          <p:spPr>
            <a:xfrm>
              <a:off x="6530163" y="6507862"/>
              <a:ext cx="346492" cy="13585"/>
            </a:xfrm>
            <a:custGeom>
              <a:avLst/>
              <a:gdLst/>
              <a:ahLst/>
              <a:cxnLst/>
              <a:rect l="l" t="t" r="r" b="b"/>
              <a:pathLst>
                <a:path w="346492" h="13585" extrusionOk="0">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7" name="Google Shape;2247;p22"/>
            <p:cNvSpPr/>
            <p:nvPr/>
          </p:nvSpPr>
          <p:spPr>
            <a:xfrm>
              <a:off x="6869672" y="6507862"/>
              <a:ext cx="39613" cy="13839"/>
            </a:xfrm>
            <a:custGeom>
              <a:avLst/>
              <a:gdLst/>
              <a:ahLst/>
              <a:cxnLst/>
              <a:rect l="l" t="t" r="r" b="b"/>
              <a:pathLst>
                <a:path w="39613" h="13839" extrusionOk="0">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8" name="Google Shape;2248;p22"/>
            <p:cNvSpPr/>
            <p:nvPr/>
          </p:nvSpPr>
          <p:spPr>
            <a:xfrm>
              <a:off x="4143184" y="5614391"/>
              <a:ext cx="105636" cy="13839"/>
            </a:xfrm>
            <a:custGeom>
              <a:avLst/>
              <a:gdLst/>
              <a:ahLst/>
              <a:cxnLst/>
              <a:rect l="l" t="t" r="r" b="b"/>
              <a:pathLst>
                <a:path w="105636" h="13839" extrusionOk="0">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49" name="Google Shape;2249;p22"/>
            <p:cNvSpPr/>
            <p:nvPr/>
          </p:nvSpPr>
          <p:spPr>
            <a:xfrm>
              <a:off x="4192690" y="5985517"/>
              <a:ext cx="13850" cy="118206"/>
            </a:xfrm>
            <a:custGeom>
              <a:avLst/>
              <a:gdLst/>
              <a:ahLst/>
              <a:cxnLst/>
              <a:rect l="l" t="t" r="r" b="b"/>
              <a:pathLst>
                <a:path w="13850" h="118206" extrusionOk="0">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0" name="Google Shape;2250;p22"/>
            <p:cNvSpPr/>
            <p:nvPr/>
          </p:nvSpPr>
          <p:spPr>
            <a:xfrm>
              <a:off x="4192701" y="6096360"/>
              <a:ext cx="13839" cy="342304"/>
            </a:xfrm>
            <a:custGeom>
              <a:avLst/>
              <a:gdLst/>
              <a:ahLst/>
              <a:cxnLst/>
              <a:rect l="l" t="t" r="r" b="b"/>
              <a:pathLst>
                <a:path w="13839" h="342304" extrusionOk="0">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1" name="Google Shape;2251;p22"/>
            <p:cNvSpPr/>
            <p:nvPr/>
          </p:nvSpPr>
          <p:spPr>
            <a:xfrm>
              <a:off x="6909248" y="6512941"/>
              <a:ext cx="37" cy="1777"/>
            </a:xfrm>
            <a:custGeom>
              <a:avLst/>
              <a:gdLst/>
              <a:ahLst/>
              <a:cxnLst/>
              <a:rect l="l" t="t" r="r" b="b"/>
              <a:pathLst>
                <a:path w="37" h="1777" extrusionOk="0">
                  <a:moveTo>
                    <a:pt x="38" y="1778"/>
                  </a:moveTo>
                  <a:cubicBezTo>
                    <a:pt x="0" y="1485"/>
                    <a:pt x="0" y="1181"/>
                    <a:pt x="38" y="889"/>
                  </a:cubicBezTo>
                  <a:cubicBezTo>
                    <a:pt x="-13" y="597"/>
                    <a:pt x="-13" y="292"/>
                    <a:pt x="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2" name="Google Shape;2252;p22"/>
            <p:cNvSpPr/>
            <p:nvPr/>
          </p:nvSpPr>
          <p:spPr>
            <a:xfrm>
              <a:off x="4039960" y="6446409"/>
              <a:ext cx="106017" cy="13839"/>
            </a:xfrm>
            <a:custGeom>
              <a:avLst/>
              <a:gdLst/>
              <a:ahLst/>
              <a:cxnLst/>
              <a:rect l="l" t="t" r="r" b="b"/>
              <a:pathLst>
                <a:path w="106017" h="13839" extrusionOk="0">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3" name="Google Shape;2253;p22"/>
            <p:cNvSpPr/>
            <p:nvPr/>
          </p:nvSpPr>
          <p:spPr>
            <a:xfrm>
              <a:off x="3601740" y="6454789"/>
              <a:ext cx="13896" cy="7617"/>
            </a:xfrm>
            <a:custGeom>
              <a:avLst/>
              <a:gdLst/>
              <a:ahLst/>
              <a:cxnLst/>
              <a:rect l="l" t="t" r="r" b="b"/>
              <a:pathLst>
                <a:path w="13896" h="7617" extrusionOk="0">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4" name="Google Shape;2254;p22"/>
            <p:cNvSpPr/>
            <p:nvPr/>
          </p:nvSpPr>
          <p:spPr>
            <a:xfrm>
              <a:off x="3991713" y="6453266"/>
              <a:ext cx="11046" cy="8887"/>
            </a:xfrm>
            <a:custGeom>
              <a:avLst/>
              <a:gdLst/>
              <a:ahLst/>
              <a:cxnLst/>
              <a:rect l="l" t="t" r="r" b="b"/>
              <a:pathLst>
                <a:path w="11046" h="8887" extrusionOk="0">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5" name="Google Shape;2255;p22"/>
            <p:cNvSpPr/>
            <p:nvPr/>
          </p:nvSpPr>
          <p:spPr>
            <a:xfrm>
              <a:off x="4143184" y="6453266"/>
              <a:ext cx="9903" cy="8506"/>
            </a:xfrm>
            <a:custGeom>
              <a:avLst/>
              <a:gdLst/>
              <a:ahLst/>
              <a:cxnLst/>
              <a:rect l="l" t="t" r="r" b="b"/>
              <a:pathLst>
                <a:path w="9903" h="8506" extrusionOk="0">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6" name="Google Shape;2256;p22"/>
            <p:cNvSpPr/>
            <p:nvPr/>
          </p:nvSpPr>
          <p:spPr>
            <a:xfrm>
              <a:off x="4185290" y="6438664"/>
              <a:ext cx="14267" cy="13712"/>
            </a:xfrm>
            <a:custGeom>
              <a:avLst/>
              <a:gdLst/>
              <a:ahLst/>
              <a:cxnLst/>
              <a:rect l="l" t="t" r="r" b="b"/>
              <a:pathLst>
                <a:path w="14267" h="13712" extrusionOk="0">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7" name="Google Shape;2257;p22"/>
            <p:cNvSpPr/>
            <p:nvPr/>
          </p:nvSpPr>
          <p:spPr>
            <a:xfrm>
              <a:off x="4192701" y="6438664"/>
              <a:ext cx="317671" cy="13839"/>
            </a:xfrm>
            <a:custGeom>
              <a:avLst/>
              <a:gdLst/>
              <a:ahLst/>
              <a:cxnLst/>
              <a:rect l="l" t="t" r="r" b="b"/>
              <a:pathLst>
                <a:path w="317671" h="13839" extrusionOk="0">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8" name="Google Shape;2258;p22"/>
            <p:cNvSpPr/>
            <p:nvPr/>
          </p:nvSpPr>
          <p:spPr>
            <a:xfrm>
              <a:off x="5206024" y="5839251"/>
              <a:ext cx="322877" cy="13839"/>
            </a:xfrm>
            <a:custGeom>
              <a:avLst/>
              <a:gdLst/>
              <a:ahLst/>
              <a:cxnLst/>
              <a:rect l="l" t="t" r="r" b="b"/>
              <a:pathLst>
                <a:path w="322877" h="13839" extrusionOk="0">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9" name="Google Shape;2259;p22"/>
            <p:cNvSpPr/>
            <p:nvPr/>
          </p:nvSpPr>
          <p:spPr>
            <a:xfrm>
              <a:off x="8046529" y="6509004"/>
              <a:ext cx="82020" cy="13712"/>
            </a:xfrm>
            <a:custGeom>
              <a:avLst/>
              <a:gdLst/>
              <a:ahLst/>
              <a:cxnLst/>
              <a:rect l="l" t="t" r="r" b="b"/>
              <a:pathLst>
                <a:path w="82020" h="13712" extrusionOk="0">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0" name="Google Shape;2260;p22"/>
            <p:cNvSpPr/>
            <p:nvPr/>
          </p:nvSpPr>
          <p:spPr>
            <a:xfrm>
              <a:off x="7898739" y="6508877"/>
              <a:ext cx="154772" cy="13839"/>
            </a:xfrm>
            <a:custGeom>
              <a:avLst/>
              <a:gdLst/>
              <a:ahLst/>
              <a:cxnLst/>
              <a:rect l="l" t="t" r="r" b="b"/>
              <a:pathLst>
                <a:path w="154772" h="13839" extrusionOk="0">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1" name="Google Shape;2261;p22"/>
            <p:cNvSpPr/>
            <p:nvPr/>
          </p:nvSpPr>
          <p:spPr>
            <a:xfrm>
              <a:off x="4403946" y="5580745"/>
              <a:ext cx="13868" cy="32630"/>
            </a:xfrm>
            <a:custGeom>
              <a:avLst/>
              <a:gdLst/>
              <a:ahLst/>
              <a:cxnLst/>
              <a:rect l="l" t="t" r="r" b="b"/>
              <a:pathLst>
                <a:path w="13868" h="32630" extrusionOk="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2" name="Google Shape;2262;p22"/>
            <p:cNvSpPr/>
            <p:nvPr/>
          </p:nvSpPr>
          <p:spPr>
            <a:xfrm>
              <a:off x="5164252" y="5651593"/>
              <a:ext cx="13712" cy="189435"/>
            </a:xfrm>
            <a:custGeom>
              <a:avLst/>
              <a:gdLst/>
              <a:ahLst/>
              <a:cxnLst/>
              <a:rect l="l" t="t" r="r" b="b"/>
              <a:pathLst>
                <a:path w="13712" h="189435" extrusionOk="0">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3" name="Google Shape;2263;p22"/>
            <p:cNvSpPr/>
            <p:nvPr/>
          </p:nvSpPr>
          <p:spPr>
            <a:xfrm>
              <a:off x="5164252" y="5628231"/>
              <a:ext cx="13712" cy="30345"/>
            </a:xfrm>
            <a:custGeom>
              <a:avLst/>
              <a:gdLst/>
              <a:ahLst/>
              <a:cxnLst/>
              <a:rect l="l" t="t" r="r" b="b"/>
              <a:pathLst>
                <a:path w="13712" h="30345" extrusionOk="0">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4" name="Google Shape;2264;p22"/>
            <p:cNvSpPr/>
            <p:nvPr/>
          </p:nvSpPr>
          <p:spPr>
            <a:xfrm>
              <a:off x="5532615" y="5806112"/>
              <a:ext cx="183435" cy="13839"/>
            </a:xfrm>
            <a:custGeom>
              <a:avLst/>
              <a:gdLst/>
              <a:ahLst/>
              <a:cxnLst/>
              <a:rect l="l" t="t" r="r" b="b"/>
              <a:pathLst>
                <a:path w="183435" h="13839" extrusionOk="0">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5" name="Google Shape;2265;p22"/>
            <p:cNvSpPr/>
            <p:nvPr/>
          </p:nvSpPr>
          <p:spPr>
            <a:xfrm>
              <a:off x="5708686" y="5806747"/>
              <a:ext cx="24504" cy="13839"/>
            </a:xfrm>
            <a:custGeom>
              <a:avLst/>
              <a:gdLst/>
              <a:ahLst/>
              <a:cxnLst/>
              <a:rect l="l" t="t" r="r" b="b"/>
              <a:pathLst>
                <a:path w="24504" h="13839" extrusionOk="0">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6" name="Google Shape;2266;p22"/>
            <p:cNvSpPr/>
            <p:nvPr/>
          </p:nvSpPr>
          <p:spPr>
            <a:xfrm>
              <a:off x="5726208" y="5806747"/>
              <a:ext cx="13839" cy="54976"/>
            </a:xfrm>
            <a:custGeom>
              <a:avLst/>
              <a:gdLst/>
              <a:ahLst/>
              <a:cxnLst/>
              <a:rect l="l" t="t" r="r" b="b"/>
              <a:pathLst>
                <a:path w="13839" h="54976" extrusionOk="0">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7" name="Google Shape;2267;p22"/>
            <p:cNvSpPr/>
            <p:nvPr/>
          </p:nvSpPr>
          <p:spPr>
            <a:xfrm>
              <a:off x="5726462" y="5854741"/>
              <a:ext cx="13839" cy="584939"/>
            </a:xfrm>
            <a:custGeom>
              <a:avLst/>
              <a:gdLst/>
              <a:ahLst/>
              <a:cxnLst/>
              <a:rect l="l" t="t" r="r" b="b"/>
              <a:pathLst>
                <a:path w="13839" h="584939" extrusionOk="0">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8" name="Google Shape;2268;p22"/>
            <p:cNvSpPr/>
            <p:nvPr/>
          </p:nvSpPr>
          <p:spPr>
            <a:xfrm>
              <a:off x="4511136" y="6243769"/>
              <a:ext cx="13123" cy="203147"/>
            </a:xfrm>
            <a:custGeom>
              <a:avLst/>
              <a:gdLst/>
              <a:ahLst/>
              <a:cxnLst/>
              <a:rect l="l" t="t" r="r" b="b"/>
              <a:pathLst>
                <a:path w="13123" h="203147" extrusionOk="0">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9" name="Google Shape;2269;p22"/>
            <p:cNvSpPr/>
            <p:nvPr/>
          </p:nvSpPr>
          <p:spPr>
            <a:xfrm>
              <a:off x="4524212" y="6453266"/>
              <a:ext cx="2793" cy="634"/>
            </a:xfrm>
            <a:custGeom>
              <a:avLst/>
              <a:gdLst/>
              <a:ahLst/>
              <a:cxnLst/>
              <a:rect l="l" t="t" r="r" b="b"/>
              <a:pathLst>
                <a:path w="2793" h="634" extrusionOk="0">
                  <a:moveTo>
                    <a:pt x="0" y="0"/>
                  </a:moveTo>
                  <a:lnTo>
                    <a:pt x="0" y="635"/>
                  </a:lnTo>
                  <a:lnTo>
                    <a:pt x="2793" y="635"/>
                  </a:lnTo>
                  <a:cubicBezTo>
                    <a:pt x="1828" y="622"/>
                    <a:pt x="876" y="40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0" name="Google Shape;2270;p22"/>
            <p:cNvSpPr/>
            <p:nvPr/>
          </p:nvSpPr>
          <p:spPr>
            <a:xfrm>
              <a:off x="4521419" y="6440061"/>
              <a:ext cx="5586" cy="1523"/>
            </a:xfrm>
            <a:custGeom>
              <a:avLst/>
              <a:gdLst/>
              <a:ahLst/>
              <a:cxnLst/>
              <a:rect l="l" t="t" r="r" b="b"/>
              <a:pathLst>
                <a:path w="5586" h="1523" extrusionOk="0">
                  <a:moveTo>
                    <a:pt x="0" y="0"/>
                  </a:moveTo>
                  <a:lnTo>
                    <a:pt x="1397" y="1524"/>
                  </a:lnTo>
                  <a:cubicBezTo>
                    <a:pt x="2603" y="597"/>
                    <a:pt x="4063" y="64"/>
                    <a:pt x="5587"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1" name="Google Shape;2271;p22"/>
            <p:cNvSpPr/>
            <p:nvPr/>
          </p:nvSpPr>
          <p:spPr>
            <a:xfrm>
              <a:off x="4522815" y="6440061"/>
              <a:ext cx="252156" cy="13839"/>
            </a:xfrm>
            <a:custGeom>
              <a:avLst/>
              <a:gdLst/>
              <a:ahLst/>
              <a:cxnLst/>
              <a:rect l="l" t="t" r="r" b="b"/>
              <a:pathLst>
                <a:path w="252156" h="13839" extrusionOk="0">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2" name="Google Shape;2272;p22"/>
            <p:cNvSpPr/>
            <p:nvPr/>
          </p:nvSpPr>
          <p:spPr>
            <a:xfrm>
              <a:off x="4510372" y="5992120"/>
              <a:ext cx="13585" cy="134712"/>
            </a:xfrm>
            <a:custGeom>
              <a:avLst/>
              <a:gdLst/>
              <a:ahLst/>
              <a:cxnLst/>
              <a:rect l="l" t="t" r="r" b="b"/>
              <a:pathLst>
                <a:path w="13585" h="134712" extrusionOk="0">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3" name="Google Shape;2273;p22"/>
            <p:cNvSpPr/>
            <p:nvPr/>
          </p:nvSpPr>
          <p:spPr>
            <a:xfrm>
              <a:off x="4517356" y="5001138"/>
              <a:ext cx="169754" cy="13712"/>
            </a:xfrm>
            <a:custGeom>
              <a:avLst/>
              <a:gdLst/>
              <a:ahLst/>
              <a:cxnLst/>
              <a:rect l="l" t="t" r="r" b="b"/>
              <a:pathLst>
                <a:path w="169754" h="13712" extrusionOk="0">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4" name="Google Shape;2274;p22"/>
            <p:cNvSpPr/>
            <p:nvPr/>
          </p:nvSpPr>
          <p:spPr>
            <a:xfrm>
              <a:off x="4680254" y="5001746"/>
              <a:ext cx="107285" cy="13866"/>
            </a:xfrm>
            <a:custGeom>
              <a:avLst/>
              <a:gdLst/>
              <a:ahLst/>
              <a:cxnLst/>
              <a:rect l="l" t="t" r="r" b="b"/>
              <a:pathLst>
                <a:path w="107285" h="13866" extrusionOk="0">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5" name="Google Shape;2275;p22"/>
            <p:cNvSpPr/>
            <p:nvPr/>
          </p:nvSpPr>
          <p:spPr>
            <a:xfrm>
              <a:off x="4806713" y="6122261"/>
              <a:ext cx="133442" cy="4316"/>
            </a:xfrm>
            <a:custGeom>
              <a:avLst/>
              <a:gdLst/>
              <a:ahLst/>
              <a:cxnLst/>
              <a:rect l="l" t="t" r="r" b="b"/>
              <a:pathLst>
                <a:path w="133442" h="4316" extrusionOk="0">
                  <a:moveTo>
                    <a:pt x="0" y="4317"/>
                  </a:moveTo>
                  <a:lnTo>
                    <a:pt x="126967" y="4317"/>
                  </a:lnTo>
                  <a:cubicBezTo>
                    <a:pt x="128046" y="1701"/>
                    <a:pt x="130611" y="-13"/>
                    <a:pt x="133442" y="0"/>
                  </a:cubicBezTo>
                  <a:lnTo>
                    <a:pt x="0" y="0"/>
                  </a:lnTo>
                  <a:lnTo>
                    <a:pt x="0" y="431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6" name="Google Shape;2276;p22"/>
            <p:cNvSpPr/>
            <p:nvPr/>
          </p:nvSpPr>
          <p:spPr>
            <a:xfrm>
              <a:off x="4998688" y="6116548"/>
              <a:ext cx="13077" cy="10030"/>
            </a:xfrm>
            <a:custGeom>
              <a:avLst/>
              <a:gdLst/>
              <a:ahLst/>
              <a:cxnLst/>
              <a:rect l="l" t="t" r="r" b="b"/>
              <a:pathLst>
                <a:path w="13077" h="10030" extrusionOk="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7" name="Google Shape;2277;p22"/>
            <p:cNvSpPr/>
            <p:nvPr/>
          </p:nvSpPr>
          <p:spPr>
            <a:xfrm>
              <a:off x="4092905" y="5787575"/>
              <a:ext cx="57643" cy="13712"/>
            </a:xfrm>
            <a:custGeom>
              <a:avLst/>
              <a:gdLst/>
              <a:ahLst/>
              <a:cxnLst/>
              <a:rect l="l" t="t" r="r" b="b"/>
              <a:pathLst>
                <a:path w="57643" h="13712" extrusionOk="0">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8" name="Google Shape;2278;p22"/>
            <p:cNvSpPr/>
            <p:nvPr/>
          </p:nvSpPr>
          <p:spPr>
            <a:xfrm>
              <a:off x="4143311" y="5787575"/>
              <a:ext cx="367061" cy="13712"/>
            </a:xfrm>
            <a:custGeom>
              <a:avLst/>
              <a:gdLst/>
              <a:ahLst/>
              <a:cxnLst/>
              <a:rect l="l" t="t" r="r" b="b"/>
              <a:pathLst>
                <a:path w="367061" h="13712" extrusionOk="0">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9" name="Google Shape;2279;p22"/>
            <p:cNvSpPr/>
            <p:nvPr/>
          </p:nvSpPr>
          <p:spPr>
            <a:xfrm>
              <a:off x="4794144" y="5787575"/>
              <a:ext cx="145631" cy="13712"/>
            </a:xfrm>
            <a:custGeom>
              <a:avLst/>
              <a:gdLst/>
              <a:ahLst/>
              <a:cxnLst/>
              <a:rect l="l" t="t" r="r" b="b"/>
              <a:pathLst>
                <a:path w="145631" h="13712" extrusionOk="0">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0" name="Google Shape;2280;p22"/>
            <p:cNvSpPr/>
            <p:nvPr/>
          </p:nvSpPr>
          <p:spPr>
            <a:xfrm>
              <a:off x="6055179" y="6511798"/>
              <a:ext cx="13839" cy="7872"/>
            </a:xfrm>
            <a:custGeom>
              <a:avLst/>
              <a:gdLst/>
              <a:ahLst/>
              <a:cxnLst/>
              <a:rect l="l" t="t" r="r" b="b"/>
              <a:pathLst>
                <a:path w="13839" h="7872" extrusionOk="0">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1" name="Google Shape;2281;p22"/>
            <p:cNvSpPr/>
            <p:nvPr/>
          </p:nvSpPr>
          <p:spPr>
            <a:xfrm>
              <a:off x="7829542" y="5947046"/>
              <a:ext cx="13751" cy="11046"/>
            </a:xfrm>
            <a:custGeom>
              <a:avLst/>
              <a:gdLst/>
              <a:ahLst/>
              <a:cxnLst/>
              <a:rect l="l" t="t" r="r" b="b"/>
              <a:pathLst>
                <a:path w="13751" h="11046" extrusionOk="0">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2" name="Google Shape;2282;p22"/>
            <p:cNvSpPr/>
            <p:nvPr/>
          </p:nvSpPr>
          <p:spPr>
            <a:xfrm>
              <a:off x="7828399" y="5951236"/>
              <a:ext cx="13760" cy="568433"/>
            </a:xfrm>
            <a:custGeom>
              <a:avLst/>
              <a:gdLst/>
              <a:ahLst/>
              <a:cxnLst/>
              <a:rect l="l" t="t" r="r" b="b"/>
              <a:pathLst>
                <a:path w="13760" h="568433" extrusionOk="0">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3" name="Google Shape;2283;p22"/>
            <p:cNvSpPr/>
            <p:nvPr/>
          </p:nvSpPr>
          <p:spPr>
            <a:xfrm>
              <a:off x="6923125" y="6503291"/>
              <a:ext cx="174325" cy="13839"/>
            </a:xfrm>
            <a:custGeom>
              <a:avLst/>
              <a:gdLst/>
              <a:ahLst/>
              <a:cxnLst/>
              <a:rect l="l" t="t" r="r" b="b"/>
              <a:pathLst>
                <a:path w="174325" h="13839" extrusionOk="0">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4" name="Google Shape;2284;p22"/>
            <p:cNvSpPr/>
            <p:nvPr/>
          </p:nvSpPr>
          <p:spPr>
            <a:xfrm>
              <a:off x="7090848" y="6503418"/>
              <a:ext cx="13426" cy="13839"/>
            </a:xfrm>
            <a:custGeom>
              <a:avLst/>
              <a:gdLst/>
              <a:ahLst/>
              <a:cxnLst/>
              <a:rect l="l" t="t" r="r" b="b"/>
              <a:pathLst>
                <a:path w="13426" h="13839" extrusionOk="0">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5" name="Google Shape;2285;p22"/>
            <p:cNvSpPr/>
            <p:nvPr/>
          </p:nvSpPr>
          <p:spPr>
            <a:xfrm>
              <a:off x="7809100" y="5860028"/>
              <a:ext cx="10298" cy="7917"/>
            </a:xfrm>
            <a:custGeom>
              <a:avLst/>
              <a:gdLst/>
              <a:ahLst/>
              <a:cxnLst/>
              <a:rect l="l" t="t" r="r" b="b"/>
              <a:pathLst>
                <a:path w="10298" h="7917" extrusionOk="0">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6" name="Google Shape;2286;p22"/>
            <p:cNvSpPr/>
            <p:nvPr/>
          </p:nvSpPr>
          <p:spPr>
            <a:xfrm>
              <a:off x="7809354" y="5861870"/>
              <a:ext cx="9062" cy="103459"/>
            </a:xfrm>
            <a:custGeom>
              <a:avLst/>
              <a:gdLst/>
              <a:ahLst/>
              <a:cxnLst/>
              <a:rect l="l" t="t" r="r" b="b"/>
              <a:pathLst>
                <a:path w="9062" h="103459" extrusionOk="0">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7" name="Google Shape;2287;p22"/>
            <p:cNvSpPr/>
            <p:nvPr/>
          </p:nvSpPr>
          <p:spPr>
            <a:xfrm>
              <a:off x="7786373" y="5954664"/>
              <a:ext cx="13712" cy="555482"/>
            </a:xfrm>
            <a:custGeom>
              <a:avLst/>
              <a:gdLst/>
              <a:ahLst/>
              <a:cxnLst/>
              <a:rect l="l" t="t" r="r" b="b"/>
              <a:pathLst>
                <a:path w="13712" h="555482" extrusionOk="0">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8" name="Google Shape;2288;p22"/>
            <p:cNvSpPr/>
            <p:nvPr/>
          </p:nvSpPr>
          <p:spPr>
            <a:xfrm>
              <a:off x="7785865" y="6504434"/>
              <a:ext cx="13760" cy="13671"/>
            </a:xfrm>
            <a:custGeom>
              <a:avLst/>
              <a:gdLst/>
              <a:ahLst/>
              <a:cxnLst/>
              <a:rect l="l" t="t" r="r" b="b"/>
              <a:pathLst>
                <a:path w="13760" h="13671" extrusionOk="0">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9" name="Google Shape;2289;p22"/>
            <p:cNvSpPr/>
            <p:nvPr/>
          </p:nvSpPr>
          <p:spPr>
            <a:xfrm>
              <a:off x="4504272" y="6126578"/>
              <a:ext cx="13083" cy="13839"/>
            </a:xfrm>
            <a:custGeom>
              <a:avLst/>
              <a:gdLst/>
              <a:ahLst/>
              <a:cxnLst/>
              <a:rect l="l" t="t" r="r" b="b"/>
              <a:pathLst>
                <a:path w="13083" h="13839" extrusionOk="0">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0" name="Google Shape;2290;p22"/>
            <p:cNvSpPr/>
            <p:nvPr/>
          </p:nvSpPr>
          <p:spPr>
            <a:xfrm>
              <a:off x="4769131" y="6447298"/>
              <a:ext cx="13887" cy="6856"/>
            </a:xfrm>
            <a:custGeom>
              <a:avLst/>
              <a:gdLst/>
              <a:ahLst/>
              <a:cxnLst/>
              <a:rect l="l" t="t" r="r" b="b"/>
              <a:pathLst>
                <a:path w="13887" h="6856" extrusionOk="0">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1" name="Google Shape;2291;p22"/>
            <p:cNvSpPr/>
            <p:nvPr/>
          </p:nvSpPr>
          <p:spPr>
            <a:xfrm>
              <a:off x="4779796" y="5016978"/>
              <a:ext cx="13896" cy="777453"/>
            </a:xfrm>
            <a:custGeom>
              <a:avLst/>
              <a:gdLst/>
              <a:ahLst/>
              <a:cxnLst/>
              <a:rect l="l" t="t" r="r" b="b"/>
              <a:pathLst>
                <a:path w="13896" h="777453" extrusionOk="0">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2" name="Google Shape;2292;p22"/>
            <p:cNvSpPr/>
            <p:nvPr/>
          </p:nvSpPr>
          <p:spPr>
            <a:xfrm>
              <a:off x="4779796" y="5787575"/>
              <a:ext cx="13712" cy="242634"/>
            </a:xfrm>
            <a:custGeom>
              <a:avLst/>
              <a:gdLst/>
              <a:ahLst/>
              <a:cxnLst/>
              <a:rect l="l" t="t" r="r" b="b"/>
              <a:pathLst>
                <a:path w="13712" h="242634" extrusionOk="0">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3" name="Google Shape;2293;p22"/>
            <p:cNvSpPr/>
            <p:nvPr/>
          </p:nvSpPr>
          <p:spPr>
            <a:xfrm>
              <a:off x="5215039" y="6131149"/>
              <a:ext cx="13896" cy="315387"/>
            </a:xfrm>
            <a:custGeom>
              <a:avLst/>
              <a:gdLst/>
              <a:ahLst/>
              <a:cxnLst/>
              <a:rect l="l" t="t" r="r" b="b"/>
              <a:pathLst>
                <a:path w="13896" h="315387" extrusionOk="0">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4" name="Google Shape;2294;p22"/>
            <p:cNvSpPr/>
            <p:nvPr/>
          </p:nvSpPr>
          <p:spPr>
            <a:xfrm>
              <a:off x="5215039" y="6446536"/>
              <a:ext cx="9141" cy="6868"/>
            </a:xfrm>
            <a:custGeom>
              <a:avLst/>
              <a:gdLst/>
              <a:ahLst/>
              <a:cxnLst/>
              <a:rect l="l" t="t" r="r" b="b"/>
              <a:pathLst>
                <a:path w="9141" h="6868" extrusionOk="0">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5" name="Google Shape;2295;p22"/>
            <p:cNvSpPr/>
            <p:nvPr/>
          </p:nvSpPr>
          <p:spPr>
            <a:xfrm>
              <a:off x="4449048" y="5614391"/>
              <a:ext cx="61324" cy="13839"/>
            </a:xfrm>
            <a:custGeom>
              <a:avLst/>
              <a:gdLst/>
              <a:ahLst/>
              <a:cxnLst/>
              <a:rect l="l" t="t" r="r" b="b"/>
              <a:pathLst>
                <a:path w="61324" h="13839" extrusionOk="0">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6" name="Google Shape;2296;p22"/>
            <p:cNvSpPr/>
            <p:nvPr/>
          </p:nvSpPr>
          <p:spPr>
            <a:xfrm>
              <a:off x="6909229" y="6511671"/>
              <a:ext cx="56" cy="2158"/>
            </a:xfrm>
            <a:custGeom>
              <a:avLst/>
              <a:gdLst/>
              <a:ahLst/>
              <a:cxnLst/>
              <a:rect l="l" t="t" r="r" b="b"/>
              <a:pathLst>
                <a:path w="56" h="2158" extrusionOk="0">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7" name="Google Shape;2297;p22"/>
            <p:cNvSpPr/>
            <p:nvPr/>
          </p:nvSpPr>
          <p:spPr>
            <a:xfrm>
              <a:off x="6922744" y="6511544"/>
              <a:ext cx="56" cy="2158"/>
            </a:xfrm>
            <a:custGeom>
              <a:avLst/>
              <a:gdLst/>
              <a:ahLst/>
              <a:cxnLst/>
              <a:rect l="l" t="t" r="r" b="b"/>
              <a:pathLst>
                <a:path w="56" h="2158" extrusionOk="0">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8" name="Google Shape;2298;p22"/>
            <p:cNvSpPr/>
            <p:nvPr/>
          </p:nvSpPr>
          <p:spPr>
            <a:xfrm>
              <a:off x="3998188" y="6446409"/>
              <a:ext cx="19680" cy="13839"/>
            </a:xfrm>
            <a:custGeom>
              <a:avLst/>
              <a:gdLst/>
              <a:ahLst/>
              <a:cxnLst/>
              <a:rect l="l" t="t" r="r" b="b"/>
              <a:pathLst>
                <a:path w="19680" h="13839" extrusionOk="0">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99" name="Google Shape;2299;p22"/>
            <p:cNvSpPr/>
            <p:nvPr/>
          </p:nvSpPr>
          <p:spPr>
            <a:xfrm>
              <a:off x="4011012" y="6446409"/>
              <a:ext cx="35804" cy="13839"/>
            </a:xfrm>
            <a:custGeom>
              <a:avLst/>
              <a:gdLst/>
              <a:ahLst/>
              <a:cxnLst/>
              <a:rect l="l" t="t" r="r" b="b"/>
              <a:pathLst>
                <a:path w="35804" h="13839" extrusionOk="0">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0" name="Google Shape;2300;p22"/>
            <p:cNvSpPr/>
            <p:nvPr/>
          </p:nvSpPr>
          <p:spPr>
            <a:xfrm>
              <a:off x="3601797" y="5745422"/>
              <a:ext cx="13839" cy="716096"/>
            </a:xfrm>
            <a:custGeom>
              <a:avLst/>
              <a:gdLst/>
              <a:ahLst/>
              <a:cxnLst/>
              <a:rect l="l" t="t" r="r" b="b"/>
              <a:pathLst>
                <a:path w="13839" h="716096" extrusionOk="0">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1" name="Google Shape;2301;p22"/>
            <p:cNvSpPr/>
            <p:nvPr/>
          </p:nvSpPr>
          <p:spPr>
            <a:xfrm>
              <a:off x="3601797" y="5448318"/>
              <a:ext cx="13839" cy="303960"/>
            </a:xfrm>
            <a:custGeom>
              <a:avLst/>
              <a:gdLst/>
              <a:ahLst/>
              <a:cxnLst/>
              <a:rect l="l" t="t" r="r" b="b"/>
              <a:pathLst>
                <a:path w="13839" h="303960" extrusionOk="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2" name="Google Shape;2302;p22"/>
            <p:cNvSpPr/>
            <p:nvPr/>
          </p:nvSpPr>
          <p:spPr>
            <a:xfrm>
              <a:off x="3991713" y="5620105"/>
              <a:ext cx="13839" cy="840144"/>
            </a:xfrm>
            <a:custGeom>
              <a:avLst/>
              <a:gdLst/>
              <a:ahLst/>
              <a:cxnLst/>
              <a:rect l="l" t="t" r="r" b="b"/>
              <a:pathLst>
                <a:path w="13839" h="840144" extrusionOk="0">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3" name="Google Shape;2303;p22"/>
            <p:cNvSpPr/>
            <p:nvPr/>
          </p:nvSpPr>
          <p:spPr>
            <a:xfrm>
              <a:off x="3991713" y="5465093"/>
              <a:ext cx="13877" cy="161995"/>
            </a:xfrm>
            <a:custGeom>
              <a:avLst/>
              <a:gdLst/>
              <a:ahLst/>
              <a:cxnLst/>
              <a:rect l="l" t="t" r="r" b="b"/>
              <a:pathLst>
                <a:path w="13877" h="161995" extrusionOk="0">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4" name="Google Shape;2304;p22"/>
            <p:cNvSpPr/>
            <p:nvPr/>
          </p:nvSpPr>
          <p:spPr>
            <a:xfrm>
              <a:off x="4153596" y="6452250"/>
              <a:ext cx="13839" cy="411882"/>
            </a:xfrm>
            <a:custGeom>
              <a:avLst/>
              <a:gdLst/>
              <a:ahLst/>
              <a:cxnLst/>
              <a:rect l="l" t="t" r="r" b="b"/>
              <a:pathLst>
                <a:path w="13839" h="411882" extrusionOk="0">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5" name="Google Shape;2305;p22"/>
            <p:cNvSpPr/>
            <p:nvPr/>
          </p:nvSpPr>
          <p:spPr>
            <a:xfrm>
              <a:off x="4143184" y="6115405"/>
              <a:ext cx="13839" cy="344843"/>
            </a:xfrm>
            <a:custGeom>
              <a:avLst/>
              <a:gdLst/>
              <a:ahLst/>
              <a:cxnLst/>
              <a:rect l="l" t="t" r="r" b="b"/>
              <a:pathLst>
                <a:path w="13839" h="344843" extrusionOk="0">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6" name="Google Shape;2306;p22"/>
            <p:cNvSpPr/>
            <p:nvPr/>
          </p:nvSpPr>
          <p:spPr>
            <a:xfrm>
              <a:off x="4510372" y="6443235"/>
              <a:ext cx="13839" cy="421786"/>
            </a:xfrm>
            <a:custGeom>
              <a:avLst/>
              <a:gdLst/>
              <a:ahLst/>
              <a:cxnLst/>
              <a:rect l="l" t="t" r="r" b="b"/>
              <a:pathLst>
                <a:path w="13839" h="421786" extrusionOk="0">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7" name="Google Shape;2307;p22"/>
            <p:cNvSpPr/>
            <p:nvPr/>
          </p:nvSpPr>
          <p:spPr>
            <a:xfrm>
              <a:off x="8175146" y="6511751"/>
              <a:ext cx="14277" cy="352762"/>
            </a:xfrm>
            <a:custGeom>
              <a:avLst/>
              <a:gdLst/>
              <a:ahLst/>
              <a:cxnLst/>
              <a:rect l="l" t="t" r="r" b="b"/>
              <a:pathLst>
                <a:path w="14277" h="352762" extrusionOk="0">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8" name="Google Shape;2308;p22"/>
            <p:cNvSpPr/>
            <p:nvPr/>
          </p:nvSpPr>
          <p:spPr>
            <a:xfrm>
              <a:off x="5523061" y="5839505"/>
              <a:ext cx="6856" cy="13839"/>
            </a:xfrm>
            <a:custGeom>
              <a:avLst/>
              <a:gdLst/>
              <a:ahLst/>
              <a:cxnLst/>
              <a:rect l="l" t="t" r="r" b="b"/>
              <a:pathLst>
                <a:path w="6856" h="13839" extrusionOk="0">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09" name="Google Shape;2309;p22"/>
            <p:cNvSpPr/>
            <p:nvPr/>
          </p:nvSpPr>
          <p:spPr>
            <a:xfrm>
              <a:off x="4510372" y="6446536"/>
              <a:ext cx="13839" cy="6983"/>
            </a:xfrm>
            <a:custGeom>
              <a:avLst/>
              <a:gdLst/>
              <a:ahLst/>
              <a:cxnLst/>
              <a:rect l="l" t="t" r="r" b="b"/>
              <a:pathLst>
                <a:path w="13839" h="6983" extrusionOk="0">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0" name="Google Shape;2310;p22"/>
            <p:cNvSpPr/>
            <p:nvPr/>
          </p:nvSpPr>
          <p:spPr>
            <a:xfrm>
              <a:off x="4510372" y="6438664"/>
              <a:ext cx="13839" cy="14855"/>
            </a:xfrm>
            <a:custGeom>
              <a:avLst/>
              <a:gdLst/>
              <a:ahLst/>
              <a:cxnLst/>
              <a:rect l="l" t="t" r="r" b="b"/>
              <a:pathLst>
                <a:path w="13839" h="14855" extrusionOk="0">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1" name="Google Shape;2311;p22"/>
            <p:cNvSpPr/>
            <p:nvPr/>
          </p:nvSpPr>
          <p:spPr>
            <a:xfrm>
              <a:off x="4805571" y="6123023"/>
              <a:ext cx="1142" cy="3555"/>
            </a:xfrm>
            <a:custGeom>
              <a:avLst/>
              <a:gdLst/>
              <a:ahLst/>
              <a:cxnLst/>
              <a:rect l="l" t="t" r="r" b="b"/>
              <a:pathLst>
                <a:path w="1142" h="3555" extrusionOk="0">
                  <a:moveTo>
                    <a:pt x="0" y="3555"/>
                  </a:moveTo>
                  <a:lnTo>
                    <a:pt x="1143" y="3555"/>
                  </a:lnTo>
                  <a:lnTo>
                    <a:pt x="1143" y="0"/>
                  </a:lnTo>
                  <a:cubicBezTo>
                    <a:pt x="1117" y="1270"/>
                    <a:pt x="711" y="2501"/>
                    <a:pt x="0" y="35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2" name="Google Shape;2312;p22"/>
            <p:cNvSpPr/>
            <p:nvPr/>
          </p:nvSpPr>
          <p:spPr>
            <a:xfrm>
              <a:off x="4792874" y="6123023"/>
              <a:ext cx="1269" cy="3555"/>
            </a:xfrm>
            <a:custGeom>
              <a:avLst/>
              <a:gdLst/>
              <a:ahLst/>
              <a:cxnLst/>
              <a:rect l="l" t="t" r="r" b="b"/>
              <a:pathLst>
                <a:path w="1269" h="3555" extrusionOk="0">
                  <a:moveTo>
                    <a:pt x="1270" y="3555"/>
                  </a:moveTo>
                  <a:cubicBezTo>
                    <a:pt x="457" y="2552"/>
                    <a:pt x="13" y="1295"/>
                    <a:pt x="0" y="0"/>
                  </a:cubicBezTo>
                  <a:lnTo>
                    <a:pt x="0" y="35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3" name="Google Shape;2313;p22"/>
            <p:cNvSpPr/>
            <p:nvPr/>
          </p:nvSpPr>
          <p:spPr>
            <a:xfrm>
              <a:off x="4510372" y="5794431"/>
              <a:ext cx="13839" cy="204544"/>
            </a:xfrm>
            <a:custGeom>
              <a:avLst/>
              <a:gdLst/>
              <a:ahLst/>
              <a:cxnLst/>
              <a:rect l="l" t="t" r="r" b="b"/>
              <a:pathLst>
                <a:path w="13839" h="204544" extrusionOk="0">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4" name="Google Shape;2314;p22"/>
            <p:cNvSpPr/>
            <p:nvPr/>
          </p:nvSpPr>
          <p:spPr>
            <a:xfrm>
              <a:off x="4933299" y="6122261"/>
              <a:ext cx="13585" cy="4316"/>
            </a:xfrm>
            <a:custGeom>
              <a:avLst/>
              <a:gdLst/>
              <a:ahLst/>
              <a:cxnLst/>
              <a:rect l="l" t="t" r="r" b="b"/>
              <a:pathLst>
                <a:path w="13585" h="4316" extrusionOk="0">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5" name="Google Shape;2315;p22"/>
            <p:cNvSpPr/>
            <p:nvPr/>
          </p:nvSpPr>
          <p:spPr>
            <a:xfrm>
              <a:off x="4940409" y="6122261"/>
              <a:ext cx="71355" cy="4317"/>
            </a:xfrm>
            <a:custGeom>
              <a:avLst/>
              <a:gdLst/>
              <a:ahLst/>
              <a:cxnLst/>
              <a:rect l="l" t="t" r="r" b="b"/>
              <a:pathLst>
                <a:path w="71355" h="4317" extrusionOk="0">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6" name="Google Shape;2316;p22"/>
            <p:cNvSpPr/>
            <p:nvPr/>
          </p:nvSpPr>
          <p:spPr>
            <a:xfrm>
              <a:off x="4932792" y="5787575"/>
              <a:ext cx="14093" cy="13712"/>
            </a:xfrm>
            <a:custGeom>
              <a:avLst/>
              <a:gdLst/>
              <a:ahLst/>
              <a:cxnLst/>
              <a:rect l="l" t="t" r="r" b="b"/>
              <a:pathLst>
                <a:path w="14093" h="13712" extrusionOk="0">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7" name="Google Shape;2317;p22"/>
            <p:cNvSpPr/>
            <p:nvPr/>
          </p:nvSpPr>
          <p:spPr>
            <a:xfrm>
              <a:off x="4939902" y="5788463"/>
              <a:ext cx="47866" cy="12824"/>
            </a:xfrm>
            <a:custGeom>
              <a:avLst/>
              <a:gdLst/>
              <a:ahLst/>
              <a:cxnLst/>
              <a:rect l="l" t="t" r="r" b="b"/>
              <a:pathLst>
                <a:path w="47866" h="12824" extrusionOk="0">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8" name="Google Shape;2318;p22"/>
            <p:cNvSpPr/>
            <p:nvPr/>
          </p:nvSpPr>
          <p:spPr>
            <a:xfrm>
              <a:off x="6055052" y="6511671"/>
              <a:ext cx="13839" cy="6983"/>
            </a:xfrm>
            <a:custGeom>
              <a:avLst/>
              <a:gdLst/>
              <a:ahLst/>
              <a:cxnLst/>
              <a:rect l="l" t="t" r="r" b="b"/>
              <a:pathLst>
                <a:path w="13839" h="6983" extrusionOk="0">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19" name="Google Shape;2319;p22"/>
            <p:cNvSpPr/>
            <p:nvPr/>
          </p:nvSpPr>
          <p:spPr>
            <a:xfrm>
              <a:off x="4769385" y="6249356"/>
              <a:ext cx="13839" cy="204544"/>
            </a:xfrm>
            <a:custGeom>
              <a:avLst/>
              <a:gdLst/>
              <a:ahLst/>
              <a:cxnLst/>
              <a:rect l="l" t="t" r="r" b="b"/>
              <a:pathLst>
                <a:path w="13839" h="204544" extrusionOk="0">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0" name="Google Shape;2320;p22"/>
            <p:cNvSpPr/>
            <p:nvPr/>
          </p:nvSpPr>
          <p:spPr>
            <a:xfrm>
              <a:off x="4769385" y="6241230"/>
              <a:ext cx="13840" cy="14982"/>
            </a:xfrm>
            <a:custGeom>
              <a:avLst/>
              <a:gdLst/>
              <a:ahLst/>
              <a:cxnLst/>
              <a:rect l="l" t="t" r="r" b="b"/>
              <a:pathLst>
                <a:path w="13840" h="14982" extrusionOk="0">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1" name="Google Shape;2321;p22"/>
            <p:cNvSpPr/>
            <p:nvPr/>
          </p:nvSpPr>
          <p:spPr>
            <a:xfrm>
              <a:off x="5215039" y="6439680"/>
              <a:ext cx="320718" cy="13850"/>
            </a:xfrm>
            <a:custGeom>
              <a:avLst/>
              <a:gdLst/>
              <a:ahLst/>
              <a:cxnLst/>
              <a:rect l="l" t="t" r="r" b="b"/>
              <a:pathLst>
                <a:path w="320718" h="13850" extrusionOk="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2" name="Google Shape;2322;p22"/>
            <p:cNvSpPr/>
            <p:nvPr/>
          </p:nvSpPr>
          <p:spPr>
            <a:xfrm>
              <a:off x="5528901" y="6439680"/>
              <a:ext cx="10665" cy="13850"/>
            </a:xfrm>
            <a:custGeom>
              <a:avLst/>
              <a:gdLst/>
              <a:ahLst/>
              <a:cxnLst/>
              <a:rect l="l" t="t" r="r" b="b"/>
              <a:pathLst>
                <a:path w="10665" h="13850" extrusionOk="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3" name="Google Shape;2323;p22"/>
            <p:cNvSpPr/>
            <p:nvPr/>
          </p:nvSpPr>
          <p:spPr>
            <a:xfrm>
              <a:off x="5532202" y="6439680"/>
              <a:ext cx="201242" cy="13844"/>
            </a:xfrm>
            <a:custGeom>
              <a:avLst/>
              <a:gdLst/>
              <a:ahLst/>
              <a:cxnLst/>
              <a:rect l="l" t="t" r="r" b="b"/>
              <a:pathLst>
                <a:path w="201242" h="13844" extrusionOk="0">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4" name="Google Shape;2324;p22"/>
            <p:cNvSpPr/>
            <p:nvPr/>
          </p:nvSpPr>
          <p:spPr>
            <a:xfrm>
              <a:off x="5726462" y="6439680"/>
              <a:ext cx="98527" cy="13839"/>
            </a:xfrm>
            <a:custGeom>
              <a:avLst/>
              <a:gdLst/>
              <a:ahLst/>
              <a:cxnLst/>
              <a:rect l="l" t="t" r="r" b="b"/>
              <a:pathLst>
                <a:path w="98527" h="13839" extrusionOk="0">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5" name="Google Shape;2325;p22"/>
            <p:cNvSpPr/>
            <p:nvPr/>
          </p:nvSpPr>
          <p:spPr>
            <a:xfrm>
              <a:off x="4241965" y="5614391"/>
              <a:ext cx="52183" cy="13839"/>
            </a:xfrm>
            <a:custGeom>
              <a:avLst/>
              <a:gdLst/>
              <a:ahLst/>
              <a:cxnLst/>
              <a:rect l="l" t="t" r="r" b="b"/>
              <a:pathLst>
                <a:path w="52183" h="13839" extrusionOk="0">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6" name="Google Shape;2326;p22"/>
            <p:cNvSpPr/>
            <p:nvPr/>
          </p:nvSpPr>
          <p:spPr>
            <a:xfrm>
              <a:off x="6909229" y="6511036"/>
              <a:ext cx="56" cy="1523"/>
            </a:xfrm>
            <a:custGeom>
              <a:avLst/>
              <a:gdLst/>
              <a:ahLst/>
              <a:cxnLst/>
              <a:rect l="l" t="t" r="r" b="b"/>
              <a:pathLst>
                <a:path w="56" h="1523" extrusionOk="0">
                  <a:moveTo>
                    <a:pt x="57" y="0"/>
                  </a:moveTo>
                  <a:lnTo>
                    <a:pt x="57" y="0"/>
                  </a:lnTo>
                  <a:cubicBezTo>
                    <a:pt x="-19" y="508"/>
                    <a:pt x="-19" y="1016"/>
                    <a:pt x="57" y="1524"/>
                  </a:cubicBezTo>
                  <a:lnTo>
                    <a:pt x="57" y="1524"/>
                  </a:lnTo>
                  <a:cubicBezTo>
                    <a:pt x="7" y="1016"/>
                    <a:pt x="7" y="508"/>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7" name="Google Shape;2327;p22"/>
            <p:cNvSpPr/>
            <p:nvPr/>
          </p:nvSpPr>
          <p:spPr>
            <a:xfrm>
              <a:off x="6922744" y="6511544"/>
              <a:ext cx="56" cy="1523"/>
            </a:xfrm>
            <a:custGeom>
              <a:avLst/>
              <a:gdLst/>
              <a:ahLst/>
              <a:cxnLst/>
              <a:rect l="l" t="t" r="r" b="b"/>
              <a:pathLst>
                <a:path w="56" h="1523" extrusionOk="0">
                  <a:moveTo>
                    <a:pt x="0" y="1524"/>
                  </a:moveTo>
                  <a:lnTo>
                    <a:pt x="0" y="1524"/>
                  </a:lnTo>
                  <a:cubicBezTo>
                    <a:pt x="76" y="1016"/>
                    <a:pt x="76" y="508"/>
                    <a:pt x="0" y="0"/>
                  </a:cubicBezTo>
                  <a:lnTo>
                    <a:pt x="0" y="0"/>
                  </a:lnTo>
                  <a:cubicBezTo>
                    <a:pt x="51" y="508"/>
                    <a:pt x="51" y="1016"/>
                    <a:pt x="0" y="15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8" name="Google Shape;2328;p22"/>
            <p:cNvSpPr/>
            <p:nvPr/>
          </p:nvSpPr>
          <p:spPr>
            <a:xfrm>
              <a:off x="6500198" y="6508623"/>
              <a:ext cx="13839" cy="355509"/>
            </a:xfrm>
            <a:custGeom>
              <a:avLst/>
              <a:gdLst/>
              <a:ahLst/>
              <a:cxnLst/>
              <a:rect l="l" t="t" r="r" b="b"/>
              <a:pathLst>
                <a:path w="13839" h="355509" extrusionOk="0">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29" name="Google Shape;2329;p22"/>
            <p:cNvSpPr/>
            <p:nvPr/>
          </p:nvSpPr>
          <p:spPr>
            <a:xfrm>
              <a:off x="3450453" y="5738566"/>
              <a:ext cx="13712" cy="69197"/>
            </a:xfrm>
            <a:custGeom>
              <a:avLst/>
              <a:gdLst/>
              <a:ahLst/>
              <a:cxnLst/>
              <a:rect l="l" t="t" r="r" b="b"/>
              <a:pathLst>
                <a:path w="13712" h="69197" extrusionOk="0">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0" name="Google Shape;2330;p22"/>
            <p:cNvSpPr/>
            <p:nvPr/>
          </p:nvSpPr>
          <p:spPr>
            <a:xfrm>
              <a:off x="4152992" y="6454916"/>
              <a:ext cx="13934" cy="8524"/>
            </a:xfrm>
            <a:custGeom>
              <a:avLst/>
              <a:gdLst/>
              <a:ahLst/>
              <a:cxnLst/>
              <a:rect l="l" t="t" r="r" b="b"/>
              <a:pathLst>
                <a:path w="13934" h="8524" extrusionOk="0">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1" name="Google Shape;2331;p22"/>
            <p:cNvSpPr/>
            <p:nvPr/>
          </p:nvSpPr>
          <p:spPr>
            <a:xfrm>
              <a:off x="4153424" y="6440188"/>
              <a:ext cx="13503" cy="22092"/>
            </a:xfrm>
            <a:custGeom>
              <a:avLst/>
              <a:gdLst/>
              <a:ahLst/>
              <a:cxnLst/>
              <a:rect l="l" t="t" r="r" b="b"/>
              <a:pathLst>
                <a:path w="13503" h="22092" extrusionOk="0">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2" name="Google Shape;2332;p22"/>
            <p:cNvSpPr/>
            <p:nvPr/>
          </p:nvSpPr>
          <p:spPr>
            <a:xfrm>
              <a:off x="5951828" y="6830486"/>
              <a:ext cx="13839" cy="33646"/>
            </a:xfrm>
            <a:custGeom>
              <a:avLst/>
              <a:gdLst/>
              <a:ahLst/>
              <a:cxnLst/>
              <a:rect l="l" t="t" r="r" b="b"/>
              <a:pathLst>
                <a:path w="13839" h="33646" extrusionOk="0">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3" name="Google Shape;2333;p22"/>
            <p:cNvSpPr/>
            <p:nvPr/>
          </p:nvSpPr>
          <p:spPr>
            <a:xfrm>
              <a:off x="5522426" y="5839505"/>
              <a:ext cx="8125" cy="13839"/>
            </a:xfrm>
            <a:custGeom>
              <a:avLst/>
              <a:gdLst/>
              <a:ahLst/>
              <a:cxnLst/>
              <a:rect l="l" t="t" r="r" b="b"/>
              <a:pathLst>
                <a:path w="8125" h="13839" extrusionOk="0">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4" name="Google Shape;2334;p22"/>
            <p:cNvSpPr/>
            <p:nvPr/>
          </p:nvSpPr>
          <p:spPr>
            <a:xfrm>
              <a:off x="5523696" y="5840013"/>
              <a:ext cx="18537" cy="13839"/>
            </a:xfrm>
            <a:custGeom>
              <a:avLst/>
              <a:gdLst/>
              <a:ahLst/>
              <a:cxnLst/>
              <a:rect l="l" t="t" r="r" b="b"/>
              <a:pathLst>
                <a:path w="18537" h="13839" extrusionOk="0">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5" name="Google Shape;2335;p22"/>
            <p:cNvSpPr/>
            <p:nvPr/>
          </p:nvSpPr>
          <p:spPr>
            <a:xfrm>
              <a:off x="4792874" y="6025959"/>
              <a:ext cx="13896" cy="77383"/>
            </a:xfrm>
            <a:custGeom>
              <a:avLst/>
              <a:gdLst/>
              <a:ahLst/>
              <a:cxnLst/>
              <a:rect l="l" t="t" r="r" b="b"/>
              <a:pathLst>
                <a:path w="13896" h="77383" extrusionOk="0">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6" name="Google Shape;2336;p22"/>
            <p:cNvSpPr/>
            <p:nvPr/>
          </p:nvSpPr>
          <p:spPr>
            <a:xfrm>
              <a:off x="4510372" y="5001011"/>
              <a:ext cx="13839" cy="620236"/>
            </a:xfrm>
            <a:custGeom>
              <a:avLst/>
              <a:gdLst/>
              <a:ahLst/>
              <a:cxnLst/>
              <a:rect l="l" t="t" r="r" b="b"/>
              <a:pathLst>
                <a:path w="13839" h="620236" extrusionOk="0">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7" name="Google Shape;2337;p22"/>
            <p:cNvSpPr/>
            <p:nvPr/>
          </p:nvSpPr>
          <p:spPr>
            <a:xfrm>
              <a:off x="4510372" y="5614391"/>
              <a:ext cx="13839" cy="186896"/>
            </a:xfrm>
            <a:custGeom>
              <a:avLst/>
              <a:gdLst/>
              <a:ahLst/>
              <a:cxnLst/>
              <a:rect l="l" t="t" r="r" b="b"/>
              <a:pathLst>
                <a:path w="13839" h="186896" extrusionOk="0">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8" name="Google Shape;2338;p22"/>
            <p:cNvSpPr/>
            <p:nvPr/>
          </p:nvSpPr>
          <p:spPr>
            <a:xfrm>
              <a:off x="7175282" y="6508623"/>
              <a:ext cx="13838" cy="355509"/>
            </a:xfrm>
            <a:custGeom>
              <a:avLst/>
              <a:gdLst/>
              <a:ahLst/>
              <a:cxnLst/>
              <a:rect l="l" t="t" r="r" b="b"/>
              <a:pathLst>
                <a:path w="13838" h="355509" extrusionOk="0">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39" name="Google Shape;2339;p22"/>
            <p:cNvSpPr/>
            <p:nvPr/>
          </p:nvSpPr>
          <p:spPr>
            <a:xfrm>
              <a:off x="6055052" y="6510147"/>
              <a:ext cx="13839" cy="7871"/>
            </a:xfrm>
            <a:custGeom>
              <a:avLst/>
              <a:gdLst/>
              <a:ahLst/>
              <a:cxnLst/>
              <a:rect l="l" t="t" r="r" b="b"/>
              <a:pathLst>
                <a:path w="13839" h="7871" extrusionOk="0">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0" name="Google Shape;2340;p22"/>
            <p:cNvSpPr/>
            <p:nvPr/>
          </p:nvSpPr>
          <p:spPr>
            <a:xfrm>
              <a:off x="4510372" y="6126578"/>
              <a:ext cx="270185" cy="13839"/>
            </a:xfrm>
            <a:custGeom>
              <a:avLst/>
              <a:gdLst/>
              <a:ahLst/>
              <a:cxnLst/>
              <a:rect l="l" t="t" r="r" b="b"/>
              <a:pathLst>
                <a:path w="270185" h="13839" extrusionOk="0">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1" name="Google Shape;2341;p22"/>
            <p:cNvSpPr/>
            <p:nvPr/>
          </p:nvSpPr>
          <p:spPr>
            <a:xfrm>
              <a:off x="4939775" y="6139275"/>
              <a:ext cx="7110" cy="1142"/>
            </a:xfrm>
            <a:custGeom>
              <a:avLst/>
              <a:gdLst/>
              <a:ahLst/>
              <a:cxnLst/>
              <a:rect l="l" t="t" r="r" b="b"/>
              <a:pathLst>
                <a:path w="7110" h="1142" extrusionOk="0">
                  <a:moveTo>
                    <a:pt x="0" y="1143"/>
                  </a:moveTo>
                  <a:lnTo>
                    <a:pt x="7110" y="1143"/>
                  </a:lnTo>
                  <a:cubicBezTo>
                    <a:pt x="5840" y="1117"/>
                    <a:pt x="4609" y="711"/>
                    <a:pt x="3555" y="0"/>
                  </a:cubicBezTo>
                  <a:cubicBezTo>
                    <a:pt x="2489" y="686"/>
                    <a:pt x="1270" y="1079"/>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2" name="Google Shape;2342;p22"/>
            <p:cNvSpPr/>
            <p:nvPr/>
          </p:nvSpPr>
          <p:spPr>
            <a:xfrm>
              <a:off x="4939775" y="6126578"/>
              <a:ext cx="7110" cy="1142"/>
            </a:xfrm>
            <a:custGeom>
              <a:avLst/>
              <a:gdLst/>
              <a:ahLst/>
              <a:cxnLst/>
              <a:rect l="l" t="t" r="r" b="b"/>
              <a:pathLst>
                <a:path w="7110" h="1142" extrusionOk="0">
                  <a:moveTo>
                    <a:pt x="635" y="0"/>
                  </a:moveTo>
                  <a:lnTo>
                    <a:pt x="0" y="0"/>
                  </a:lnTo>
                  <a:cubicBezTo>
                    <a:pt x="1270" y="64"/>
                    <a:pt x="2489" y="457"/>
                    <a:pt x="3555" y="1143"/>
                  </a:cubicBezTo>
                  <a:cubicBezTo>
                    <a:pt x="4609" y="432"/>
                    <a:pt x="5840" y="25"/>
                    <a:pt x="711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3" name="Google Shape;2343;p22"/>
            <p:cNvSpPr/>
            <p:nvPr/>
          </p:nvSpPr>
          <p:spPr>
            <a:xfrm>
              <a:off x="6909990" y="6509639"/>
              <a:ext cx="13896" cy="354874"/>
            </a:xfrm>
            <a:custGeom>
              <a:avLst/>
              <a:gdLst/>
              <a:ahLst/>
              <a:cxnLst/>
              <a:rect l="l" t="t" r="r" b="b"/>
              <a:pathLst>
                <a:path w="13896" h="354874" extrusionOk="0">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4" name="Google Shape;2344;p22"/>
            <p:cNvSpPr/>
            <p:nvPr/>
          </p:nvSpPr>
          <p:spPr>
            <a:xfrm>
              <a:off x="4287292" y="5614391"/>
              <a:ext cx="123030" cy="13839"/>
            </a:xfrm>
            <a:custGeom>
              <a:avLst/>
              <a:gdLst/>
              <a:ahLst/>
              <a:cxnLst/>
              <a:rect l="l" t="t" r="r" b="b"/>
              <a:pathLst>
                <a:path w="123030" h="13839" extrusionOk="0">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5" name="Google Shape;2345;p22"/>
            <p:cNvSpPr/>
            <p:nvPr/>
          </p:nvSpPr>
          <p:spPr>
            <a:xfrm>
              <a:off x="4403467" y="5614391"/>
              <a:ext cx="52564" cy="13839"/>
            </a:xfrm>
            <a:custGeom>
              <a:avLst/>
              <a:gdLst/>
              <a:ahLst/>
              <a:cxnLst/>
              <a:rect l="l" t="t" r="r" b="b"/>
              <a:pathLst>
                <a:path w="52564" h="13839" extrusionOk="0">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6" name="Google Shape;2346;p22"/>
            <p:cNvSpPr/>
            <p:nvPr/>
          </p:nvSpPr>
          <p:spPr>
            <a:xfrm>
              <a:off x="6908905" y="6510274"/>
              <a:ext cx="13895" cy="7871"/>
            </a:xfrm>
            <a:custGeom>
              <a:avLst/>
              <a:gdLst/>
              <a:ahLst/>
              <a:cxnLst/>
              <a:rect l="l" t="t" r="r" b="b"/>
              <a:pathLst>
                <a:path w="13895" h="7871" extrusionOk="0">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7" name="Google Shape;2347;p22"/>
            <p:cNvSpPr/>
            <p:nvPr/>
          </p:nvSpPr>
          <p:spPr>
            <a:xfrm>
              <a:off x="6909482" y="6427053"/>
              <a:ext cx="13896" cy="89442"/>
            </a:xfrm>
            <a:custGeom>
              <a:avLst/>
              <a:gdLst/>
              <a:ahLst/>
              <a:cxnLst/>
              <a:rect l="l" t="t" r="r" b="b"/>
              <a:pathLst>
                <a:path w="13896" h="89442" extrusionOk="0">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8" name="Google Shape;2348;p22"/>
            <p:cNvSpPr/>
            <p:nvPr/>
          </p:nvSpPr>
          <p:spPr>
            <a:xfrm>
              <a:off x="6500198" y="6511671"/>
              <a:ext cx="13839" cy="7314"/>
            </a:xfrm>
            <a:custGeom>
              <a:avLst/>
              <a:gdLst/>
              <a:ahLst/>
              <a:cxnLst/>
              <a:rect l="l" t="t" r="r" b="b"/>
              <a:pathLst>
                <a:path w="13839" h="7314" extrusionOk="0">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49" name="Google Shape;2349;p22"/>
            <p:cNvSpPr/>
            <p:nvPr/>
          </p:nvSpPr>
          <p:spPr>
            <a:xfrm>
              <a:off x="7705114" y="6513067"/>
              <a:ext cx="13712" cy="351573"/>
            </a:xfrm>
            <a:custGeom>
              <a:avLst/>
              <a:gdLst/>
              <a:ahLst/>
              <a:cxnLst/>
              <a:rect l="l" t="t" r="r" b="b"/>
              <a:pathLst>
                <a:path w="13712" h="351573" extrusionOk="0">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0" name="Google Shape;2350;p22"/>
            <p:cNvSpPr/>
            <p:nvPr/>
          </p:nvSpPr>
          <p:spPr>
            <a:xfrm>
              <a:off x="5951828" y="6814615"/>
              <a:ext cx="13839" cy="27425"/>
            </a:xfrm>
            <a:custGeom>
              <a:avLst/>
              <a:gdLst/>
              <a:ahLst/>
              <a:cxnLst/>
              <a:rect l="l" t="t" r="r" b="b"/>
              <a:pathLst>
                <a:path w="13839" h="27425" extrusionOk="0">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1" name="Google Shape;2351;p22"/>
            <p:cNvSpPr/>
            <p:nvPr/>
          </p:nvSpPr>
          <p:spPr>
            <a:xfrm>
              <a:off x="4792874" y="6120992"/>
              <a:ext cx="3301" cy="5586"/>
            </a:xfrm>
            <a:custGeom>
              <a:avLst/>
              <a:gdLst/>
              <a:ahLst/>
              <a:cxnLst/>
              <a:rect l="l" t="t" r="r" b="b"/>
              <a:pathLst>
                <a:path w="3301" h="5586" extrusionOk="0">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2" name="Google Shape;2352;p22"/>
            <p:cNvSpPr/>
            <p:nvPr/>
          </p:nvSpPr>
          <p:spPr>
            <a:xfrm>
              <a:off x="4803539" y="6120992"/>
              <a:ext cx="3174" cy="5586"/>
            </a:xfrm>
            <a:custGeom>
              <a:avLst/>
              <a:gdLst/>
              <a:ahLst/>
              <a:cxnLst/>
              <a:rect l="l" t="t" r="r" b="b"/>
              <a:pathLst>
                <a:path w="3174" h="5586" extrusionOk="0">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3" name="Google Shape;2353;p22"/>
            <p:cNvSpPr/>
            <p:nvPr/>
          </p:nvSpPr>
          <p:spPr>
            <a:xfrm>
              <a:off x="4792874" y="6096360"/>
              <a:ext cx="13839" cy="30218"/>
            </a:xfrm>
            <a:custGeom>
              <a:avLst/>
              <a:gdLst/>
              <a:ahLst/>
              <a:cxnLst/>
              <a:rect l="l" t="t" r="r" b="b"/>
              <a:pathLst>
                <a:path w="13839" h="30218" extrusionOk="0">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4" name="Google Shape;2354;p22"/>
            <p:cNvSpPr/>
            <p:nvPr/>
          </p:nvSpPr>
          <p:spPr>
            <a:xfrm>
              <a:off x="7175282" y="6474977"/>
              <a:ext cx="13838" cy="44946"/>
            </a:xfrm>
            <a:custGeom>
              <a:avLst/>
              <a:gdLst/>
              <a:ahLst/>
              <a:cxnLst/>
              <a:rect l="l" t="t" r="r" b="b"/>
              <a:pathLst>
                <a:path w="13838" h="44946" extrusionOk="0">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5" name="Google Shape;2355;p22"/>
            <p:cNvSpPr/>
            <p:nvPr/>
          </p:nvSpPr>
          <p:spPr>
            <a:xfrm>
              <a:off x="4799349" y="6126578"/>
              <a:ext cx="143980" cy="13839"/>
            </a:xfrm>
            <a:custGeom>
              <a:avLst/>
              <a:gdLst/>
              <a:ahLst/>
              <a:cxnLst/>
              <a:rect l="l" t="t" r="r" b="b"/>
              <a:pathLst>
                <a:path w="143980" h="13839" extrusionOk="0">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6" name="Google Shape;2356;p22"/>
            <p:cNvSpPr/>
            <p:nvPr/>
          </p:nvSpPr>
          <p:spPr>
            <a:xfrm>
              <a:off x="6500134" y="6511036"/>
              <a:ext cx="13970" cy="7924"/>
            </a:xfrm>
            <a:custGeom>
              <a:avLst/>
              <a:gdLst/>
              <a:ahLst/>
              <a:cxnLst/>
              <a:rect l="l" t="t" r="r" b="b"/>
              <a:pathLst>
                <a:path w="13970" h="7924" extrusionOk="0">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7" name="Google Shape;2357;p22"/>
            <p:cNvSpPr/>
            <p:nvPr/>
          </p:nvSpPr>
          <p:spPr>
            <a:xfrm>
              <a:off x="7705114" y="6511671"/>
              <a:ext cx="13712" cy="8125"/>
            </a:xfrm>
            <a:custGeom>
              <a:avLst/>
              <a:gdLst/>
              <a:ahLst/>
              <a:cxnLst/>
              <a:rect l="l" t="t" r="r" b="b"/>
              <a:pathLst>
                <a:path w="13712" h="8125" extrusionOk="0">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8" name="Google Shape;2358;p22"/>
            <p:cNvSpPr/>
            <p:nvPr/>
          </p:nvSpPr>
          <p:spPr>
            <a:xfrm>
              <a:off x="5951827" y="6440061"/>
              <a:ext cx="13840" cy="73006"/>
            </a:xfrm>
            <a:custGeom>
              <a:avLst/>
              <a:gdLst/>
              <a:ahLst/>
              <a:cxnLst/>
              <a:rect l="l" t="t" r="r" b="b"/>
              <a:pathLst>
                <a:path w="13840" h="73006" extrusionOk="0">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59" name="Google Shape;2359;p22"/>
            <p:cNvSpPr/>
            <p:nvPr/>
          </p:nvSpPr>
          <p:spPr>
            <a:xfrm>
              <a:off x="5951828" y="6506084"/>
              <a:ext cx="13839" cy="315387"/>
            </a:xfrm>
            <a:custGeom>
              <a:avLst/>
              <a:gdLst/>
              <a:ahLst/>
              <a:cxnLst/>
              <a:rect l="l" t="t" r="r" b="b"/>
              <a:pathLst>
                <a:path w="13839" h="315387" extrusionOk="0">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0" name="Google Shape;2360;p22"/>
            <p:cNvSpPr/>
            <p:nvPr/>
          </p:nvSpPr>
          <p:spPr>
            <a:xfrm>
              <a:off x="7177694" y="6473200"/>
              <a:ext cx="11426" cy="8604"/>
            </a:xfrm>
            <a:custGeom>
              <a:avLst/>
              <a:gdLst/>
              <a:ahLst/>
              <a:cxnLst/>
              <a:rect l="l" t="t" r="r" b="b"/>
              <a:pathLst>
                <a:path w="11426" h="8604" extrusionOk="0">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1" name="Google Shape;2361;p22"/>
            <p:cNvSpPr/>
            <p:nvPr/>
          </p:nvSpPr>
          <p:spPr>
            <a:xfrm>
              <a:off x="7175996" y="5911143"/>
              <a:ext cx="13515" cy="562310"/>
            </a:xfrm>
            <a:custGeom>
              <a:avLst/>
              <a:gdLst/>
              <a:ahLst/>
              <a:cxnLst/>
              <a:rect l="l" t="t" r="r" b="b"/>
              <a:pathLst>
                <a:path w="13515" h="562310" extrusionOk="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2" name="Google Shape;2362;p22"/>
            <p:cNvSpPr/>
            <p:nvPr/>
          </p:nvSpPr>
          <p:spPr>
            <a:xfrm>
              <a:off x="4773702" y="6126578"/>
              <a:ext cx="13458" cy="13839"/>
            </a:xfrm>
            <a:custGeom>
              <a:avLst/>
              <a:gdLst/>
              <a:ahLst/>
              <a:cxnLst/>
              <a:rect l="l" t="t" r="r" b="b"/>
              <a:pathLst>
                <a:path w="13458" h="13839" extrusionOk="0">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3" name="Google Shape;2363;p22"/>
            <p:cNvSpPr/>
            <p:nvPr/>
          </p:nvSpPr>
          <p:spPr>
            <a:xfrm>
              <a:off x="4780304" y="6126578"/>
              <a:ext cx="26408" cy="13839"/>
            </a:xfrm>
            <a:custGeom>
              <a:avLst/>
              <a:gdLst/>
              <a:ahLst/>
              <a:cxnLst/>
              <a:rect l="l" t="t" r="r" b="b"/>
              <a:pathLst>
                <a:path w="26408" h="13839" extrusionOk="0">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4" name="Google Shape;2364;p22"/>
            <p:cNvSpPr/>
            <p:nvPr/>
          </p:nvSpPr>
          <p:spPr>
            <a:xfrm>
              <a:off x="4939902" y="6126578"/>
              <a:ext cx="65514" cy="13839"/>
            </a:xfrm>
            <a:custGeom>
              <a:avLst/>
              <a:gdLst/>
              <a:ahLst/>
              <a:cxnLst/>
              <a:rect l="l" t="t" r="r" b="b"/>
              <a:pathLst>
                <a:path w="65514" h="13839" extrusionOk="0">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5" name="Google Shape;2365;p22"/>
            <p:cNvSpPr/>
            <p:nvPr/>
          </p:nvSpPr>
          <p:spPr>
            <a:xfrm>
              <a:off x="4998560" y="6126578"/>
              <a:ext cx="14474" cy="13839"/>
            </a:xfrm>
            <a:custGeom>
              <a:avLst/>
              <a:gdLst/>
              <a:ahLst/>
              <a:cxnLst/>
              <a:rect l="l" t="t" r="r" b="b"/>
              <a:pathLst>
                <a:path w="14474" h="13839" extrusionOk="0">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6" name="Google Shape;2366;p22"/>
            <p:cNvSpPr/>
            <p:nvPr/>
          </p:nvSpPr>
          <p:spPr>
            <a:xfrm>
              <a:off x="5006179" y="6126578"/>
              <a:ext cx="164929" cy="13839"/>
            </a:xfrm>
            <a:custGeom>
              <a:avLst/>
              <a:gdLst/>
              <a:ahLst/>
              <a:cxnLst/>
              <a:rect l="l" t="t" r="r" b="b"/>
              <a:pathLst>
                <a:path w="164929" h="13839" extrusionOk="0">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7" name="Google Shape;2367;p22"/>
            <p:cNvSpPr/>
            <p:nvPr/>
          </p:nvSpPr>
          <p:spPr>
            <a:xfrm>
              <a:off x="6500642" y="6510147"/>
              <a:ext cx="13970" cy="8812"/>
            </a:xfrm>
            <a:custGeom>
              <a:avLst/>
              <a:gdLst/>
              <a:ahLst/>
              <a:cxnLst/>
              <a:rect l="l" t="t" r="r" b="b"/>
              <a:pathLst>
                <a:path w="13970" h="8812" extrusionOk="0">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8" name="Google Shape;2368;p22"/>
            <p:cNvSpPr/>
            <p:nvPr/>
          </p:nvSpPr>
          <p:spPr>
            <a:xfrm>
              <a:off x="6500706" y="6425841"/>
              <a:ext cx="13886" cy="90351"/>
            </a:xfrm>
            <a:custGeom>
              <a:avLst/>
              <a:gdLst/>
              <a:ahLst/>
              <a:cxnLst/>
              <a:rect l="l" t="t" r="r" b="b"/>
              <a:pathLst>
                <a:path w="13886" h="90351" extrusionOk="0">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69" name="Google Shape;2369;p22"/>
            <p:cNvSpPr/>
            <p:nvPr/>
          </p:nvSpPr>
          <p:spPr>
            <a:xfrm>
              <a:off x="7705114" y="6511671"/>
              <a:ext cx="13712" cy="6983"/>
            </a:xfrm>
            <a:custGeom>
              <a:avLst/>
              <a:gdLst/>
              <a:ahLst/>
              <a:cxnLst/>
              <a:rect l="l" t="t" r="r" b="b"/>
              <a:pathLst>
                <a:path w="13712" h="6983" extrusionOk="0">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0" name="Google Shape;2370;p22"/>
            <p:cNvSpPr/>
            <p:nvPr/>
          </p:nvSpPr>
          <p:spPr>
            <a:xfrm>
              <a:off x="5164252" y="6126578"/>
              <a:ext cx="44946" cy="13839"/>
            </a:xfrm>
            <a:custGeom>
              <a:avLst/>
              <a:gdLst/>
              <a:ahLst/>
              <a:cxnLst/>
              <a:rect l="l" t="t" r="r" b="b"/>
              <a:pathLst>
                <a:path w="44946" h="13839" extrusionOk="0">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1" name="Google Shape;2371;p22"/>
            <p:cNvSpPr/>
            <p:nvPr/>
          </p:nvSpPr>
          <p:spPr>
            <a:xfrm>
              <a:off x="7705114" y="6510147"/>
              <a:ext cx="13712" cy="7871"/>
            </a:xfrm>
            <a:custGeom>
              <a:avLst/>
              <a:gdLst/>
              <a:ahLst/>
              <a:cxnLst/>
              <a:rect l="l" t="t" r="r" b="b"/>
              <a:pathLst>
                <a:path w="13712" h="7871" extrusionOk="0">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2" name="Google Shape;2372;p22"/>
            <p:cNvSpPr/>
            <p:nvPr/>
          </p:nvSpPr>
          <p:spPr>
            <a:xfrm>
              <a:off x="7705114" y="5895117"/>
              <a:ext cx="13712" cy="621886"/>
            </a:xfrm>
            <a:custGeom>
              <a:avLst/>
              <a:gdLst/>
              <a:ahLst/>
              <a:cxnLst/>
              <a:rect l="l" t="t" r="r" b="b"/>
              <a:pathLst>
                <a:path w="13712" h="621886" extrusionOk="0">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3" name="Google Shape;2373;p22"/>
            <p:cNvSpPr/>
            <p:nvPr/>
          </p:nvSpPr>
          <p:spPr>
            <a:xfrm>
              <a:off x="5202850" y="6126578"/>
              <a:ext cx="10157" cy="13839"/>
            </a:xfrm>
            <a:custGeom>
              <a:avLst/>
              <a:gdLst/>
              <a:ahLst/>
              <a:cxnLst/>
              <a:rect l="l" t="t" r="r" b="b"/>
              <a:pathLst>
                <a:path w="10157" h="13839" extrusionOk="0">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4" name="Google Shape;2374;p22"/>
            <p:cNvSpPr/>
            <p:nvPr/>
          </p:nvSpPr>
          <p:spPr>
            <a:xfrm>
              <a:off x="5205644" y="6127075"/>
              <a:ext cx="21895" cy="13342"/>
            </a:xfrm>
            <a:custGeom>
              <a:avLst/>
              <a:gdLst/>
              <a:ahLst/>
              <a:cxnLst/>
              <a:rect l="l" t="t" r="r" b="b"/>
              <a:pathLst>
                <a:path w="21895" h="13342" extrusionOk="0">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5" name="Google Shape;2375;p22"/>
            <p:cNvSpPr/>
            <p:nvPr/>
          </p:nvSpPr>
          <p:spPr>
            <a:xfrm>
              <a:off x="7090595" y="6466470"/>
              <a:ext cx="98525" cy="13839"/>
            </a:xfrm>
            <a:custGeom>
              <a:avLst/>
              <a:gdLst/>
              <a:ahLst/>
              <a:cxnLst/>
              <a:rect l="l" t="t" r="r" b="b"/>
              <a:pathLst>
                <a:path w="98525" h="13839" extrusionOk="0">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6" name="Google Shape;2376;p22"/>
            <p:cNvSpPr/>
            <p:nvPr/>
          </p:nvSpPr>
          <p:spPr>
            <a:xfrm>
              <a:off x="7835128" y="6507354"/>
              <a:ext cx="2539" cy="357032"/>
            </a:xfrm>
            <a:custGeom>
              <a:avLst/>
              <a:gdLst/>
              <a:ahLst/>
              <a:cxnLst/>
              <a:rect l="l" t="t" r="r" b="b"/>
              <a:pathLst>
                <a:path w="2539" h="357032" extrusionOk="0">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7" name="Google Shape;2377;p22"/>
            <p:cNvSpPr/>
            <p:nvPr/>
          </p:nvSpPr>
          <p:spPr>
            <a:xfrm>
              <a:off x="6055052" y="5854741"/>
              <a:ext cx="13839" cy="662262"/>
            </a:xfrm>
            <a:custGeom>
              <a:avLst/>
              <a:gdLst/>
              <a:ahLst/>
              <a:cxnLst/>
              <a:rect l="l" t="t" r="r" b="b"/>
              <a:pathLst>
                <a:path w="13839" h="662262" extrusionOk="0">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8" name="Google Shape;2378;p22"/>
            <p:cNvSpPr/>
            <p:nvPr/>
          </p:nvSpPr>
          <p:spPr>
            <a:xfrm>
              <a:off x="7801260" y="5861380"/>
              <a:ext cx="12792" cy="103584"/>
            </a:xfrm>
            <a:custGeom>
              <a:avLst/>
              <a:gdLst/>
              <a:ahLst/>
              <a:cxnLst/>
              <a:rect l="l" t="t" r="r" b="b"/>
              <a:pathLst>
                <a:path w="12792" h="103584" extrusionOk="0">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79" name="Google Shape;2379;p22"/>
            <p:cNvSpPr/>
            <p:nvPr/>
          </p:nvSpPr>
          <p:spPr>
            <a:xfrm>
              <a:off x="4143311" y="6100423"/>
              <a:ext cx="13839" cy="21330"/>
            </a:xfrm>
            <a:custGeom>
              <a:avLst/>
              <a:gdLst/>
              <a:ahLst/>
              <a:cxnLst/>
              <a:rect l="l" t="t" r="r" b="b"/>
              <a:pathLst>
                <a:path w="13839" h="21330" extrusionOk="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0" name="Google Shape;2380;p22"/>
            <p:cNvSpPr/>
            <p:nvPr/>
          </p:nvSpPr>
          <p:spPr>
            <a:xfrm>
              <a:off x="1989825" y="6388512"/>
              <a:ext cx="21838" cy="476001"/>
            </a:xfrm>
            <a:custGeom>
              <a:avLst/>
              <a:gdLst/>
              <a:ahLst/>
              <a:cxnLst/>
              <a:rect l="l" t="t" r="r" b="b"/>
              <a:pathLst>
                <a:path w="21838" h="476001" extrusionOk="0">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1" name="Google Shape;2381;p22"/>
            <p:cNvSpPr/>
            <p:nvPr/>
          </p:nvSpPr>
          <p:spPr>
            <a:xfrm>
              <a:off x="2014076" y="6392702"/>
              <a:ext cx="370997" cy="68181"/>
            </a:xfrm>
            <a:custGeom>
              <a:avLst/>
              <a:gdLst/>
              <a:ahLst/>
              <a:cxnLst/>
              <a:rect l="l" t="t" r="r" b="b"/>
              <a:pathLst>
                <a:path w="370997" h="68181" extrusionOk="0">
                  <a:moveTo>
                    <a:pt x="0" y="0"/>
                  </a:moveTo>
                  <a:lnTo>
                    <a:pt x="0" y="68182"/>
                  </a:lnTo>
                  <a:lnTo>
                    <a:pt x="338240" y="68182"/>
                  </a:lnTo>
                  <a:lnTo>
                    <a:pt x="370997" y="68182"/>
                  </a:lnTo>
                  <a:lnTo>
                    <a:pt x="370997" y="508"/>
                  </a:lnTo>
                  <a:lnTo>
                    <a:pt x="338240" y="0"/>
                  </a:lnTo>
                  <a:lnTo>
                    <a:pt x="0"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2" name="Google Shape;2382;p22"/>
            <p:cNvSpPr/>
            <p:nvPr/>
          </p:nvSpPr>
          <p:spPr>
            <a:xfrm>
              <a:off x="653752" y="5594965"/>
              <a:ext cx="28059" cy="190959"/>
            </a:xfrm>
            <a:custGeom>
              <a:avLst/>
              <a:gdLst/>
              <a:ahLst/>
              <a:cxnLst/>
              <a:rect l="l" t="t" r="r" b="b"/>
              <a:pathLst>
                <a:path w="28059" h="190959" extrusionOk="0">
                  <a:moveTo>
                    <a:pt x="28060" y="190959"/>
                  </a:moveTo>
                  <a:lnTo>
                    <a:pt x="28060" y="10411"/>
                  </a:lnTo>
                  <a:lnTo>
                    <a:pt x="26028" y="0"/>
                  </a:lnTo>
                  <a:lnTo>
                    <a:pt x="0" y="0"/>
                  </a:lnTo>
                  <a:lnTo>
                    <a:pt x="0" y="9649"/>
                  </a:lnTo>
                  <a:lnTo>
                    <a:pt x="0" y="190959"/>
                  </a:lnTo>
                  <a:lnTo>
                    <a:pt x="28060" y="1909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3" name="Google Shape;2383;p22"/>
            <p:cNvSpPr/>
            <p:nvPr/>
          </p:nvSpPr>
          <p:spPr>
            <a:xfrm>
              <a:off x="169754" y="4787452"/>
              <a:ext cx="244538" cy="953145"/>
            </a:xfrm>
            <a:custGeom>
              <a:avLst/>
              <a:gdLst/>
              <a:ahLst/>
              <a:cxnLst/>
              <a:rect l="l" t="t" r="r" b="b"/>
              <a:pathLst>
                <a:path w="244538" h="953145" extrusionOk="0">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rgbClr val="60B3B1"/>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4" name="Google Shape;2384;p22"/>
            <p:cNvSpPr/>
            <p:nvPr/>
          </p:nvSpPr>
          <p:spPr>
            <a:xfrm>
              <a:off x="686764" y="5806112"/>
              <a:ext cx="761" cy="273741"/>
            </a:xfrm>
            <a:custGeom>
              <a:avLst/>
              <a:gdLst/>
              <a:ahLst/>
              <a:cxnLst/>
              <a:rect l="l" t="t" r="r" b="b"/>
              <a:pathLst>
                <a:path w="761" h="273741" extrusionOk="0">
                  <a:moveTo>
                    <a:pt x="762" y="273488"/>
                  </a:moveTo>
                  <a:lnTo>
                    <a:pt x="762" y="0"/>
                  </a:lnTo>
                  <a:lnTo>
                    <a:pt x="0" y="0"/>
                  </a:lnTo>
                  <a:lnTo>
                    <a:pt x="0" y="27374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5" name="Google Shape;2385;p22"/>
            <p:cNvSpPr/>
            <p:nvPr/>
          </p:nvSpPr>
          <p:spPr>
            <a:xfrm>
              <a:off x="689938" y="5806366"/>
              <a:ext cx="318052" cy="585447"/>
            </a:xfrm>
            <a:custGeom>
              <a:avLst/>
              <a:gdLst/>
              <a:ahLst/>
              <a:cxnLst/>
              <a:rect l="l" t="t" r="r" b="b"/>
              <a:pathLst>
                <a:path w="318052" h="585447" extrusionOk="0">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6" name="Google Shape;2386;p22"/>
            <p:cNvSpPr/>
            <p:nvPr/>
          </p:nvSpPr>
          <p:spPr>
            <a:xfrm>
              <a:off x="3438264" y="6471422"/>
              <a:ext cx="212669" cy="393091"/>
            </a:xfrm>
            <a:custGeom>
              <a:avLst/>
              <a:gdLst/>
              <a:ahLst/>
              <a:cxnLst/>
              <a:rect l="l" t="t" r="r" b="b"/>
              <a:pathLst>
                <a:path w="212669" h="393091" extrusionOk="0">
                  <a:moveTo>
                    <a:pt x="158963" y="0"/>
                  </a:moveTo>
                  <a:lnTo>
                    <a:pt x="84179" y="0"/>
                  </a:lnTo>
                  <a:lnTo>
                    <a:pt x="0" y="0"/>
                  </a:lnTo>
                  <a:lnTo>
                    <a:pt x="0" y="393091"/>
                  </a:lnTo>
                  <a:lnTo>
                    <a:pt x="212670" y="393091"/>
                  </a:lnTo>
                  <a:lnTo>
                    <a:pt x="212670" y="2158"/>
                  </a:lnTo>
                  <a:lnTo>
                    <a:pt x="15896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7" name="Google Shape;2387;p22"/>
            <p:cNvSpPr/>
            <p:nvPr/>
          </p:nvSpPr>
          <p:spPr>
            <a:xfrm>
              <a:off x="3382525" y="6471549"/>
              <a:ext cx="53199" cy="392964"/>
            </a:xfrm>
            <a:custGeom>
              <a:avLst/>
              <a:gdLst/>
              <a:ahLst/>
              <a:cxnLst/>
              <a:rect l="l" t="t" r="r" b="b"/>
              <a:pathLst>
                <a:path w="53199" h="392964" extrusionOk="0">
                  <a:moveTo>
                    <a:pt x="0" y="0"/>
                  </a:moveTo>
                  <a:lnTo>
                    <a:pt x="53199" y="0"/>
                  </a:lnTo>
                  <a:lnTo>
                    <a:pt x="53199" y="392964"/>
                  </a:lnTo>
                  <a:lnTo>
                    <a:pt x="0" y="39296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8" name="Google Shape;2388;p22"/>
            <p:cNvSpPr/>
            <p:nvPr/>
          </p:nvSpPr>
          <p:spPr>
            <a:xfrm>
              <a:off x="3319042" y="5907940"/>
              <a:ext cx="196417" cy="553959"/>
            </a:xfrm>
            <a:custGeom>
              <a:avLst/>
              <a:gdLst/>
              <a:ahLst/>
              <a:cxnLst/>
              <a:rect l="l" t="t" r="r" b="b"/>
              <a:pathLst>
                <a:path w="196417" h="553959" extrusionOk="0">
                  <a:moveTo>
                    <a:pt x="196418" y="0"/>
                  </a:moveTo>
                  <a:lnTo>
                    <a:pt x="0" y="0"/>
                  </a:lnTo>
                  <a:lnTo>
                    <a:pt x="0" y="3174"/>
                  </a:lnTo>
                  <a:lnTo>
                    <a:pt x="0" y="551420"/>
                  </a:lnTo>
                  <a:lnTo>
                    <a:pt x="62468" y="553959"/>
                  </a:lnTo>
                  <a:lnTo>
                    <a:pt x="196418" y="553959"/>
                  </a:lnTo>
                  <a:lnTo>
                    <a:pt x="196418"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89" name="Google Shape;2389;p22"/>
            <p:cNvSpPr/>
            <p:nvPr/>
          </p:nvSpPr>
          <p:spPr>
            <a:xfrm>
              <a:off x="1011799" y="5633564"/>
              <a:ext cx="172675" cy="127983"/>
            </a:xfrm>
            <a:custGeom>
              <a:avLst/>
              <a:gdLst/>
              <a:ahLst/>
              <a:cxnLst/>
              <a:rect l="l" t="t" r="r" b="b"/>
              <a:pathLst>
                <a:path w="172675" h="127983" extrusionOk="0">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0" name="Google Shape;2390;p22"/>
            <p:cNvSpPr/>
            <p:nvPr/>
          </p:nvSpPr>
          <p:spPr>
            <a:xfrm>
              <a:off x="491362" y="5611598"/>
              <a:ext cx="148551" cy="468002"/>
            </a:xfrm>
            <a:custGeom>
              <a:avLst/>
              <a:gdLst/>
              <a:ahLst/>
              <a:cxnLst/>
              <a:rect l="l" t="t" r="r" b="b"/>
              <a:pathLst>
                <a:path w="148551" h="468002" extrusionOk="0">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1" name="Google Shape;2391;p22"/>
            <p:cNvSpPr/>
            <p:nvPr/>
          </p:nvSpPr>
          <p:spPr>
            <a:xfrm>
              <a:off x="3313455" y="6468629"/>
              <a:ext cx="66657" cy="395884"/>
            </a:xfrm>
            <a:custGeom>
              <a:avLst/>
              <a:gdLst/>
              <a:ahLst/>
              <a:cxnLst/>
              <a:rect l="l" t="t" r="r" b="b"/>
              <a:pathLst>
                <a:path w="66657" h="395884" extrusionOk="0">
                  <a:moveTo>
                    <a:pt x="0" y="0"/>
                  </a:moveTo>
                  <a:lnTo>
                    <a:pt x="0" y="395885"/>
                  </a:lnTo>
                  <a:lnTo>
                    <a:pt x="66658" y="395885"/>
                  </a:lnTo>
                  <a:lnTo>
                    <a:pt x="66658" y="2793"/>
                  </a:lnTo>
                  <a:lnTo>
                    <a:pt x="0"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2" name="Google Shape;2392;p22"/>
            <p:cNvSpPr/>
            <p:nvPr/>
          </p:nvSpPr>
          <p:spPr>
            <a:xfrm>
              <a:off x="3196519" y="6462915"/>
              <a:ext cx="116301" cy="400582"/>
            </a:xfrm>
            <a:custGeom>
              <a:avLst/>
              <a:gdLst/>
              <a:ahLst/>
              <a:cxnLst/>
              <a:rect l="l" t="t" r="r" b="b"/>
              <a:pathLst>
                <a:path w="116301" h="400582" extrusionOk="0">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3" name="Google Shape;2393;p22"/>
            <p:cNvSpPr/>
            <p:nvPr/>
          </p:nvSpPr>
          <p:spPr>
            <a:xfrm>
              <a:off x="2353585" y="6470406"/>
              <a:ext cx="31487" cy="394107"/>
            </a:xfrm>
            <a:custGeom>
              <a:avLst/>
              <a:gdLst/>
              <a:ahLst/>
              <a:cxnLst/>
              <a:rect l="l" t="t" r="r" b="b"/>
              <a:pathLst>
                <a:path w="31487" h="394107" extrusionOk="0">
                  <a:moveTo>
                    <a:pt x="0" y="0"/>
                  </a:moveTo>
                  <a:lnTo>
                    <a:pt x="31488" y="0"/>
                  </a:lnTo>
                  <a:lnTo>
                    <a:pt x="31488" y="394107"/>
                  </a:lnTo>
                  <a:lnTo>
                    <a:pt x="0" y="39410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4" name="Google Shape;2394;p22"/>
            <p:cNvSpPr/>
            <p:nvPr/>
          </p:nvSpPr>
          <p:spPr>
            <a:xfrm>
              <a:off x="2019662" y="6470406"/>
              <a:ext cx="331383" cy="394107"/>
            </a:xfrm>
            <a:custGeom>
              <a:avLst/>
              <a:gdLst/>
              <a:ahLst/>
              <a:cxnLst/>
              <a:rect l="l" t="t" r="r" b="b"/>
              <a:pathLst>
                <a:path w="331383" h="394107" extrusionOk="0">
                  <a:moveTo>
                    <a:pt x="0" y="0"/>
                  </a:moveTo>
                  <a:lnTo>
                    <a:pt x="331384" y="0"/>
                  </a:lnTo>
                  <a:lnTo>
                    <a:pt x="331384" y="394107"/>
                  </a:lnTo>
                  <a:lnTo>
                    <a:pt x="0" y="394107"/>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5" name="Google Shape;2395;p22"/>
            <p:cNvSpPr/>
            <p:nvPr/>
          </p:nvSpPr>
          <p:spPr>
            <a:xfrm>
              <a:off x="1309409" y="6402733"/>
              <a:ext cx="118206" cy="461526"/>
            </a:xfrm>
            <a:custGeom>
              <a:avLst/>
              <a:gdLst/>
              <a:ahLst/>
              <a:cxnLst/>
              <a:rect l="l" t="t" r="r" b="b"/>
              <a:pathLst>
                <a:path w="118206" h="461526" extrusionOk="0">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6" name="Google Shape;2396;p22"/>
            <p:cNvSpPr/>
            <p:nvPr/>
          </p:nvSpPr>
          <p:spPr>
            <a:xfrm>
              <a:off x="1216089" y="5821602"/>
              <a:ext cx="314497" cy="642709"/>
            </a:xfrm>
            <a:custGeom>
              <a:avLst/>
              <a:gdLst/>
              <a:ahLst/>
              <a:cxnLst/>
              <a:rect l="l" t="t" r="r" b="b"/>
              <a:pathLst>
                <a:path w="314497" h="642709" extrusionOk="0">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7" name="Google Shape;2397;p22"/>
            <p:cNvSpPr/>
            <p:nvPr/>
          </p:nvSpPr>
          <p:spPr>
            <a:xfrm>
              <a:off x="1538966" y="6465328"/>
              <a:ext cx="435369" cy="398677"/>
            </a:xfrm>
            <a:custGeom>
              <a:avLst/>
              <a:gdLst/>
              <a:ahLst/>
              <a:cxnLst/>
              <a:rect l="l" t="t" r="r" b="b"/>
              <a:pathLst>
                <a:path w="435369" h="398677" extrusionOk="0">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8" name="Google Shape;2398;p22"/>
            <p:cNvSpPr/>
            <p:nvPr/>
          </p:nvSpPr>
          <p:spPr>
            <a:xfrm>
              <a:off x="1440820" y="6467105"/>
              <a:ext cx="95098" cy="299897"/>
            </a:xfrm>
            <a:custGeom>
              <a:avLst/>
              <a:gdLst/>
              <a:ahLst/>
              <a:cxnLst/>
              <a:rect l="l" t="t" r="r" b="b"/>
              <a:pathLst>
                <a:path w="95098" h="299897" extrusionOk="0">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399" name="Google Shape;2399;p22"/>
            <p:cNvSpPr/>
            <p:nvPr/>
          </p:nvSpPr>
          <p:spPr>
            <a:xfrm>
              <a:off x="0" y="6406923"/>
              <a:ext cx="1523" cy="461780"/>
            </a:xfrm>
            <a:custGeom>
              <a:avLst/>
              <a:gdLst/>
              <a:ahLst/>
              <a:cxnLst/>
              <a:rect l="l" t="t" r="r" b="b"/>
              <a:pathLst>
                <a:path w="1523" h="461780" extrusionOk="0">
                  <a:moveTo>
                    <a:pt x="0" y="0"/>
                  </a:moveTo>
                  <a:lnTo>
                    <a:pt x="1524" y="0"/>
                  </a:lnTo>
                  <a:lnTo>
                    <a:pt x="1524" y="461781"/>
                  </a:lnTo>
                  <a:lnTo>
                    <a:pt x="0" y="461781"/>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0" name="Google Shape;2400;p22"/>
            <p:cNvSpPr/>
            <p:nvPr/>
          </p:nvSpPr>
          <p:spPr>
            <a:xfrm>
              <a:off x="3935" y="6402733"/>
              <a:ext cx="240602" cy="461780"/>
            </a:xfrm>
            <a:custGeom>
              <a:avLst/>
              <a:gdLst/>
              <a:ahLst/>
              <a:cxnLst/>
              <a:rect l="l" t="t" r="r" b="b"/>
              <a:pathLst>
                <a:path w="240602" h="461780" extrusionOk="0">
                  <a:moveTo>
                    <a:pt x="0" y="0"/>
                  </a:moveTo>
                  <a:lnTo>
                    <a:pt x="240602" y="0"/>
                  </a:lnTo>
                  <a:lnTo>
                    <a:pt x="240602" y="461781"/>
                  </a:lnTo>
                  <a:lnTo>
                    <a:pt x="0" y="46178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1" name="Google Shape;2401;p22"/>
            <p:cNvSpPr/>
            <p:nvPr/>
          </p:nvSpPr>
          <p:spPr>
            <a:xfrm>
              <a:off x="653752" y="5788337"/>
              <a:ext cx="30472" cy="291263"/>
            </a:xfrm>
            <a:custGeom>
              <a:avLst/>
              <a:gdLst/>
              <a:ahLst/>
              <a:cxnLst/>
              <a:rect l="l" t="t" r="r" b="b"/>
              <a:pathLst>
                <a:path w="30472" h="291263" extrusionOk="0">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2" name="Google Shape;2402;p22"/>
            <p:cNvSpPr/>
            <p:nvPr/>
          </p:nvSpPr>
          <p:spPr>
            <a:xfrm>
              <a:off x="1012307" y="5805858"/>
              <a:ext cx="1396" cy="586589"/>
            </a:xfrm>
            <a:custGeom>
              <a:avLst/>
              <a:gdLst/>
              <a:ahLst/>
              <a:cxnLst/>
              <a:rect l="l" t="t" r="r" b="b"/>
              <a:pathLst>
                <a:path w="1396" h="586589" extrusionOk="0">
                  <a:moveTo>
                    <a:pt x="1397" y="0"/>
                  </a:moveTo>
                  <a:lnTo>
                    <a:pt x="0" y="0"/>
                  </a:lnTo>
                  <a:lnTo>
                    <a:pt x="0" y="586590"/>
                  </a:lnTo>
                  <a:lnTo>
                    <a:pt x="1397" y="58659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3" name="Google Shape;2403;p22"/>
            <p:cNvSpPr/>
            <p:nvPr/>
          </p:nvSpPr>
          <p:spPr>
            <a:xfrm>
              <a:off x="1016116" y="5773609"/>
              <a:ext cx="186133" cy="619093"/>
            </a:xfrm>
            <a:custGeom>
              <a:avLst/>
              <a:gdLst/>
              <a:ahLst/>
              <a:cxnLst/>
              <a:rect l="l" t="t" r="r" b="b"/>
              <a:pathLst>
                <a:path w="186133" h="619093" extrusionOk="0">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4" name="Google Shape;2404;p22"/>
            <p:cNvSpPr/>
            <p:nvPr/>
          </p:nvSpPr>
          <p:spPr>
            <a:xfrm>
              <a:off x="1441328" y="6769542"/>
              <a:ext cx="127093" cy="17394"/>
            </a:xfrm>
            <a:custGeom>
              <a:avLst/>
              <a:gdLst/>
              <a:ahLst/>
              <a:cxnLst/>
              <a:rect l="l" t="t" r="r" b="b"/>
              <a:pathLst>
                <a:path w="127093" h="17394" extrusionOk="0">
                  <a:moveTo>
                    <a:pt x="127" y="17395"/>
                  </a:moveTo>
                  <a:lnTo>
                    <a:pt x="127094" y="17395"/>
                  </a:lnTo>
                  <a:lnTo>
                    <a:pt x="101701" y="4698"/>
                  </a:lnTo>
                  <a:cubicBezTo>
                    <a:pt x="99847" y="3771"/>
                    <a:pt x="98526" y="2032"/>
                    <a:pt x="98145" y="0"/>
                  </a:cubicBezTo>
                  <a:lnTo>
                    <a:pt x="0"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5" name="Google Shape;2405;p22"/>
            <p:cNvSpPr/>
            <p:nvPr/>
          </p:nvSpPr>
          <p:spPr>
            <a:xfrm>
              <a:off x="1441455" y="6785032"/>
              <a:ext cx="124681" cy="79481"/>
            </a:xfrm>
            <a:custGeom>
              <a:avLst/>
              <a:gdLst/>
              <a:ahLst/>
              <a:cxnLst/>
              <a:rect l="l" t="t" r="r" b="b"/>
              <a:pathLst>
                <a:path w="124681" h="79481" extrusionOk="0">
                  <a:moveTo>
                    <a:pt x="119984" y="0"/>
                  </a:moveTo>
                  <a:lnTo>
                    <a:pt x="0" y="0"/>
                  </a:lnTo>
                  <a:lnTo>
                    <a:pt x="0" y="79482"/>
                  </a:lnTo>
                  <a:lnTo>
                    <a:pt x="124682" y="79482"/>
                  </a:lnTo>
                  <a:lnTo>
                    <a:pt x="124682" y="2793"/>
                  </a:lnTo>
                  <a:lnTo>
                    <a:pt x="119984"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6" name="Google Shape;2406;p22"/>
            <p:cNvSpPr/>
            <p:nvPr/>
          </p:nvSpPr>
          <p:spPr>
            <a:xfrm>
              <a:off x="2579967" y="6432697"/>
              <a:ext cx="39486" cy="31360"/>
            </a:xfrm>
            <a:custGeom>
              <a:avLst/>
              <a:gdLst/>
              <a:ahLst/>
              <a:cxnLst/>
              <a:rect l="l" t="t" r="r" b="b"/>
              <a:pathLst>
                <a:path w="39486" h="31360" extrusionOk="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7" name="Google Shape;2407;p22"/>
            <p:cNvSpPr/>
            <p:nvPr/>
          </p:nvSpPr>
          <p:spPr>
            <a:xfrm>
              <a:off x="2622247" y="6433332"/>
              <a:ext cx="28821" cy="31360"/>
            </a:xfrm>
            <a:custGeom>
              <a:avLst/>
              <a:gdLst/>
              <a:ahLst/>
              <a:cxnLst/>
              <a:rect l="l" t="t" r="r" b="b"/>
              <a:pathLst>
                <a:path w="28821" h="31360" extrusionOk="0">
                  <a:moveTo>
                    <a:pt x="0" y="0"/>
                  </a:moveTo>
                  <a:lnTo>
                    <a:pt x="28822" y="0"/>
                  </a:lnTo>
                  <a:lnTo>
                    <a:pt x="28822" y="31361"/>
                  </a:lnTo>
                  <a:lnTo>
                    <a:pt x="0" y="31361"/>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8" name="Google Shape;2408;p22"/>
            <p:cNvSpPr/>
            <p:nvPr/>
          </p:nvSpPr>
          <p:spPr>
            <a:xfrm>
              <a:off x="2398913" y="6462915"/>
              <a:ext cx="252156" cy="401598"/>
            </a:xfrm>
            <a:custGeom>
              <a:avLst/>
              <a:gdLst/>
              <a:ahLst/>
              <a:cxnLst/>
              <a:rect l="l" t="t" r="r" b="b"/>
              <a:pathLst>
                <a:path w="252156" h="401598" extrusionOk="0">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09" name="Google Shape;2409;p22"/>
            <p:cNvSpPr/>
            <p:nvPr/>
          </p:nvSpPr>
          <p:spPr>
            <a:xfrm>
              <a:off x="2719504" y="5857661"/>
              <a:ext cx="461397" cy="1006852"/>
            </a:xfrm>
            <a:custGeom>
              <a:avLst/>
              <a:gdLst/>
              <a:ahLst/>
              <a:cxnLst/>
              <a:rect l="l" t="t" r="r" b="b"/>
              <a:pathLst>
                <a:path w="461397" h="1006852" extrusionOk="0">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0" name="Google Shape;2410;p22"/>
            <p:cNvSpPr/>
            <p:nvPr/>
          </p:nvSpPr>
          <p:spPr>
            <a:xfrm>
              <a:off x="2664908" y="5858169"/>
              <a:ext cx="52183" cy="1006344"/>
            </a:xfrm>
            <a:custGeom>
              <a:avLst/>
              <a:gdLst/>
              <a:ahLst/>
              <a:cxnLst/>
              <a:rect l="l" t="t" r="r" b="b"/>
              <a:pathLst>
                <a:path w="52183" h="1006344" extrusionOk="0">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1" name="Google Shape;2411;p22"/>
            <p:cNvSpPr/>
            <p:nvPr/>
          </p:nvSpPr>
          <p:spPr>
            <a:xfrm>
              <a:off x="482347" y="5802049"/>
              <a:ext cx="4189" cy="270694"/>
            </a:xfrm>
            <a:custGeom>
              <a:avLst/>
              <a:gdLst/>
              <a:ahLst/>
              <a:cxnLst/>
              <a:rect l="l" t="t" r="r" b="b"/>
              <a:pathLst>
                <a:path w="4189" h="270694" extrusionOk="0">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2" name="Google Shape;2412;p22"/>
            <p:cNvSpPr/>
            <p:nvPr/>
          </p:nvSpPr>
          <p:spPr>
            <a:xfrm>
              <a:off x="479808" y="5798113"/>
              <a:ext cx="126" cy="269171"/>
            </a:xfrm>
            <a:custGeom>
              <a:avLst/>
              <a:gdLst/>
              <a:ahLst/>
              <a:cxnLst/>
              <a:rect l="l" t="t" r="r" b="b"/>
              <a:pathLst>
                <a:path w="126" h="269171" extrusionOk="0">
                  <a:moveTo>
                    <a:pt x="127" y="269171"/>
                  </a:moveTo>
                  <a:lnTo>
                    <a:pt x="127" y="127"/>
                  </a:lnTo>
                  <a:lnTo>
                    <a:pt x="0" y="0"/>
                  </a:lnTo>
                  <a:lnTo>
                    <a:pt x="0" y="269171"/>
                  </a:lnTo>
                  <a:lnTo>
                    <a:pt x="127" y="269171"/>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3" name="Google Shape;2413;p22"/>
            <p:cNvSpPr/>
            <p:nvPr/>
          </p:nvSpPr>
          <p:spPr>
            <a:xfrm>
              <a:off x="457842" y="5762562"/>
              <a:ext cx="19552" cy="304468"/>
            </a:xfrm>
            <a:custGeom>
              <a:avLst/>
              <a:gdLst/>
              <a:ahLst/>
              <a:cxnLst/>
              <a:rect l="l" t="t" r="r" b="b"/>
              <a:pathLst>
                <a:path w="19552" h="304468" extrusionOk="0">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4" name="Google Shape;2414;p22"/>
            <p:cNvSpPr/>
            <p:nvPr/>
          </p:nvSpPr>
          <p:spPr>
            <a:xfrm>
              <a:off x="269931" y="5754310"/>
              <a:ext cx="185498" cy="299897"/>
            </a:xfrm>
            <a:custGeom>
              <a:avLst/>
              <a:gdLst/>
              <a:ahLst/>
              <a:cxnLst/>
              <a:rect l="l" t="t" r="r" b="b"/>
              <a:pathLst>
                <a:path w="185498" h="299897" extrusionOk="0">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5" name="Google Shape;2415;p22"/>
            <p:cNvSpPr/>
            <p:nvPr/>
          </p:nvSpPr>
          <p:spPr>
            <a:xfrm>
              <a:off x="282501" y="6057508"/>
              <a:ext cx="185625" cy="9522"/>
            </a:xfrm>
            <a:custGeom>
              <a:avLst/>
              <a:gdLst/>
              <a:ahLst/>
              <a:cxnLst/>
              <a:rect l="l" t="t" r="r" b="b"/>
              <a:pathLst>
                <a:path w="185625" h="9522" extrusionOk="0">
                  <a:moveTo>
                    <a:pt x="173691" y="0"/>
                  </a:moveTo>
                  <a:lnTo>
                    <a:pt x="0" y="0"/>
                  </a:lnTo>
                  <a:lnTo>
                    <a:pt x="0" y="9523"/>
                  </a:lnTo>
                  <a:lnTo>
                    <a:pt x="185626" y="9523"/>
                  </a:lnTo>
                  <a:lnTo>
                    <a:pt x="17369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6" name="Google Shape;2416;p22"/>
            <p:cNvSpPr/>
            <p:nvPr/>
          </p:nvSpPr>
          <p:spPr>
            <a:xfrm>
              <a:off x="3313836" y="5821602"/>
              <a:ext cx="201623" cy="83925"/>
            </a:xfrm>
            <a:custGeom>
              <a:avLst/>
              <a:gdLst/>
              <a:ahLst/>
              <a:cxnLst/>
              <a:rect l="l" t="t" r="r" b="b"/>
              <a:pathLst>
                <a:path w="201623" h="83925" extrusionOk="0">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7" name="Google Shape;2417;p22"/>
            <p:cNvSpPr/>
            <p:nvPr/>
          </p:nvSpPr>
          <p:spPr>
            <a:xfrm>
              <a:off x="3295172" y="5821983"/>
              <a:ext cx="15743" cy="86591"/>
            </a:xfrm>
            <a:custGeom>
              <a:avLst/>
              <a:gdLst/>
              <a:ahLst/>
              <a:cxnLst/>
              <a:rect l="l" t="t" r="r" b="b"/>
              <a:pathLst>
                <a:path w="15743" h="86591" extrusionOk="0">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8" name="Google Shape;2418;p22"/>
            <p:cNvSpPr/>
            <p:nvPr/>
          </p:nvSpPr>
          <p:spPr>
            <a:xfrm>
              <a:off x="3275746" y="5919113"/>
              <a:ext cx="6856" cy="544055"/>
            </a:xfrm>
            <a:custGeom>
              <a:avLst/>
              <a:gdLst/>
              <a:ahLst/>
              <a:cxnLst/>
              <a:rect l="l" t="t" r="r" b="b"/>
              <a:pathLst>
                <a:path w="6856" h="544055" extrusionOk="0">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19" name="Google Shape;2419;p22"/>
            <p:cNvSpPr/>
            <p:nvPr/>
          </p:nvSpPr>
          <p:spPr>
            <a:xfrm>
              <a:off x="3285142" y="5918352"/>
              <a:ext cx="1904" cy="540119"/>
            </a:xfrm>
            <a:custGeom>
              <a:avLst/>
              <a:gdLst/>
              <a:ahLst/>
              <a:cxnLst/>
              <a:rect l="l" t="t" r="r" b="b"/>
              <a:pathLst>
                <a:path w="1904" h="540119" extrusionOk="0">
                  <a:moveTo>
                    <a:pt x="1905" y="0"/>
                  </a:moveTo>
                  <a:lnTo>
                    <a:pt x="0" y="0"/>
                  </a:lnTo>
                  <a:lnTo>
                    <a:pt x="0" y="0"/>
                  </a:lnTo>
                  <a:lnTo>
                    <a:pt x="0" y="540120"/>
                  </a:lnTo>
                  <a:cubicBezTo>
                    <a:pt x="635" y="540044"/>
                    <a:pt x="1270" y="540044"/>
                    <a:pt x="1905" y="540120"/>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0" name="Google Shape;2420;p22"/>
            <p:cNvSpPr/>
            <p:nvPr/>
          </p:nvSpPr>
          <p:spPr>
            <a:xfrm>
              <a:off x="3290221" y="5912257"/>
              <a:ext cx="15870" cy="545706"/>
            </a:xfrm>
            <a:custGeom>
              <a:avLst/>
              <a:gdLst/>
              <a:ahLst/>
              <a:cxnLst/>
              <a:rect l="l" t="t" r="r" b="b"/>
              <a:pathLst>
                <a:path w="15870" h="545706" extrusionOk="0">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1" name="Google Shape;2421;p22"/>
            <p:cNvSpPr/>
            <p:nvPr/>
          </p:nvSpPr>
          <p:spPr>
            <a:xfrm>
              <a:off x="3301648" y="5909210"/>
              <a:ext cx="3555" cy="634"/>
            </a:xfrm>
            <a:custGeom>
              <a:avLst/>
              <a:gdLst/>
              <a:ahLst/>
              <a:cxnLst/>
              <a:rect l="l" t="t" r="r" b="b"/>
              <a:pathLst>
                <a:path w="3555" h="634" extrusionOk="0">
                  <a:moveTo>
                    <a:pt x="0" y="635"/>
                  </a:moveTo>
                  <a:lnTo>
                    <a:pt x="3555" y="635"/>
                  </a:lnTo>
                  <a:lnTo>
                    <a:pt x="3555" y="0"/>
                  </a:lnTo>
                  <a:lnTo>
                    <a:pt x="0" y="635"/>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2" name="Google Shape;2422;p22"/>
            <p:cNvSpPr/>
            <p:nvPr/>
          </p:nvSpPr>
          <p:spPr>
            <a:xfrm>
              <a:off x="264218" y="5986025"/>
              <a:ext cx="4443" cy="93575"/>
            </a:xfrm>
            <a:custGeom>
              <a:avLst/>
              <a:gdLst/>
              <a:ahLst/>
              <a:cxnLst/>
              <a:rect l="l" t="t" r="r" b="b"/>
              <a:pathLst>
                <a:path w="4443" h="93575" extrusionOk="0">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3" name="Google Shape;2423;p22"/>
            <p:cNvSpPr/>
            <p:nvPr/>
          </p:nvSpPr>
          <p:spPr>
            <a:xfrm>
              <a:off x="0" y="6094075"/>
              <a:ext cx="690700" cy="304722"/>
            </a:xfrm>
            <a:custGeom>
              <a:avLst/>
              <a:gdLst/>
              <a:ahLst/>
              <a:cxnLst/>
              <a:rect l="l" t="t" r="r" b="b"/>
              <a:pathLst>
                <a:path w="690700" h="304722" extrusionOk="0">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4" name="Google Shape;2424;p22"/>
            <p:cNvSpPr/>
            <p:nvPr/>
          </p:nvSpPr>
          <p:spPr>
            <a:xfrm>
              <a:off x="0" y="6203521"/>
              <a:ext cx="245173" cy="189562"/>
            </a:xfrm>
            <a:custGeom>
              <a:avLst/>
              <a:gdLst/>
              <a:ahLst/>
              <a:cxnLst/>
              <a:rect l="l" t="t" r="r" b="b"/>
              <a:pathLst>
                <a:path w="245173" h="189562" extrusionOk="0">
                  <a:moveTo>
                    <a:pt x="245173" y="189563"/>
                  </a:moveTo>
                  <a:lnTo>
                    <a:pt x="245173" y="0"/>
                  </a:lnTo>
                  <a:lnTo>
                    <a:pt x="0" y="0"/>
                  </a:lnTo>
                  <a:lnTo>
                    <a:pt x="0" y="189563"/>
                  </a:lnTo>
                  <a:lnTo>
                    <a:pt x="2793" y="189563"/>
                  </a:lnTo>
                  <a:lnTo>
                    <a:pt x="245173" y="18956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5" name="Google Shape;2425;p22"/>
            <p:cNvSpPr/>
            <p:nvPr/>
          </p:nvSpPr>
          <p:spPr>
            <a:xfrm>
              <a:off x="258250" y="5981581"/>
              <a:ext cx="4189" cy="98526"/>
            </a:xfrm>
            <a:custGeom>
              <a:avLst/>
              <a:gdLst/>
              <a:ahLst/>
              <a:cxnLst/>
              <a:rect l="l" t="t" r="r" b="b"/>
              <a:pathLst>
                <a:path w="4189" h="98526" extrusionOk="0">
                  <a:moveTo>
                    <a:pt x="889" y="1016"/>
                  </a:moveTo>
                  <a:lnTo>
                    <a:pt x="889" y="1016"/>
                  </a:lnTo>
                  <a:lnTo>
                    <a:pt x="0" y="0"/>
                  </a:lnTo>
                  <a:lnTo>
                    <a:pt x="0" y="0"/>
                  </a:lnTo>
                  <a:lnTo>
                    <a:pt x="0" y="98527"/>
                  </a:lnTo>
                  <a:lnTo>
                    <a:pt x="4190" y="98527"/>
                  </a:lnTo>
                  <a:lnTo>
                    <a:pt x="4190" y="3301"/>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6" name="Google Shape;2426;p22"/>
            <p:cNvSpPr/>
            <p:nvPr/>
          </p:nvSpPr>
          <p:spPr>
            <a:xfrm>
              <a:off x="0" y="4967746"/>
              <a:ext cx="255076" cy="1111854"/>
            </a:xfrm>
            <a:custGeom>
              <a:avLst/>
              <a:gdLst/>
              <a:ahLst/>
              <a:cxnLst/>
              <a:rect l="l" t="t" r="r" b="b"/>
              <a:pathLst>
                <a:path w="255076" h="1111854" extrusionOk="0">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7" name="Google Shape;2427;p22"/>
            <p:cNvSpPr/>
            <p:nvPr/>
          </p:nvSpPr>
          <p:spPr>
            <a:xfrm>
              <a:off x="259774" y="6402479"/>
              <a:ext cx="1037827" cy="462542"/>
            </a:xfrm>
            <a:custGeom>
              <a:avLst/>
              <a:gdLst/>
              <a:ahLst/>
              <a:cxnLst/>
              <a:rect l="l" t="t" r="r" b="b"/>
              <a:pathLst>
                <a:path w="1037827" h="462542" extrusionOk="0">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8" name="Google Shape;2428;p22"/>
            <p:cNvSpPr/>
            <p:nvPr/>
          </p:nvSpPr>
          <p:spPr>
            <a:xfrm>
              <a:off x="1523" y="6406923"/>
              <a:ext cx="2539" cy="461780"/>
            </a:xfrm>
            <a:custGeom>
              <a:avLst/>
              <a:gdLst/>
              <a:ahLst/>
              <a:cxnLst/>
              <a:rect l="l" t="t" r="r" b="b"/>
              <a:pathLst>
                <a:path w="2539" h="461780" extrusionOk="0">
                  <a:moveTo>
                    <a:pt x="1270" y="0"/>
                  </a:moveTo>
                  <a:lnTo>
                    <a:pt x="0" y="0"/>
                  </a:lnTo>
                  <a:lnTo>
                    <a:pt x="0" y="461781"/>
                  </a:lnTo>
                  <a:lnTo>
                    <a:pt x="2539" y="461781"/>
                  </a:lnTo>
                  <a:lnTo>
                    <a:pt x="2539"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29" name="Google Shape;2429;p22"/>
            <p:cNvSpPr/>
            <p:nvPr/>
          </p:nvSpPr>
          <p:spPr>
            <a:xfrm>
              <a:off x="2352443" y="6379450"/>
              <a:ext cx="41010" cy="5761"/>
            </a:xfrm>
            <a:custGeom>
              <a:avLst/>
              <a:gdLst/>
              <a:ahLst/>
              <a:cxnLst/>
              <a:rect l="l" t="t" r="r" b="b"/>
              <a:pathLst>
                <a:path w="41010" h="5761" extrusionOk="0">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0" name="Google Shape;2430;p22"/>
            <p:cNvSpPr/>
            <p:nvPr/>
          </p:nvSpPr>
          <p:spPr>
            <a:xfrm>
              <a:off x="2352316" y="6387116"/>
              <a:ext cx="32757" cy="5586"/>
            </a:xfrm>
            <a:custGeom>
              <a:avLst/>
              <a:gdLst/>
              <a:ahLst/>
              <a:cxnLst/>
              <a:rect l="l" t="t" r="r" b="b"/>
              <a:pathLst>
                <a:path w="32757" h="5586" extrusionOk="0">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1" name="Google Shape;2431;p22"/>
            <p:cNvSpPr/>
            <p:nvPr/>
          </p:nvSpPr>
          <p:spPr>
            <a:xfrm>
              <a:off x="1982842" y="6378355"/>
              <a:ext cx="376329" cy="6348"/>
            </a:xfrm>
            <a:custGeom>
              <a:avLst/>
              <a:gdLst/>
              <a:ahLst/>
              <a:cxnLst/>
              <a:rect l="l" t="t" r="r" b="b"/>
              <a:pathLst>
                <a:path w="376329" h="6348" extrusionOk="0">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2" name="Google Shape;2432;p22"/>
            <p:cNvSpPr/>
            <p:nvPr/>
          </p:nvSpPr>
          <p:spPr>
            <a:xfrm>
              <a:off x="1989825" y="6387116"/>
              <a:ext cx="21838" cy="5586"/>
            </a:xfrm>
            <a:custGeom>
              <a:avLst/>
              <a:gdLst/>
              <a:ahLst/>
              <a:cxnLst/>
              <a:rect l="l" t="t" r="r" b="b"/>
              <a:pathLst>
                <a:path w="21838" h="5586" extrusionOk="0">
                  <a:moveTo>
                    <a:pt x="21838" y="508"/>
                  </a:moveTo>
                  <a:lnTo>
                    <a:pt x="0" y="0"/>
                  </a:lnTo>
                  <a:lnTo>
                    <a:pt x="0" y="5587"/>
                  </a:lnTo>
                  <a:lnTo>
                    <a:pt x="21838" y="5587"/>
                  </a:lnTo>
                  <a:lnTo>
                    <a:pt x="21838" y="5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3" name="Google Shape;2433;p22"/>
            <p:cNvSpPr/>
            <p:nvPr/>
          </p:nvSpPr>
          <p:spPr>
            <a:xfrm>
              <a:off x="2014076" y="6387624"/>
              <a:ext cx="344842" cy="5078"/>
            </a:xfrm>
            <a:custGeom>
              <a:avLst/>
              <a:gdLst/>
              <a:ahLst/>
              <a:cxnLst/>
              <a:rect l="l" t="t" r="r" b="b"/>
              <a:pathLst>
                <a:path w="344842" h="5078" extrusionOk="0">
                  <a:moveTo>
                    <a:pt x="338240" y="5079"/>
                  </a:moveTo>
                  <a:lnTo>
                    <a:pt x="338240" y="5079"/>
                  </a:lnTo>
                  <a:cubicBezTo>
                    <a:pt x="341325" y="5028"/>
                    <a:pt x="344004" y="2958"/>
                    <a:pt x="344842" y="0"/>
                  </a:cubicBezTo>
                  <a:lnTo>
                    <a:pt x="0" y="0"/>
                  </a:lnTo>
                  <a:lnTo>
                    <a:pt x="0" y="50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4" name="Google Shape;2434;p22"/>
            <p:cNvSpPr/>
            <p:nvPr/>
          </p:nvSpPr>
          <p:spPr>
            <a:xfrm>
              <a:off x="1989571" y="6384830"/>
              <a:ext cx="23234" cy="2412"/>
            </a:xfrm>
            <a:custGeom>
              <a:avLst/>
              <a:gdLst/>
              <a:ahLst/>
              <a:cxnLst/>
              <a:rect l="l" t="t" r="r" b="b"/>
              <a:pathLst>
                <a:path w="23234" h="2412" extrusionOk="0">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5" name="Google Shape;2435;p22"/>
            <p:cNvSpPr/>
            <p:nvPr/>
          </p:nvSpPr>
          <p:spPr>
            <a:xfrm>
              <a:off x="2012806" y="6384830"/>
              <a:ext cx="372267" cy="2412"/>
            </a:xfrm>
            <a:custGeom>
              <a:avLst/>
              <a:gdLst/>
              <a:ahLst/>
              <a:cxnLst/>
              <a:rect l="l" t="t" r="r" b="b"/>
              <a:pathLst>
                <a:path w="372267" h="2412" extrusionOk="0">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6" name="Google Shape;2436;p22"/>
            <p:cNvSpPr/>
            <p:nvPr/>
          </p:nvSpPr>
          <p:spPr>
            <a:xfrm>
              <a:off x="2351173" y="6474723"/>
              <a:ext cx="2412" cy="389790"/>
            </a:xfrm>
            <a:custGeom>
              <a:avLst/>
              <a:gdLst/>
              <a:ahLst/>
              <a:cxnLst/>
              <a:rect l="l" t="t" r="r" b="b"/>
              <a:pathLst>
                <a:path w="2412" h="389790" extrusionOk="0">
                  <a:moveTo>
                    <a:pt x="1143" y="0"/>
                  </a:moveTo>
                  <a:lnTo>
                    <a:pt x="0" y="0"/>
                  </a:lnTo>
                  <a:lnTo>
                    <a:pt x="0" y="389790"/>
                  </a:lnTo>
                  <a:lnTo>
                    <a:pt x="2412" y="389790"/>
                  </a:lnTo>
                  <a:lnTo>
                    <a:pt x="2412" y="0"/>
                  </a:lnTo>
                  <a:lnTo>
                    <a:pt x="11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7" name="Google Shape;2437;p22"/>
            <p:cNvSpPr/>
            <p:nvPr/>
          </p:nvSpPr>
          <p:spPr>
            <a:xfrm>
              <a:off x="2011651" y="6788587"/>
              <a:ext cx="2425" cy="75926"/>
            </a:xfrm>
            <a:custGeom>
              <a:avLst/>
              <a:gdLst/>
              <a:ahLst/>
              <a:cxnLst/>
              <a:rect l="l" t="t" r="r" b="b"/>
              <a:pathLst>
                <a:path w="2425" h="75926" extrusionOk="0">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8" name="Google Shape;2438;p22"/>
            <p:cNvSpPr/>
            <p:nvPr/>
          </p:nvSpPr>
          <p:spPr>
            <a:xfrm>
              <a:off x="2619708" y="6433332"/>
              <a:ext cx="2412" cy="31360"/>
            </a:xfrm>
            <a:custGeom>
              <a:avLst/>
              <a:gdLst/>
              <a:ahLst/>
              <a:cxnLst/>
              <a:rect l="l" t="t" r="r" b="b"/>
              <a:pathLst>
                <a:path w="2412" h="31360" extrusionOk="0">
                  <a:moveTo>
                    <a:pt x="0" y="0"/>
                  </a:moveTo>
                  <a:lnTo>
                    <a:pt x="2412" y="0"/>
                  </a:lnTo>
                  <a:lnTo>
                    <a:pt x="2412" y="31361"/>
                  </a:lnTo>
                  <a:lnTo>
                    <a:pt x="0" y="313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39" name="Google Shape;2439;p22"/>
            <p:cNvSpPr/>
            <p:nvPr/>
          </p:nvSpPr>
          <p:spPr>
            <a:xfrm>
              <a:off x="647531" y="5581237"/>
              <a:ext cx="38090" cy="13728"/>
            </a:xfrm>
            <a:custGeom>
              <a:avLst/>
              <a:gdLst/>
              <a:ahLst/>
              <a:cxnLst/>
              <a:rect l="l" t="t" r="r" b="b"/>
              <a:pathLst>
                <a:path w="38090" h="13728" extrusionOk="0">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0" name="Google Shape;2440;p22"/>
            <p:cNvSpPr/>
            <p:nvPr/>
          </p:nvSpPr>
          <p:spPr>
            <a:xfrm>
              <a:off x="155915" y="4780469"/>
              <a:ext cx="13839" cy="173564"/>
            </a:xfrm>
            <a:custGeom>
              <a:avLst/>
              <a:gdLst/>
              <a:ahLst/>
              <a:cxnLst/>
              <a:rect l="l" t="t" r="r" b="b"/>
              <a:pathLst>
                <a:path w="13839" h="173564" extrusionOk="0">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1" name="Google Shape;2441;p22"/>
            <p:cNvSpPr/>
            <p:nvPr/>
          </p:nvSpPr>
          <p:spPr>
            <a:xfrm>
              <a:off x="155915" y="4773471"/>
              <a:ext cx="260028" cy="13980"/>
            </a:xfrm>
            <a:custGeom>
              <a:avLst/>
              <a:gdLst/>
              <a:ahLst/>
              <a:cxnLst/>
              <a:rect l="l" t="t" r="r" b="b"/>
              <a:pathLst>
                <a:path w="260028" h="13980" extrusionOk="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2" name="Google Shape;2442;p22"/>
            <p:cNvSpPr/>
            <p:nvPr/>
          </p:nvSpPr>
          <p:spPr>
            <a:xfrm>
              <a:off x="408732" y="4774233"/>
              <a:ext cx="20542" cy="32010"/>
            </a:xfrm>
            <a:custGeom>
              <a:avLst/>
              <a:gdLst/>
              <a:ahLst/>
              <a:cxnLst/>
              <a:rect l="l" t="t" r="r" b="b"/>
              <a:pathLst>
                <a:path w="20542" h="32010" extrusionOk="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3" name="Google Shape;2443;p22"/>
            <p:cNvSpPr/>
            <p:nvPr/>
          </p:nvSpPr>
          <p:spPr>
            <a:xfrm>
              <a:off x="414166" y="4779319"/>
              <a:ext cx="2412" cy="961278"/>
            </a:xfrm>
            <a:custGeom>
              <a:avLst/>
              <a:gdLst/>
              <a:ahLst/>
              <a:cxnLst/>
              <a:rect l="l" t="t" r="r" b="b"/>
              <a:pathLst>
                <a:path w="2412" h="961278" extrusionOk="0">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4" name="Google Shape;2444;p22"/>
            <p:cNvSpPr/>
            <p:nvPr/>
          </p:nvSpPr>
          <p:spPr>
            <a:xfrm>
              <a:off x="415689" y="4800273"/>
              <a:ext cx="13870" cy="940323"/>
            </a:xfrm>
            <a:custGeom>
              <a:avLst/>
              <a:gdLst/>
              <a:ahLst/>
              <a:cxnLst/>
              <a:rect l="l" t="t" r="r" b="b"/>
              <a:pathLst>
                <a:path w="13870" h="940323" extrusionOk="0">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5" name="Google Shape;2445;p22"/>
            <p:cNvSpPr/>
            <p:nvPr/>
          </p:nvSpPr>
          <p:spPr>
            <a:xfrm>
              <a:off x="3435852" y="6471549"/>
              <a:ext cx="2412" cy="392964"/>
            </a:xfrm>
            <a:custGeom>
              <a:avLst/>
              <a:gdLst/>
              <a:ahLst/>
              <a:cxnLst/>
              <a:rect l="l" t="t" r="r" b="b"/>
              <a:pathLst>
                <a:path w="2412" h="392964" extrusionOk="0">
                  <a:moveTo>
                    <a:pt x="0" y="0"/>
                  </a:moveTo>
                  <a:lnTo>
                    <a:pt x="2412" y="0"/>
                  </a:lnTo>
                  <a:lnTo>
                    <a:pt x="2412" y="392964"/>
                  </a:lnTo>
                  <a:lnTo>
                    <a:pt x="0" y="3929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6" name="Google Shape;2446;p22"/>
            <p:cNvSpPr/>
            <p:nvPr/>
          </p:nvSpPr>
          <p:spPr>
            <a:xfrm>
              <a:off x="1369719" y="6393082"/>
              <a:ext cx="65007" cy="11555"/>
            </a:xfrm>
            <a:custGeom>
              <a:avLst/>
              <a:gdLst/>
              <a:ahLst/>
              <a:cxnLst/>
              <a:rect l="l" t="t" r="r" b="b"/>
              <a:pathLst>
                <a:path w="65007" h="11555" extrusionOk="0">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7" name="Google Shape;2447;p22"/>
            <p:cNvSpPr/>
            <p:nvPr/>
          </p:nvSpPr>
          <p:spPr>
            <a:xfrm>
              <a:off x="687525" y="5806366"/>
              <a:ext cx="2412" cy="273488"/>
            </a:xfrm>
            <a:custGeom>
              <a:avLst/>
              <a:gdLst/>
              <a:ahLst/>
              <a:cxnLst/>
              <a:rect l="l" t="t" r="r" b="b"/>
              <a:pathLst>
                <a:path w="2412" h="273488" extrusionOk="0">
                  <a:moveTo>
                    <a:pt x="1270" y="273234"/>
                  </a:moveTo>
                  <a:lnTo>
                    <a:pt x="2412" y="273234"/>
                  </a:lnTo>
                  <a:lnTo>
                    <a:pt x="2412" y="0"/>
                  </a:lnTo>
                  <a:lnTo>
                    <a:pt x="1270" y="0"/>
                  </a:lnTo>
                  <a:lnTo>
                    <a:pt x="0" y="0"/>
                  </a:lnTo>
                  <a:lnTo>
                    <a:pt x="0" y="27348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8" name="Google Shape;2448;p22"/>
            <p:cNvSpPr/>
            <p:nvPr/>
          </p:nvSpPr>
          <p:spPr>
            <a:xfrm>
              <a:off x="678753" y="5582126"/>
              <a:ext cx="16771" cy="23250"/>
            </a:xfrm>
            <a:custGeom>
              <a:avLst/>
              <a:gdLst/>
              <a:ahLst/>
              <a:cxnLst/>
              <a:rect l="l" t="t" r="r" b="b"/>
              <a:pathLst>
                <a:path w="16771" h="23250" extrusionOk="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9" name="Google Shape;2449;p22"/>
            <p:cNvSpPr/>
            <p:nvPr/>
          </p:nvSpPr>
          <p:spPr>
            <a:xfrm>
              <a:off x="684224" y="5586839"/>
              <a:ext cx="2539" cy="12696"/>
            </a:xfrm>
            <a:custGeom>
              <a:avLst/>
              <a:gdLst/>
              <a:ahLst/>
              <a:cxnLst/>
              <a:rect l="l" t="t" r="r" b="b"/>
              <a:pathLst>
                <a:path w="2539" h="12696" extrusionOk="0">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0" name="Google Shape;2450;p22"/>
            <p:cNvSpPr/>
            <p:nvPr/>
          </p:nvSpPr>
          <p:spPr>
            <a:xfrm>
              <a:off x="3597734" y="6462280"/>
              <a:ext cx="62087" cy="15744"/>
            </a:xfrm>
            <a:custGeom>
              <a:avLst/>
              <a:gdLst/>
              <a:ahLst/>
              <a:cxnLst/>
              <a:rect l="l" t="t" r="r" b="b"/>
              <a:pathLst>
                <a:path w="62087" h="15744" extrusionOk="0">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1" name="Google Shape;2451;p22"/>
            <p:cNvSpPr/>
            <p:nvPr/>
          </p:nvSpPr>
          <p:spPr>
            <a:xfrm>
              <a:off x="3515460" y="5906671"/>
              <a:ext cx="14220" cy="555609"/>
            </a:xfrm>
            <a:custGeom>
              <a:avLst/>
              <a:gdLst/>
              <a:ahLst/>
              <a:cxnLst/>
              <a:rect l="l" t="t" r="r" b="b"/>
              <a:pathLst>
                <a:path w="14220" h="555609" extrusionOk="0">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2" name="Google Shape;2452;p22"/>
            <p:cNvSpPr/>
            <p:nvPr/>
          </p:nvSpPr>
          <p:spPr>
            <a:xfrm>
              <a:off x="1005705" y="5618231"/>
              <a:ext cx="185625" cy="13935"/>
            </a:xfrm>
            <a:custGeom>
              <a:avLst/>
              <a:gdLst/>
              <a:ahLst/>
              <a:cxnLst/>
              <a:rect l="l" t="t" r="r" b="b"/>
              <a:pathLst>
                <a:path w="185625" h="13935" extrusionOk="0">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3" name="Google Shape;2453;p22"/>
            <p:cNvSpPr/>
            <p:nvPr/>
          </p:nvSpPr>
          <p:spPr>
            <a:xfrm>
              <a:off x="998087" y="5618612"/>
              <a:ext cx="14530" cy="14824"/>
            </a:xfrm>
            <a:custGeom>
              <a:avLst/>
              <a:gdLst/>
              <a:ahLst/>
              <a:cxnLst/>
              <a:rect l="l" t="t" r="r" b="b"/>
              <a:pathLst>
                <a:path w="14530" h="14824" extrusionOk="0">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4" name="Google Shape;2454;p22"/>
            <p:cNvSpPr/>
            <p:nvPr/>
          </p:nvSpPr>
          <p:spPr>
            <a:xfrm>
              <a:off x="488822" y="5597759"/>
              <a:ext cx="151090" cy="13839"/>
            </a:xfrm>
            <a:custGeom>
              <a:avLst/>
              <a:gdLst/>
              <a:ahLst/>
              <a:cxnLst/>
              <a:rect l="l" t="t" r="r" b="b"/>
              <a:pathLst>
                <a:path w="151090" h="13839" extrusionOk="0">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5" name="Google Shape;2455;p22"/>
            <p:cNvSpPr/>
            <p:nvPr/>
          </p:nvSpPr>
          <p:spPr>
            <a:xfrm>
              <a:off x="997706" y="5625564"/>
              <a:ext cx="6729" cy="166962"/>
            </a:xfrm>
            <a:custGeom>
              <a:avLst/>
              <a:gdLst/>
              <a:ahLst/>
              <a:cxnLst/>
              <a:rect l="l" t="t" r="r" b="b"/>
              <a:pathLst>
                <a:path w="6729" h="166962" extrusionOk="0">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6" name="Google Shape;2456;p22"/>
            <p:cNvSpPr/>
            <p:nvPr/>
          </p:nvSpPr>
          <p:spPr>
            <a:xfrm>
              <a:off x="1006085" y="5626072"/>
              <a:ext cx="3936" cy="141060"/>
            </a:xfrm>
            <a:custGeom>
              <a:avLst/>
              <a:gdLst/>
              <a:ahLst/>
              <a:cxnLst/>
              <a:rect l="l" t="t" r="r" b="b"/>
              <a:pathLst>
                <a:path w="3936" h="141060" extrusionOk="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7" name="Google Shape;2457;p22"/>
            <p:cNvSpPr/>
            <p:nvPr/>
          </p:nvSpPr>
          <p:spPr>
            <a:xfrm>
              <a:off x="681812" y="5788337"/>
              <a:ext cx="2412" cy="11046"/>
            </a:xfrm>
            <a:custGeom>
              <a:avLst/>
              <a:gdLst/>
              <a:ahLst/>
              <a:cxnLst/>
              <a:rect l="l" t="t" r="r" b="b"/>
              <a:pathLst>
                <a:path w="2412" h="11046" extrusionOk="0">
                  <a:moveTo>
                    <a:pt x="0" y="0"/>
                  </a:moveTo>
                  <a:lnTo>
                    <a:pt x="0" y="11046"/>
                  </a:lnTo>
                  <a:cubicBezTo>
                    <a:pt x="57" y="9090"/>
                    <a:pt x="932" y="7247"/>
                    <a:pt x="2412" y="5967"/>
                  </a:cubicBez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8" name="Google Shape;2458;p22"/>
            <p:cNvSpPr/>
            <p:nvPr/>
          </p:nvSpPr>
          <p:spPr>
            <a:xfrm>
              <a:off x="681812" y="5597705"/>
              <a:ext cx="13966" cy="195202"/>
            </a:xfrm>
            <a:custGeom>
              <a:avLst/>
              <a:gdLst/>
              <a:ahLst/>
              <a:cxnLst/>
              <a:rect l="l" t="t" r="r" b="b"/>
              <a:pathLst>
                <a:path w="13966" h="195202" extrusionOk="0">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59" name="Google Shape;2459;p22"/>
            <p:cNvSpPr/>
            <p:nvPr/>
          </p:nvSpPr>
          <p:spPr>
            <a:xfrm>
              <a:off x="1012307" y="5785798"/>
              <a:ext cx="1396" cy="7237"/>
            </a:xfrm>
            <a:custGeom>
              <a:avLst/>
              <a:gdLst/>
              <a:ahLst/>
              <a:cxnLst/>
              <a:rect l="l" t="t" r="r" b="b"/>
              <a:pathLst>
                <a:path w="1396" h="7237" extrusionOk="0">
                  <a:moveTo>
                    <a:pt x="1397" y="7237"/>
                  </a:moveTo>
                  <a:lnTo>
                    <a:pt x="1397" y="0"/>
                  </a:lnTo>
                  <a:lnTo>
                    <a:pt x="0" y="0"/>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0" name="Google Shape;2460;p22"/>
            <p:cNvSpPr/>
            <p:nvPr/>
          </p:nvSpPr>
          <p:spPr>
            <a:xfrm>
              <a:off x="1016116" y="5781354"/>
              <a:ext cx="1523" cy="5332"/>
            </a:xfrm>
            <a:custGeom>
              <a:avLst/>
              <a:gdLst/>
              <a:ahLst/>
              <a:cxnLst/>
              <a:rect l="l" t="t" r="r" b="b"/>
              <a:pathLst>
                <a:path w="1523" h="5332" extrusionOk="0">
                  <a:moveTo>
                    <a:pt x="1524" y="0"/>
                  </a:moveTo>
                  <a:cubicBezTo>
                    <a:pt x="1252" y="1004"/>
                    <a:pt x="728" y="1922"/>
                    <a:pt x="0" y="2666"/>
                  </a:cubicBezTo>
                  <a:lnTo>
                    <a:pt x="0" y="53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1" name="Google Shape;2461;p22"/>
            <p:cNvSpPr/>
            <p:nvPr/>
          </p:nvSpPr>
          <p:spPr>
            <a:xfrm>
              <a:off x="1000626" y="5777418"/>
              <a:ext cx="5078" cy="15109"/>
            </a:xfrm>
            <a:custGeom>
              <a:avLst/>
              <a:gdLst/>
              <a:ahLst/>
              <a:cxnLst/>
              <a:rect l="l" t="t" r="r" b="b"/>
              <a:pathLst>
                <a:path w="5078" h="15109" extrusionOk="0">
                  <a:moveTo>
                    <a:pt x="4444" y="15109"/>
                  </a:moveTo>
                  <a:lnTo>
                    <a:pt x="4444" y="5460"/>
                  </a:lnTo>
                  <a:cubicBezTo>
                    <a:pt x="3744" y="3707"/>
                    <a:pt x="3744" y="1752"/>
                    <a:pt x="4444" y="0"/>
                  </a:cubicBezTo>
                  <a:lnTo>
                    <a:pt x="0" y="15109"/>
                  </a:lnTo>
                  <a:lnTo>
                    <a:pt x="5079" y="151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2" name="Google Shape;2462;p22"/>
            <p:cNvSpPr/>
            <p:nvPr/>
          </p:nvSpPr>
          <p:spPr>
            <a:xfrm>
              <a:off x="1007609" y="5785417"/>
              <a:ext cx="2285" cy="7237"/>
            </a:xfrm>
            <a:custGeom>
              <a:avLst/>
              <a:gdLst/>
              <a:ahLst/>
              <a:cxnLst/>
              <a:rect l="l" t="t" r="r" b="b"/>
              <a:pathLst>
                <a:path w="2285" h="7237" extrusionOk="0">
                  <a:moveTo>
                    <a:pt x="2285" y="7110"/>
                  </a:moveTo>
                  <a:lnTo>
                    <a:pt x="2285" y="762"/>
                  </a:lnTo>
                  <a:lnTo>
                    <a:pt x="1524" y="762"/>
                  </a:lnTo>
                  <a:cubicBezTo>
                    <a:pt x="980" y="585"/>
                    <a:pt x="467" y="329"/>
                    <a:pt x="0" y="0"/>
                  </a:cubicBezTo>
                  <a:lnTo>
                    <a:pt x="0" y="72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3" name="Google Shape;2463;p22"/>
            <p:cNvSpPr/>
            <p:nvPr/>
          </p:nvSpPr>
          <p:spPr>
            <a:xfrm>
              <a:off x="3380113" y="6471549"/>
              <a:ext cx="2412" cy="393599"/>
            </a:xfrm>
            <a:custGeom>
              <a:avLst/>
              <a:gdLst/>
              <a:ahLst/>
              <a:cxnLst/>
              <a:rect l="l" t="t" r="r" b="b"/>
              <a:pathLst>
                <a:path w="2412" h="393599" extrusionOk="0">
                  <a:moveTo>
                    <a:pt x="1270" y="0"/>
                  </a:moveTo>
                  <a:lnTo>
                    <a:pt x="0" y="0"/>
                  </a:lnTo>
                  <a:lnTo>
                    <a:pt x="0" y="393599"/>
                  </a:lnTo>
                  <a:lnTo>
                    <a:pt x="2412" y="393599"/>
                  </a:ln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4" name="Google Shape;2464;p22"/>
            <p:cNvSpPr/>
            <p:nvPr/>
          </p:nvSpPr>
          <p:spPr>
            <a:xfrm>
              <a:off x="3313963" y="6459360"/>
              <a:ext cx="67926" cy="15015"/>
            </a:xfrm>
            <a:custGeom>
              <a:avLst/>
              <a:gdLst/>
              <a:ahLst/>
              <a:cxnLst/>
              <a:rect l="l" t="t" r="r" b="b"/>
              <a:pathLst>
                <a:path w="67926" h="15015" extrusionOk="0">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5" name="Google Shape;2465;p22"/>
            <p:cNvSpPr/>
            <p:nvPr/>
          </p:nvSpPr>
          <p:spPr>
            <a:xfrm>
              <a:off x="1441455" y="6464693"/>
              <a:ext cx="89638" cy="2412"/>
            </a:xfrm>
            <a:custGeom>
              <a:avLst/>
              <a:gdLst/>
              <a:ahLst/>
              <a:cxnLst/>
              <a:rect l="l" t="t" r="r" b="b"/>
              <a:pathLst>
                <a:path w="89638" h="2412" extrusionOk="0">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6" name="Google Shape;2466;p22"/>
            <p:cNvSpPr/>
            <p:nvPr/>
          </p:nvSpPr>
          <p:spPr>
            <a:xfrm>
              <a:off x="481712" y="5597759"/>
              <a:ext cx="13906" cy="202767"/>
            </a:xfrm>
            <a:custGeom>
              <a:avLst/>
              <a:gdLst/>
              <a:ahLst/>
              <a:cxnLst/>
              <a:rect l="l" t="t" r="r" b="b"/>
              <a:pathLst>
                <a:path w="13906" h="202767" extrusionOk="0">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7" name="Google Shape;2467;p22"/>
            <p:cNvSpPr/>
            <p:nvPr/>
          </p:nvSpPr>
          <p:spPr>
            <a:xfrm>
              <a:off x="489965" y="5805351"/>
              <a:ext cx="2031" cy="108"/>
            </a:xfrm>
            <a:custGeom>
              <a:avLst/>
              <a:gdLst/>
              <a:ahLst/>
              <a:cxnLst/>
              <a:rect l="l" t="t" r="r" b="b"/>
              <a:pathLst>
                <a:path w="2031" h="108" extrusionOk="0">
                  <a:moveTo>
                    <a:pt x="2031" y="0"/>
                  </a:moveTo>
                  <a:cubicBezTo>
                    <a:pt x="1360" y="127"/>
                    <a:pt x="672" y="127"/>
                    <a:pt x="0" y="0"/>
                  </a:cubicBezTo>
                  <a:lnTo>
                    <a:pt x="0" y="0"/>
                  </a:lnTo>
                  <a:cubicBezTo>
                    <a:pt x="669" y="145"/>
                    <a:pt x="1362" y="145"/>
                    <a:pt x="203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8" name="Google Shape;2468;p22"/>
            <p:cNvSpPr/>
            <p:nvPr/>
          </p:nvSpPr>
          <p:spPr>
            <a:xfrm>
              <a:off x="485775" y="5805985"/>
              <a:ext cx="1777" cy="54"/>
            </a:xfrm>
            <a:custGeom>
              <a:avLst/>
              <a:gdLst/>
              <a:ahLst/>
              <a:cxnLst/>
              <a:rect l="l" t="t" r="r" b="b"/>
              <a:pathLst>
                <a:path w="1777" h="54" extrusionOk="0">
                  <a:moveTo>
                    <a:pt x="1778" y="0"/>
                  </a:moveTo>
                  <a:cubicBezTo>
                    <a:pt x="1187" y="72"/>
                    <a:pt x="590" y="72"/>
                    <a:pt x="0" y="0"/>
                  </a:cubicBezTo>
                  <a:lnTo>
                    <a:pt x="177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69" name="Google Shape;2469;p22"/>
            <p:cNvSpPr/>
            <p:nvPr/>
          </p:nvSpPr>
          <p:spPr>
            <a:xfrm>
              <a:off x="1005070" y="5623914"/>
              <a:ext cx="2539" cy="151345"/>
            </a:xfrm>
            <a:custGeom>
              <a:avLst/>
              <a:gdLst/>
              <a:ahLst/>
              <a:cxnLst/>
              <a:rect l="l" t="t" r="r" b="b"/>
              <a:pathLst>
                <a:path w="2539" h="151345" extrusionOk="0">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0" name="Google Shape;2470;p22"/>
            <p:cNvSpPr/>
            <p:nvPr/>
          </p:nvSpPr>
          <p:spPr>
            <a:xfrm>
              <a:off x="1005070" y="5782877"/>
              <a:ext cx="2539" cy="9649"/>
            </a:xfrm>
            <a:custGeom>
              <a:avLst/>
              <a:gdLst/>
              <a:ahLst/>
              <a:cxnLst/>
              <a:rect l="l" t="t" r="r" b="b"/>
              <a:pathLst>
                <a:path w="2539" h="9649" extrusionOk="0">
                  <a:moveTo>
                    <a:pt x="2539" y="9650"/>
                  </a:moveTo>
                  <a:lnTo>
                    <a:pt x="2539" y="2412"/>
                  </a:lnTo>
                  <a:cubicBezTo>
                    <a:pt x="1520" y="1813"/>
                    <a:pt x="651" y="988"/>
                    <a:pt x="0" y="0"/>
                  </a:cubicBezTo>
                  <a:lnTo>
                    <a:pt x="0" y="9650"/>
                  </a:lnTo>
                  <a:lnTo>
                    <a:pt x="2539" y="965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1" name="Google Shape;2471;p22"/>
            <p:cNvSpPr/>
            <p:nvPr/>
          </p:nvSpPr>
          <p:spPr>
            <a:xfrm>
              <a:off x="653752" y="5785924"/>
              <a:ext cx="31741" cy="2412"/>
            </a:xfrm>
            <a:custGeom>
              <a:avLst/>
              <a:gdLst/>
              <a:ahLst/>
              <a:cxnLst/>
              <a:rect l="l" t="t" r="r" b="b"/>
              <a:pathLst>
                <a:path w="31741" h="2412" extrusionOk="0">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2" name="Google Shape;2472;p22"/>
            <p:cNvSpPr/>
            <p:nvPr/>
          </p:nvSpPr>
          <p:spPr>
            <a:xfrm>
              <a:off x="639913" y="5787067"/>
              <a:ext cx="13840" cy="292025"/>
            </a:xfrm>
            <a:custGeom>
              <a:avLst/>
              <a:gdLst/>
              <a:ahLst/>
              <a:cxnLst/>
              <a:rect l="l" t="t" r="r" b="b"/>
              <a:pathLst>
                <a:path w="13840" h="292025" extrusionOk="0">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3" name="Google Shape;2473;p22"/>
            <p:cNvSpPr/>
            <p:nvPr/>
          </p:nvSpPr>
          <p:spPr>
            <a:xfrm>
              <a:off x="3275746" y="6465709"/>
              <a:ext cx="6602" cy="1142"/>
            </a:xfrm>
            <a:custGeom>
              <a:avLst/>
              <a:gdLst/>
              <a:ahLst/>
              <a:cxnLst/>
              <a:rect l="l" t="t" r="r" b="b"/>
              <a:pathLst>
                <a:path w="6602" h="1142" extrusionOk="0">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4" name="Google Shape;2474;p22"/>
            <p:cNvSpPr/>
            <p:nvPr/>
          </p:nvSpPr>
          <p:spPr>
            <a:xfrm>
              <a:off x="2579206" y="6464693"/>
              <a:ext cx="71863" cy="2412"/>
            </a:xfrm>
            <a:custGeom>
              <a:avLst/>
              <a:gdLst/>
              <a:ahLst/>
              <a:cxnLst/>
              <a:rect l="l" t="t" r="r" b="b"/>
              <a:pathLst>
                <a:path w="71863" h="2412" extrusionOk="0">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5" name="Google Shape;2475;p22"/>
            <p:cNvSpPr/>
            <p:nvPr/>
          </p:nvSpPr>
          <p:spPr>
            <a:xfrm>
              <a:off x="1013323" y="5804081"/>
              <a:ext cx="2412" cy="588621"/>
            </a:xfrm>
            <a:custGeom>
              <a:avLst/>
              <a:gdLst/>
              <a:ahLst/>
              <a:cxnLst/>
              <a:rect l="l" t="t" r="r" b="b"/>
              <a:pathLst>
                <a:path w="2412" h="588621" extrusionOk="0">
                  <a:moveTo>
                    <a:pt x="381" y="588621"/>
                  </a:moveTo>
                  <a:lnTo>
                    <a:pt x="2412" y="588621"/>
                  </a:lnTo>
                  <a:lnTo>
                    <a:pt x="2412" y="0"/>
                  </a:lnTo>
                  <a:cubicBezTo>
                    <a:pt x="1755" y="769"/>
                    <a:pt x="929" y="1378"/>
                    <a:pt x="0"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6" name="Google Shape;2476;p22"/>
            <p:cNvSpPr/>
            <p:nvPr/>
          </p:nvSpPr>
          <p:spPr>
            <a:xfrm>
              <a:off x="1013323" y="5784020"/>
              <a:ext cx="2412" cy="10792"/>
            </a:xfrm>
            <a:custGeom>
              <a:avLst/>
              <a:gdLst/>
              <a:ahLst/>
              <a:cxnLst/>
              <a:rect l="l" t="t" r="r" b="b"/>
              <a:pathLst>
                <a:path w="2412" h="10792" extrusionOk="0">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7" name="Google Shape;2477;p22"/>
            <p:cNvSpPr/>
            <p:nvPr/>
          </p:nvSpPr>
          <p:spPr>
            <a:xfrm>
              <a:off x="1009894" y="5785925"/>
              <a:ext cx="2412" cy="6602"/>
            </a:xfrm>
            <a:custGeom>
              <a:avLst/>
              <a:gdLst/>
              <a:ahLst/>
              <a:cxnLst/>
              <a:rect l="l" t="t" r="r" b="b"/>
              <a:pathLst>
                <a:path w="2412" h="6602" extrusionOk="0">
                  <a:moveTo>
                    <a:pt x="1143" y="6602"/>
                  </a:moveTo>
                  <a:lnTo>
                    <a:pt x="2412" y="6602"/>
                  </a:lnTo>
                  <a:lnTo>
                    <a:pt x="2412" y="0"/>
                  </a:lnTo>
                  <a:lnTo>
                    <a:pt x="0" y="0"/>
                  </a:lnTo>
                  <a:lnTo>
                    <a:pt x="0" y="63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8" name="Google Shape;2478;p22"/>
            <p:cNvSpPr/>
            <p:nvPr/>
          </p:nvSpPr>
          <p:spPr>
            <a:xfrm>
              <a:off x="1010783" y="5760531"/>
              <a:ext cx="1142" cy="761"/>
            </a:xfrm>
            <a:custGeom>
              <a:avLst/>
              <a:gdLst/>
              <a:ahLst/>
              <a:cxnLst/>
              <a:rect l="l" t="t" r="r" b="b"/>
              <a:pathLst>
                <a:path w="1142" h="761" extrusionOk="0">
                  <a:moveTo>
                    <a:pt x="762" y="127"/>
                  </a:moveTo>
                  <a:lnTo>
                    <a:pt x="0" y="762"/>
                  </a:lnTo>
                  <a:cubicBezTo>
                    <a:pt x="350" y="465"/>
                    <a:pt x="734" y="209"/>
                    <a:pt x="114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79" name="Google Shape;2479;p22"/>
            <p:cNvSpPr/>
            <p:nvPr/>
          </p:nvSpPr>
          <p:spPr>
            <a:xfrm>
              <a:off x="1004692" y="5764594"/>
              <a:ext cx="15360" cy="21457"/>
            </a:xfrm>
            <a:custGeom>
              <a:avLst/>
              <a:gdLst/>
              <a:ahLst/>
              <a:cxnLst/>
              <a:rect l="l" t="t" r="r" b="b"/>
              <a:pathLst>
                <a:path w="15360" h="21457" extrusionOk="0">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0" name="Google Shape;2480;p22"/>
            <p:cNvSpPr/>
            <p:nvPr/>
          </p:nvSpPr>
          <p:spPr>
            <a:xfrm>
              <a:off x="1441455" y="6784524"/>
              <a:ext cx="124681" cy="1777"/>
            </a:xfrm>
            <a:custGeom>
              <a:avLst/>
              <a:gdLst/>
              <a:ahLst/>
              <a:cxnLst/>
              <a:rect l="l" t="t" r="r" b="b"/>
              <a:pathLst>
                <a:path w="124681" h="1777" extrusionOk="0">
                  <a:moveTo>
                    <a:pt x="0" y="0"/>
                  </a:moveTo>
                  <a:lnTo>
                    <a:pt x="0" y="889"/>
                  </a:lnTo>
                  <a:lnTo>
                    <a:pt x="0" y="1778"/>
                  </a:lnTo>
                  <a:lnTo>
                    <a:pt x="124682" y="1778"/>
                  </a:lnTo>
                  <a:lnTo>
                    <a:pt x="120365"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1" name="Google Shape;2481;p22"/>
            <p:cNvSpPr/>
            <p:nvPr/>
          </p:nvSpPr>
          <p:spPr>
            <a:xfrm>
              <a:off x="1441455" y="6766368"/>
              <a:ext cx="98145" cy="2539"/>
            </a:xfrm>
            <a:custGeom>
              <a:avLst/>
              <a:gdLst/>
              <a:ahLst/>
              <a:cxnLst/>
              <a:rect l="l" t="t" r="r" b="b"/>
              <a:pathLst>
                <a:path w="98145" h="2539" extrusionOk="0">
                  <a:moveTo>
                    <a:pt x="0" y="1270"/>
                  </a:moveTo>
                  <a:lnTo>
                    <a:pt x="0" y="2539"/>
                  </a:lnTo>
                  <a:lnTo>
                    <a:pt x="98145" y="2539"/>
                  </a:lnTo>
                  <a:cubicBezTo>
                    <a:pt x="97955" y="1701"/>
                    <a:pt x="97955" y="838"/>
                    <a:pt x="98145" y="0"/>
                  </a:cubicBezTo>
                  <a:lnTo>
                    <a:pt x="12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2" name="Google Shape;2482;p22"/>
            <p:cNvSpPr/>
            <p:nvPr/>
          </p:nvSpPr>
          <p:spPr>
            <a:xfrm>
              <a:off x="1536299" y="6472565"/>
              <a:ext cx="2412" cy="296342"/>
            </a:xfrm>
            <a:custGeom>
              <a:avLst/>
              <a:gdLst/>
              <a:ahLst/>
              <a:cxnLst/>
              <a:rect l="l" t="t" r="r" b="b"/>
              <a:pathLst>
                <a:path w="2412" h="296342" extrusionOk="0">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3" name="Google Shape;2483;p22"/>
            <p:cNvSpPr/>
            <p:nvPr/>
          </p:nvSpPr>
          <p:spPr>
            <a:xfrm>
              <a:off x="0" y="6202378"/>
              <a:ext cx="245173" cy="1142"/>
            </a:xfrm>
            <a:custGeom>
              <a:avLst/>
              <a:gdLst/>
              <a:ahLst/>
              <a:cxnLst/>
              <a:rect l="l" t="t" r="r" b="b"/>
              <a:pathLst>
                <a:path w="245173" h="1142" extrusionOk="0">
                  <a:moveTo>
                    <a:pt x="0" y="0"/>
                  </a:moveTo>
                  <a:lnTo>
                    <a:pt x="245173" y="0"/>
                  </a:lnTo>
                  <a:lnTo>
                    <a:pt x="245173" y="1143"/>
                  </a:lnTo>
                  <a:lnTo>
                    <a:pt x="0"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4" name="Google Shape;2484;p22"/>
            <p:cNvSpPr/>
            <p:nvPr/>
          </p:nvSpPr>
          <p:spPr>
            <a:xfrm>
              <a:off x="684351" y="5804589"/>
              <a:ext cx="2539" cy="275011"/>
            </a:xfrm>
            <a:custGeom>
              <a:avLst/>
              <a:gdLst/>
              <a:ahLst/>
              <a:cxnLst/>
              <a:rect l="l" t="t" r="r" b="b"/>
              <a:pathLst>
                <a:path w="2539" h="275011" extrusionOk="0">
                  <a:moveTo>
                    <a:pt x="1270" y="275012"/>
                  </a:moveTo>
                  <a:lnTo>
                    <a:pt x="2539" y="275012"/>
                  </a:lnTo>
                  <a:lnTo>
                    <a:pt x="2539" y="1270"/>
                  </a:lnTo>
                  <a:cubicBezTo>
                    <a:pt x="1614" y="1028"/>
                    <a:pt x="749" y="596"/>
                    <a:pt x="0" y="0"/>
                  </a:cubicBezTo>
                  <a:lnTo>
                    <a:pt x="0" y="2750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5" name="Google Shape;2485;p22"/>
            <p:cNvSpPr/>
            <p:nvPr/>
          </p:nvSpPr>
          <p:spPr>
            <a:xfrm>
              <a:off x="684224" y="5785798"/>
              <a:ext cx="2539" cy="8506"/>
            </a:xfrm>
            <a:custGeom>
              <a:avLst/>
              <a:gdLst/>
              <a:ahLst/>
              <a:cxnLst/>
              <a:rect l="l" t="t" r="r" b="b"/>
              <a:pathLst>
                <a:path w="2539" h="8506" extrusionOk="0">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6" name="Google Shape;2486;p22"/>
            <p:cNvSpPr/>
            <p:nvPr/>
          </p:nvSpPr>
          <p:spPr>
            <a:xfrm>
              <a:off x="1009894" y="5806112"/>
              <a:ext cx="2412" cy="586589"/>
            </a:xfrm>
            <a:custGeom>
              <a:avLst/>
              <a:gdLst/>
              <a:ahLst/>
              <a:cxnLst/>
              <a:rect l="l" t="t" r="r" b="b"/>
              <a:pathLst>
                <a:path w="2412" h="586589" extrusionOk="0">
                  <a:moveTo>
                    <a:pt x="2412" y="586590"/>
                  </a:moveTo>
                  <a:lnTo>
                    <a:pt x="2412" y="0"/>
                  </a:lnTo>
                  <a:lnTo>
                    <a:pt x="1143" y="0"/>
                  </a:lnTo>
                  <a:lnTo>
                    <a:pt x="0" y="0"/>
                  </a:lnTo>
                  <a:lnTo>
                    <a:pt x="0" y="586336"/>
                  </a:lnTo>
                  <a:lnTo>
                    <a:pt x="2412" y="5863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7" name="Google Shape;2487;p22"/>
            <p:cNvSpPr/>
            <p:nvPr/>
          </p:nvSpPr>
          <p:spPr>
            <a:xfrm>
              <a:off x="2566382" y="6426475"/>
              <a:ext cx="13839" cy="34535"/>
            </a:xfrm>
            <a:custGeom>
              <a:avLst/>
              <a:gdLst/>
              <a:ahLst/>
              <a:cxnLst/>
              <a:rect l="l" t="t" r="r" b="b"/>
              <a:pathLst>
                <a:path w="13839" h="34535" extrusionOk="0">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8" name="Google Shape;2488;p22"/>
            <p:cNvSpPr/>
            <p:nvPr/>
          </p:nvSpPr>
          <p:spPr>
            <a:xfrm>
              <a:off x="1184474" y="5618327"/>
              <a:ext cx="13712" cy="141441"/>
            </a:xfrm>
            <a:custGeom>
              <a:avLst/>
              <a:gdLst/>
              <a:ahLst/>
              <a:cxnLst/>
              <a:rect l="l" t="t" r="r" b="b"/>
              <a:pathLst>
                <a:path w="13712" h="141441" extrusionOk="0">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89" name="Google Shape;2489;p22"/>
            <p:cNvSpPr/>
            <p:nvPr/>
          </p:nvSpPr>
          <p:spPr>
            <a:xfrm>
              <a:off x="2717092" y="5847280"/>
              <a:ext cx="470666" cy="13936"/>
            </a:xfrm>
            <a:custGeom>
              <a:avLst/>
              <a:gdLst/>
              <a:ahLst/>
              <a:cxnLst/>
              <a:rect l="l" t="t" r="r" b="b"/>
              <a:pathLst>
                <a:path w="470666" h="13936" extrusionOk="0">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0" name="Google Shape;2490;p22"/>
            <p:cNvSpPr/>
            <p:nvPr/>
          </p:nvSpPr>
          <p:spPr>
            <a:xfrm>
              <a:off x="2656782" y="5848317"/>
              <a:ext cx="67870" cy="28135"/>
            </a:xfrm>
            <a:custGeom>
              <a:avLst/>
              <a:gdLst/>
              <a:ahLst/>
              <a:cxnLst/>
              <a:rect l="l" t="t" r="r" b="b"/>
              <a:pathLst>
                <a:path w="67870" h="28135" extrusionOk="0">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1" name="Google Shape;2491;p22"/>
            <p:cNvSpPr/>
            <p:nvPr/>
          </p:nvSpPr>
          <p:spPr>
            <a:xfrm>
              <a:off x="2716965" y="5853725"/>
              <a:ext cx="2539" cy="1014851"/>
            </a:xfrm>
            <a:custGeom>
              <a:avLst/>
              <a:gdLst/>
              <a:ahLst/>
              <a:cxnLst/>
              <a:rect l="l" t="t" r="r" b="b"/>
              <a:pathLst>
                <a:path w="2539" h="1014851" extrusionOk="0">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2" name="Google Shape;2492;p22"/>
            <p:cNvSpPr/>
            <p:nvPr/>
          </p:nvSpPr>
          <p:spPr>
            <a:xfrm>
              <a:off x="487553" y="5805985"/>
              <a:ext cx="2412" cy="273488"/>
            </a:xfrm>
            <a:custGeom>
              <a:avLst/>
              <a:gdLst/>
              <a:ahLst/>
              <a:cxnLst/>
              <a:rect l="l" t="t" r="r" b="b"/>
              <a:pathLst>
                <a:path w="2412" h="273488" extrusionOk="0">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3" name="Google Shape;2493;p22"/>
            <p:cNvSpPr/>
            <p:nvPr/>
          </p:nvSpPr>
          <p:spPr>
            <a:xfrm>
              <a:off x="479681" y="5798113"/>
              <a:ext cx="2412" cy="269425"/>
            </a:xfrm>
            <a:custGeom>
              <a:avLst/>
              <a:gdLst/>
              <a:ahLst/>
              <a:cxnLst/>
              <a:rect l="l" t="t" r="r" b="b"/>
              <a:pathLst>
                <a:path w="2412" h="269425" extrusionOk="0">
                  <a:moveTo>
                    <a:pt x="1270" y="269425"/>
                  </a:moveTo>
                  <a:lnTo>
                    <a:pt x="2412" y="269425"/>
                  </a:lnTo>
                  <a:lnTo>
                    <a:pt x="2412" y="269425"/>
                  </a:lnTo>
                  <a:lnTo>
                    <a:pt x="2412" y="3936"/>
                  </a:lnTo>
                  <a:lnTo>
                    <a:pt x="0" y="0"/>
                  </a:lnTo>
                  <a:lnTo>
                    <a:pt x="0" y="2690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4" name="Google Shape;2494;p22"/>
            <p:cNvSpPr/>
            <p:nvPr/>
          </p:nvSpPr>
          <p:spPr>
            <a:xfrm>
              <a:off x="454668" y="5758626"/>
              <a:ext cx="2412" cy="296469"/>
            </a:xfrm>
            <a:custGeom>
              <a:avLst/>
              <a:gdLst/>
              <a:ahLst/>
              <a:cxnLst/>
              <a:rect l="l" t="t" r="r" b="b"/>
              <a:pathLst>
                <a:path w="2412" h="296469" extrusionOk="0">
                  <a:moveTo>
                    <a:pt x="2412" y="296469"/>
                  </a:moveTo>
                  <a:lnTo>
                    <a:pt x="2412" y="296469"/>
                  </a:lnTo>
                  <a:lnTo>
                    <a:pt x="2412" y="296469"/>
                  </a:lnTo>
                  <a:lnTo>
                    <a:pt x="2412" y="3936"/>
                  </a:lnTo>
                  <a:lnTo>
                    <a:pt x="0" y="0"/>
                  </a:lnTo>
                  <a:lnTo>
                    <a:pt x="0" y="29646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5" name="Google Shape;2495;p22"/>
            <p:cNvSpPr/>
            <p:nvPr/>
          </p:nvSpPr>
          <p:spPr>
            <a:xfrm>
              <a:off x="282501" y="6055857"/>
              <a:ext cx="174960" cy="2412"/>
            </a:xfrm>
            <a:custGeom>
              <a:avLst/>
              <a:gdLst/>
              <a:ahLst/>
              <a:cxnLst/>
              <a:rect l="l" t="t" r="r" b="b"/>
              <a:pathLst>
                <a:path w="174960" h="2412" extrusionOk="0">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6" name="Google Shape;2496;p22"/>
            <p:cNvSpPr/>
            <p:nvPr/>
          </p:nvSpPr>
          <p:spPr>
            <a:xfrm>
              <a:off x="471936" y="6067284"/>
              <a:ext cx="5459" cy="1777"/>
            </a:xfrm>
            <a:custGeom>
              <a:avLst/>
              <a:gdLst/>
              <a:ahLst/>
              <a:cxnLst/>
              <a:rect l="l" t="t" r="r" b="b"/>
              <a:pathLst>
                <a:path w="5459" h="1777" extrusionOk="0">
                  <a:moveTo>
                    <a:pt x="5460" y="0"/>
                  </a:moveTo>
                  <a:lnTo>
                    <a:pt x="5460" y="0"/>
                  </a:lnTo>
                  <a:lnTo>
                    <a:pt x="0" y="0"/>
                  </a:lnTo>
                  <a:lnTo>
                    <a:pt x="2285" y="1778"/>
                  </a:lnTo>
                  <a:cubicBezTo>
                    <a:pt x="3178" y="927"/>
                    <a:pt x="4270" y="317"/>
                    <a:pt x="546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7" name="Google Shape;2497;p22"/>
            <p:cNvSpPr/>
            <p:nvPr/>
          </p:nvSpPr>
          <p:spPr>
            <a:xfrm>
              <a:off x="282501" y="6067031"/>
              <a:ext cx="190196" cy="8252"/>
            </a:xfrm>
            <a:custGeom>
              <a:avLst/>
              <a:gdLst/>
              <a:ahLst/>
              <a:cxnLst/>
              <a:rect l="l" t="t" r="r" b="b"/>
              <a:pathLst>
                <a:path w="190196" h="8252" extrusionOk="0">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8" name="Google Shape;2498;p22"/>
            <p:cNvSpPr/>
            <p:nvPr/>
          </p:nvSpPr>
          <p:spPr>
            <a:xfrm>
              <a:off x="477395" y="5794177"/>
              <a:ext cx="2412" cy="273107"/>
            </a:xfrm>
            <a:custGeom>
              <a:avLst/>
              <a:gdLst/>
              <a:ahLst/>
              <a:cxnLst/>
              <a:rect l="l" t="t" r="r" b="b"/>
              <a:pathLst>
                <a:path w="2412" h="273107" extrusionOk="0">
                  <a:moveTo>
                    <a:pt x="2412" y="273107"/>
                  </a:moveTo>
                  <a:lnTo>
                    <a:pt x="2412" y="3936"/>
                  </a:lnTo>
                  <a:lnTo>
                    <a:pt x="0" y="0"/>
                  </a:lnTo>
                  <a:lnTo>
                    <a:pt x="0" y="273107"/>
                  </a:lnTo>
                  <a:cubicBezTo>
                    <a:pt x="799" y="272980"/>
                    <a:pt x="1614" y="272980"/>
                    <a:pt x="2412" y="2731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99" name="Google Shape;2499;p22"/>
            <p:cNvSpPr/>
            <p:nvPr/>
          </p:nvSpPr>
          <p:spPr>
            <a:xfrm>
              <a:off x="475364" y="5783639"/>
              <a:ext cx="19873" cy="21044"/>
            </a:xfrm>
            <a:custGeom>
              <a:avLst/>
              <a:gdLst/>
              <a:ahLst/>
              <a:cxnLst/>
              <a:rect l="l" t="t" r="r" b="b"/>
              <a:pathLst>
                <a:path w="19873" h="21044" extrusionOk="0">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0" name="Google Shape;2500;p22"/>
            <p:cNvSpPr/>
            <p:nvPr/>
          </p:nvSpPr>
          <p:spPr>
            <a:xfrm>
              <a:off x="471847" y="6070713"/>
              <a:ext cx="3389" cy="4570"/>
            </a:xfrm>
            <a:custGeom>
              <a:avLst/>
              <a:gdLst/>
              <a:ahLst/>
              <a:cxnLst/>
              <a:rect l="l" t="t" r="r" b="b"/>
              <a:pathLst>
                <a:path w="3389" h="4570" extrusionOk="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1" name="Google Shape;2501;p22"/>
            <p:cNvSpPr/>
            <p:nvPr/>
          </p:nvSpPr>
          <p:spPr>
            <a:xfrm>
              <a:off x="474729" y="6068586"/>
              <a:ext cx="11553" cy="3777"/>
            </a:xfrm>
            <a:custGeom>
              <a:avLst/>
              <a:gdLst/>
              <a:ahLst/>
              <a:cxnLst/>
              <a:rect l="l" t="t" r="r" b="b"/>
              <a:pathLst>
                <a:path w="11553" h="3777" extrusionOk="0">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2" name="Google Shape;2502;p22"/>
            <p:cNvSpPr/>
            <p:nvPr/>
          </p:nvSpPr>
          <p:spPr>
            <a:xfrm>
              <a:off x="455795" y="6055984"/>
              <a:ext cx="20584" cy="16505"/>
            </a:xfrm>
            <a:custGeom>
              <a:avLst/>
              <a:gdLst/>
              <a:ahLst/>
              <a:cxnLst/>
              <a:rect l="l" t="t" r="r" b="b"/>
              <a:pathLst>
                <a:path w="20584" h="16505" extrusionOk="0">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3" name="Google Shape;2503;p22"/>
            <p:cNvSpPr/>
            <p:nvPr/>
          </p:nvSpPr>
          <p:spPr>
            <a:xfrm>
              <a:off x="453271" y="5743771"/>
              <a:ext cx="31741" cy="42914"/>
            </a:xfrm>
            <a:custGeom>
              <a:avLst/>
              <a:gdLst/>
              <a:ahLst/>
              <a:cxnLst/>
              <a:rect l="l" t="t" r="r" b="b"/>
              <a:pathLst>
                <a:path w="31741" h="42914" extrusionOk="0">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4" name="Google Shape;2504;p22"/>
            <p:cNvSpPr/>
            <p:nvPr/>
          </p:nvSpPr>
          <p:spPr>
            <a:xfrm>
              <a:off x="471742" y="5776128"/>
              <a:ext cx="16350" cy="17922"/>
            </a:xfrm>
            <a:custGeom>
              <a:avLst/>
              <a:gdLst/>
              <a:ahLst/>
              <a:cxnLst/>
              <a:rect l="l" t="t" r="r" b="b"/>
              <a:pathLst>
                <a:path w="16350" h="17922" extrusionOk="0">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5" name="Google Shape;2505;p22"/>
            <p:cNvSpPr/>
            <p:nvPr/>
          </p:nvSpPr>
          <p:spPr>
            <a:xfrm>
              <a:off x="3275746" y="6465835"/>
              <a:ext cx="6094" cy="12696"/>
            </a:xfrm>
            <a:custGeom>
              <a:avLst/>
              <a:gdLst/>
              <a:ahLst/>
              <a:cxnLst/>
              <a:rect l="l" t="t" r="r" b="b"/>
              <a:pathLst>
                <a:path w="6094" h="12696" extrusionOk="0">
                  <a:moveTo>
                    <a:pt x="0" y="0"/>
                  </a:moveTo>
                  <a:lnTo>
                    <a:pt x="6095" y="0"/>
                  </a:lnTo>
                  <a:lnTo>
                    <a:pt x="12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6" name="Google Shape;2506;p22"/>
            <p:cNvSpPr/>
            <p:nvPr/>
          </p:nvSpPr>
          <p:spPr>
            <a:xfrm>
              <a:off x="2580348" y="6463550"/>
              <a:ext cx="22473" cy="1402"/>
            </a:xfrm>
            <a:custGeom>
              <a:avLst/>
              <a:gdLst/>
              <a:ahLst/>
              <a:cxnLst/>
              <a:rect l="l" t="t" r="r" b="b"/>
              <a:pathLst>
                <a:path w="22473" h="1402" extrusionOk="0">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7" name="Google Shape;2507;p22"/>
            <p:cNvSpPr/>
            <p:nvPr/>
          </p:nvSpPr>
          <p:spPr>
            <a:xfrm>
              <a:off x="1216089" y="5807763"/>
              <a:ext cx="321607" cy="13839"/>
            </a:xfrm>
            <a:custGeom>
              <a:avLst/>
              <a:gdLst/>
              <a:ahLst/>
              <a:cxnLst/>
              <a:rect l="l" t="t" r="r" b="b"/>
              <a:pathLst>
                <a:path w="321607" h="13839" extrusionOk="0">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8" name="Google Shape;2508;p22"/>
            <p:cNvSpPr/>
            <p:nvPr/>
          </p:nvSpPr>
          <p:spPr>
            <a:xfrm>
              <a:off x="3311424" y="5807719"/>
              <a:ext cx="210892" cy="13756"/>
            </a:xfrm>
            <a:custGeom>
              <a:avLst/>
              <a:gdLst/>
              <a:ahLst/>
              <a:cxnLst/>
              <a:rect l="l" t="t" r="r" b="b"/>
              <a:pathLst>
                <a:path w="210892" h="13756" extrusionOk="0">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09" name="Google Shape;2509;p22"/>
            <p:cNvSpPr/>
            <p:nvPr/>
          </p:nvSpPr>
          <p:spPr>
            <a:xfrm>
              <a:off x="3282222" y="5814746"/>
              <a:ext cx="4316" cy="1015"/>
            </a:xfrm>
            <a:custGeom>
              <a:avLst/>
              <a:gdLst/>
              <a:ahLst/>
              <a:cxnLst/>
              <a:rect l="l" t="t" r="r" b="b"/>
              <a:pathLst>
                <a:path w="4316" h="1015" extrusionOk="0">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0" name="Google Shape;2510;p22"/>
            <p:cNvSpPr/>
            <p:nvPr/>
          </p:nvSpPr>
          <p:spPr>
            <a:xfrm>
              <a:off x="3310916" y="5821602"/>
              <a:ext cx="2539" cy="78211"/>
            </a:xfrm>
            <a:custGeom>
              <a:avLst/>
              <a:gdLst/>
              <a:ahLst/>
              <a:cxnLst/>
              <a:rect l="l" t="t" r="r" b="b"/>
              <a:pathLst>
                <a:path w="2539" h="78211" extrusionOk="0">
                  <a:moveTo>
                    <a:pt x="1270" y="78212"/>
                  </a:moveTo>
                  <a:lnTo>
                    <a:pt x="2539" y="78212"/>
                  </a:lnTo>
                  <a:lnTo>
                    <a:pt x="2539" y="0"/>
                  </a:lnTo>
                  <a:lnTo>
                    <a:pt x="2539" y="0"/>
                  </a:lnTo>
                  <a:lnTo>
                    <a:pt x="0" y="0"/>
                  </a:lnTo>
                  <a:lnTo>
                    <a:pt x="0" y="7808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1" name="Google Shape;2511;p22"/>
            <p:cNvSpPr/>
            <p:nvPr/>
          </p:nvSpPr>
          <p:spPr>
            <a:xfrm>
              <a:off x="1544679" y="6456186"/>
              <a:ext cx="431306" cy="6602"/>
            </a:xfrm>
            <a:custGeom>
              <a:avLst/>
              <a:gdLst/>
              <a:ahLst/>
              <a:cxnLst/>
              <a:rect l="l" t="t" r="r" b="b"/>
              <a:pathLst>
                <a:path w="431306" h="6602" extrusionOk="0">
                  <a:moveTo>
                    <a:pt x="0" y="0"/>
                  </a:moveTo>
                  <a:lnTo>
                    <a:pt x="431307" y="0"/>
                  </a:lnTo>
                  <a:lnTo>
                    <a:pt x="431307" y="6602"/>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2" name="Google Shape;2512;p22"/>
            <p:cNvSpPr/>
            <p:nvPr/>
          </p:nvSpPr>
          <p:spPr>
            <a:xfrm>
              <a:off x="1543156" y="6464693"/>
              <a:ext cx="432830" cy="4697"/>
            </a:xfrm>
            <a:custGeom>
              <a:avLst/>
              <a:gdLst/>
              <a:ahLst/>
              <a:cxnLst/>
              <a:rect l="l" t="t" r="r" b="b"/>
              <a:pathLst>
                <a:path w="432830" h="4697" extrusionOk="0">
                  <a:moveTo>
                    <a:pt x="1524" y="635"/>
                  </a:moveTo>
                  <a:lnTo>
                    <a:pt x="1524" y="635"/>
                  </a:lnTo>
                  <a:cubicBezTo>
                    <a:pt x="1473" y="2120"/>
                    <a:pt x="940" y="3555"/>
                    <a:pt x="0" y="4698"/>
                  </a:cubicBezTo>
                  <a:lnTo>
                    <a:pt x="432830" y="4698"/>
                  </a:lnTo>
                  <a:lnTo>
                    <a:pt x="43283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3" name="Google Shape;2513;p22"/>
            <p:cNvSpPr/>
            <p:nvPr/>
          </p:nvSpPr>
          <p:spPr>
            <a:xfrm>
              <a:off x="3193599" y="6457018"/>
              <a:ext cx="50786" cy="6786"/>
            </a:xfrm>
            <a:custGeom>
              <a:avLst/>
              <a:gdLst/>
              <a:ahLst/>
              <a:cxnLst/>
              <a:rect l="l" t="t" r="r" b="b"/>
              <a:pathLst>
                <a:path w="50786" h="6786" extrusionOk="0">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4" name="Google Shape;2514;p22"/>
            <p:cNvSpPr/>
            <p:nvPr/>
          </p:nvSpPr>
          <p:spPr>
            <a:xfrm>
              <a:off x="3194741" y="6466089"/>
              <a:ext cx="50786" cy="4697"/>
            </a:xfrm>
            <a:custGeom>
              <a:avLst/>
              <a:gdLst/>
              <a:ahLst/>
              <a:cxnLst/>
              <a:rect l="l" t="t" r="r" b="b"/>
              <a:pathLst>
                <a:path w="50786" h="4697" extrusionOk="0">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5" name="Google Shape;2515;p22"/>
            <p:cNvSpPr/>
            <p:nvPr/>
          </p:nvSpPr>
          <p:spPr>
            <a:xfrm>
              <a:off x="3266985" y="5906163"/>
              <a:ext cx="15743" cy="14601"/>
            </a:xfrm>
            <a:custGeom>
              <a:avLst/>
              <a:gdLst/>
              <a:ahLst/>
              <a:cxnLst/>
              <a:rect l="l" t="t" r="r" b="b"/>
              <a:pathLst>
                <a:path w="15743" h="14601" extrusionOk="0">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6" name="Google Shape;2516;p22"/>
            <p:cNvSpPr/>
            <p:nvPr/>
          </p:nvSpPr>
          <p:spPr>
            <a:xfrm>
              <a:off x="3285142" y="5918733"/>
              <a:ext cx="12696" cy="12696"/>
            </a:xfrm>
            <a:custGeom>
              <a:avLst/>
              <a:gdLst/>
              <a:ahLst/>
              <a:cxnLst/>
              <a:rect l="l" t="t" r="r" b="b"/>
              <a:pathLst>
                <a:path w="12696" h="12696" extrusionOk="0">
                  <a:moveTo>
                    <a:pt x="0" y="0"/>
                  </a:moveTo>
                  <a:lnTo>
                    <a:pt x="0" y="0"/>
                  </a:lnTo>
                  <a:lnTo>
                    <a:pt x="0"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7" name="Google Shape;2517;p22"/>
            <p:cNvSpPr/>
            <p:nvPr/>
          </p:nvSpPr>
          <p:spPr>
            <a:xfrm>
              <a:off x="3244893" y="6456186"/>
              <a:ext cx="17140" cy="761"/>
            </a:xfrm>
            <a:custGeom>
              <a:avLst/>
              <a:gdLst/>
              <a:ahLst/>
              <a:cxnLst/>
              <a:rect l="l" t="t" r="r" b="b"/>
              <a:pathLst>
                <a:path w="17140" h="761" extrusionOk="0">
                  <a:moveTo>
                    <a:pt x="17141" y="762"/>
                  </a:moveTo>
                  <a:lnTo>
                    <a:pt x="17141" y="0"/>
                  </a:lnTo>
                  <a:lnTo>
                    <a:pt x="1016" y="0"/>
                  </a:lnTo>
                  <a:lnTo>
                    <a:pt x="0"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8" name="Google Shape;2518;p22"/>
            <p:cNvSpPr/>
            <p:nvPr/>
          </p:nvSpPr>
          <p:spPr>
            <a:xfrm>
              <a:off x="3275746" y="6462788"/>
              <a:ext cx="5967" cy="2412"/>
            </a:xfrm>
            <a:custGeom>
              <a:avLst/>
              <a:gdLst/>
              <a:ahLst/>
              <a:cxnLst/>
              <a:rect l="l" t="t" r="r" b="b"/>
              <a:pathLst>
                <a:path w="5967" h="2412" extrusionOk="0">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19" name="Google Shape;2519;p22"/>
            <p:cNvSpPr/>
            <p:nvPr/>
          </p:nvSpPr>
          <p:spPr>
            <a:xfrm>
              <a:off x="3282729" y="5918606"/>
              <a:ext cx="2412" cy="542405"/>
            </a:xfrm>
            <a:custGeom>
              <a:avLst/>
              <a:gdLst/>
              <a:ahLst/>
              <a:cxnLst/>
              <a:rect l="l" t="t" r="r" b="b"/>
              <a:pathLst>
                <a:path w="2412" h="542405" extrusionOk="0">
                  <a:moveTo>
                    <a:pt x="0" y="0"/>
                  </a:moveTo>
                  <a:lnTo>
                    <a:pt x="0" y="542405"/>
                  </a:lnTo>
                  <a:cubicBezTo>
                    <a:pt x="609" y="541491"/>
                    <a:pt x="1448" y="540755"/>
                    <a:pt x="2412" y="540247"/>
                  </a:cubicBezTo>
                  <a:lnTo>
                    <a:pt x="2412" y="127"/>
                  </a:lnTo>
                  <a:lnTo>
                    <a:pt x="0" y="1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0" name="Google Shape;2520;p22"/>
            <p:cNvSpPr/>
            <p:nvPr/>
          </p:nvSpPr>
          <p:spPr>
            <a:xfrm>
              <a:off x="3318788" y="5905528"/>
              <a:ext cx="196925" cy="2412"/>
            </a:xfrm>
            <a:custGeom>
              <a:avLst/>
              <a:gdLst/>
              <a:ahLst/>
              <a:cxnLst/>
              <a:rect l="l" t="t" r="r" b="b"/>
              <a:pathLst>
                <a:path w="196925" h="2412" extrusionOk="0">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1" name="Google Shape;2521;p22"/>
            <p:cNvSpPr/>
            <p:nvPr/>
          </p:nvSpPr>
          <p:spPr>
            <a:xfrm>
              <a:off x="3289458" y="5917590"/>
              <a:ext cx="762" cy="12696"/>
            </a:xfrm>
            <a:custGeom>
              <a:avLst/>
              <a:gdLst/>
              <a:ahLst/>
              <a:cxnLst/>
              <a:rect l="l" t="t" r="r" b="b"/>
              <a:pathLst>
                <a:path w="762" h="12696" extrusionOk="0">
                  <a:moveTo>
                    <a:pt x="762"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2" name="Google Shape;2522;p22"/>
            <p:cNvSpPr/>
            <p:nvPr/>
          </p:nvSpPr>
          <p:spPr>
            <a:xfrm>
              <a:off x="3294918" y="5912257"/>
              <a:ext cx="56" cy="888"/>
            </a:xfrm>
            <a:custGeom>
              <a:avLst/>
              <a:gdLst/>
              <a:ahLst/>
              <a:cxnLst/>
              <a:rect l="l" t="t" r="r" b="b"/>
              <a:pathLst>
                <a:path w="56" h="888" extrusionOk="0">
                  <a:moveTo>
                    <a:pt x="0" y="0"/>
                  </a:moveTo>
                  <a:cubicBezTo>
                    <a:pt x="12" y="296"/>
                    <a:pt x="12" y="593"/>
                    <a:pt x="0" y="889"/>
                  </a:cubicBezTo>
                  <a:cubicBezTo>
                    <a:pt x="76" y="597"/>
                    <a:pt x="76" y="292"/>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3" name="Google Shape;2523;p22"/>
            <p:cNvSpPr/>
            <p:nvPr/>
          </p:nvSpPr>
          <p:spPr>
            <a:xfrm>
              <a:off x="3277340" y="5912511"/>
              <a:ext cx="57" cy="1396"/>
            </a:xfrm>
            <a:custGeom>
              <a:avLst/>
              <a:gdLst/>
              <a:ahLst/>
              <a:cxnLst/>
              <a:rect l="l" t="t" r="r" b="b"/>
              <a:pathLst>
                <a:path w="57" h="1396" extrusionOk="0">
                  <a:moveTo>
                    <a:pt x="57" y="1397"/>
                  </a:moveTo>
                  <a:cubicBezTo>
                    <a:pt x="-19" y="933"/>
                    <a:pt x="-19" y="464"/>
                    <a:pt x="57" y="0"/>
                  </a:cubicBezTo>
                  <a:lnTo>
                    <a:pt x="57" y="0"/>
                  </a:lnTo>
                  <a:cubicBezTo>
                    <a:pt x="57" y="0"/>
                    <a:pt x="57" y="1143"/>
                    <a:pt x="57" y="13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4" name="Google Shape;2524;p22"/>
            <p:cNvSpPr/>
            <p:nvPr/>
          </p:nvSpPr>
          <p:spPr>
            <a:xfrm>
              <a:off x="3283872" y="5918606"/>
              <a:ext cx="3174" cy="761"/>
            </a:xfrm>
            <a:custGeom>
              <a:avLst/>
              <a:gdLst/>
              <a:ahLst/>
              <a:cxnLst/>
              <a:rect l="l" t="t" r="r" b="b"/>
              <a:pathLst>
                <a:path w="3174" h="761" extrusionOk="0">
                  <a:moveTo>
                    <a:pt x="1269" y="0"/>
                  </a:moveTo>
                  <a:lnTo>
                    <a:pt x="1269" y="0"/>
                  </a:lnTo>
                  <a:lnTo>
                    <a:pt x="3174" y="0"/>
                  </a:lnTo>
                  <a:lnTo>
                    <a:pt x="3174" y="0"/>
                  </a:lnTo>
                  <a:cubicBezTo>
                    <a:pt x="2196" y="505"/>
                    <a:pt x="1104" y="767"/>
                    <a:pt x="0" y="7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5" name="Google Shape;2525;p22"/>
            <p:cNvSpPr/>
            <p:nvPr/>
          </p:nvSpPr>
          <p:spPr>
            <a:xfrm>
              <a:off x="3281460" y="5918733"/>
              <a:ext cx="2412" cy="141"/>
            </a:xfrm>
            <a:custGeom>
              <a:avLst/>
              <a:gdLst/>
              <a:ahLst/>
              <a:cxnLst/>
              <a:rect l="l" t="t" r="r" b="b"/>
              <a:pathLst>
                <a:path w="2412" h="141" extrusionOk="0">
                  <a:moveTo>
                    <a:pt x="2412" y="0"/>
                  </a:moveTo>
                  <a:lnTo>
                    <a:pt x="2412" y="0"/>
                  </a:lnTo>
                  <a:cubicBezTo>
                    <a:pt x="1625" y="189"/>
                    <a:pt x="787" y="189"/>
                    <a:pt x="0" y="0"/>
                  </a:cubicBezTo>
                  <a:cubicBezTo>
                    <a:pt x="419" y="74"/>
                    <a:pt x="851" y="74"/>
                    <a:pt x="126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6" name="Google Shape;2526;p22"/>
            <p:cNvSpPr/>
            <p:nvPr/>
          </p:nvSpPr>
          <p:spPr>
            <a:xfrm>
              <a:off x="3515139" y="5806822"/>
              <a:ext cx="13970" cy="106662"/>
            </a:xfrm>
            <a:custGeom>
              <a:avLst/>
              <a:gdLst/>
              <a:ahLst/>
              <a:cxnLst/>
              <a:rect l="l" t="t" r="r" b="b"/>
              <a:pathLst>
                <a:path w="13970" h="106662" extrusionOk="0">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7" name="Google Shape;2527;p22"/>
            <p:cNvSpPr/>
            <p:nvPr/>
          </p:nvSpPr>
          <p:spPr>
            <a:xfrm>
              <a:off x="3294664" y="5909845"/>
              <a:ext cx="10665" cy="2412"/>
            </a:xfrm>
            <a:custGeom>
              <a:avLst/>
              <a:gdLst/>
              <a:ahLst/>
              <a:cxnLst/>
              <a:rect l="l" t="t" r="r" b="b"/>
              <a:pathLst>
                <a:path w="10665" h="2412" extrusionOk="0">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8" name="Google Shape;2528;p22"/>
            <p:cNvSpPr/>
            <p:nvPr/>
          </p:nvSpPr>
          <p:spPr>
            <a:xfrm>
              <a:off x="3287046" y="5917844"/>
              <a:ext cx="2412" cy="540373"/>
            </a:xfrm>
            <a:custGeom>
              <a:avLst/>
              <a:gdLst/>
              <a:ahLst/>
              <a:cxnLst/>
              <a:rect l="l" t="t" r="r" b="b"/>
              <a:pathLst>
                <a:path w="2412" h="540373" extrusionOk="0">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29" name="Google Shape;2529;p22"/>
            <p:cNvSpPr/>
            <p:nvPr/>
          </p:nvSpPr>
          <p:spPr>
            <a:xfrm>
              <a:off x="3319042" y="6466216"/>
              <a:ext cx="56" cy="1523"/>
            </a:xfrm>
            <a:custGeom>
              <a:avLst/>
              <a:gdLst/>
              <a:ahLst/>
              <a:cxnLst/>
              <a:rect l="l" t="t" r="r" b="b"/>
              <a:pathLst>
                <a:path w="56" h="1523" extrusionOk="0">
                  <a:moveTo>
                    <a:pt x="0" y="0"/>
                  </a:moveTo>
                  <a:lnTo>
                    <a:pt x="0" y="0"/>
                  </a:lnTo>
                  <a:cubicBezTo>
                    <a:pt x="64" y="508"/>
                    <a:pt x="64" y="1016"/>
                    <a:pt x="0" y="1524"/>
                  </a:cubicBezTo>
                  <a:cubicBezTo>
                    <a:pt x="76" y="1016"/>
                    <a:pt x="76"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0" name="Google Shape;2530;p22"/>
            <p:cNvSpPr/>
            <p:nvPr/>
          </p:nvSpPr>
          <p:spPr>
            <a:xfrm>
              <a:off x="3313836" y="6472565"/>
              <a:ext cx="1396" cy="12696"/>
            </a:xfrm>
            <a:custGeom>
              <a:avLst/>
              <a:gdLst/>
              <a:ahLst/>
              <a:cxnLst/>
              <a:rect l="l" t="t" r="r" b="b"/>
              <a:pathLst>
                <a:path w="1396" h="12696" extrusionOk="0">
                  <a:moveTo>
                    <a:pt x="0" y="0"/>
                  </a:moveTo>
                  <a:lnTo>
                    <a:pt x="0" y="0"/>
                  </a:lnTo>
                  <a:lnTo>
                    <a:pt x="139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1" name="Google Shape;2531;p22"/>
            <p:cNvSpPr/>
            <p:nvPr/>
          </p:nvSpPr>
          <p:spPr>
            <a:xfrm>
              <a:off x="3281403" y="6458033"/>
              <a:ext cx="29259" cy="13896"/>
            </a:xfrm>
            <a:custGeom>
              <a:avLst/>
              <a:gdLst/>
              <a:ahLst/>
              <a:cxnLst/>
              <a:rect l="l" t="t" r="r" b="b"/>
              <a:pathLst>
                <a:path w="29259" h="13896" extrusionOk="0">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2" name="Google Shape;2532;p22"/>
            <p:cNvSpPr/>
            <p:nvPr/>
          </p:nvSpPr>
          <p:spPr>
            <a:xfrm>
              <a:off x="3295172" y="5906671"/>
              <a:ext cx="10030" cy="4443"/>
            </a:xfrm>
            <a:custGeom>
              <a:avLst/>
              <a:gdLst/>
              <a:ahLst/>
              <a:cxnLst/>
              <a:rect l="l" t="t" r="r" b="b"/>
              <a:pathLst>
                <a:path w="10030" h="4443" extrusionOk="0">
                  <a:moveTo>
                    <a:pt x="10030" y="2539"/>
                  </a:moveTo>
                  <a:lnTo>
                    <a:pt x="10030" y="0"/>
                  </a:lnTo>
                  <a:lnTo>
                    <a:pt x="0" y="1905"/>
                  </a:lnTo>
                  <a:lnTo>
                    <a:pt x="0" y="4444"/>
                  </a:lnTo>
                  <a:lnTo>
                    <a:pt x="6475" y="3174"/>
                  </a:lnTo>
                  <a:lnTo>
                    <a:pt x="10030" y="2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3" name="Google Shape;2533;p22"/>
            <p:cNvSpPr/>
            <p:nvPr/>
          </p:nvSpPr>
          <p:spPr>
            <a:xfrm>
              <a:off x="3282856" y="6463669"/>
              <a:ext cx="6460" cy="2420"/>
            </a:xfrm>
            <a:custGeom>
              <a:avLst/>
              <a:gdLst/>
              <a:ahLst/>
              <a:cxnLst/>
              <a:rect l="l" t="t" r="r" b="b"/>
              <a:pathLst>
                <a:path w="6460" h="2420" extrusionOk="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4" name="Google Shape;2534;p22"/>
            <p:cNvSpPr/>
            <p:nvPr/>
          </p:nvSpPr>
          <p:spPr>
            <a:xfrm>
              <a:off x="3286158" y="5808474"/>
              <a:ext cx="32911" cy="17063"/>
            </a:xfrm>
            <a:custGeom>
              <a:avLst/>
              <a:gdLst/>
              <a:ahLst/>
              <a:cxnLst/>
              <a:rect l="l" t="t" r="r" b="b"/>
              <a:pathLst>
                <a:path w="32911" h="17063" extrusionOk="0">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5" name="Google Shape;2535;p22"/>
            <p:cNvSpPr/>
            <p:nvPr/>
          </p:nvSpPr>
          <p:spPr>
            <a:xfrm>
              <a:off x="3284634" y="5814746"/>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6" name="Google Shape;2536;p22"/>
            <p:cNvSpPr/>
            <p:nvPr/>
          </p:nvSpPr>
          <p:spPr>
            <a:xfrm>
              <a:off x="1544679" y="6462915"/>
              <a:ext cx="431306" cy="2412"/>
            </a:xfrm>
            <a:custGeom>
              <a:avLst/>
              <a:gdLst/>
              <a:ahLst/>
              <a:cxnLst/>
              <a:rect l="l" t="t" r="r" b="b"/>
              <a:pathLst>
                <a:path w="431306" h="2412" extrusionOk="0">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7" name="Google Shape;2537;p22"/>
            <p:cNvSpPr/>
            <p:nvPr/>
          </p:nvSpPr>
          <p:spPr>
            <a:xfrm>
              <a:off x="2580856" y="6463953"/>
              <a:ext cx="11350" cy="2504"/>
            </a:xfrm>
            <a:custGeom>
              <a:avLst/>
              <a:gdLst/>
              <a:ahLst/>
              <a:cxnLst/>
              <a:rect l="l" t="t" r="r" b="b"/>
              <a:pathLst>
                <a:path w="11350" h="2504" extrusionOk="0">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8" name="Google Shape;2538;p22"/>
            <p:cNvSpPr/>
            <p:nvPr/>
          </p:nvSpPr>
          <p:spPr>
            <a:xfrm>
              <a:off x="3194614" y="6462915"/>
              <a:ext cx="44692" cy="2412"/>
            </a:xfrm>
            <a:custGeom>
              <a:avLst/>
              <a:gdLst/>
              <a:ahLst/>
              <a:cxnLst/>
              <a:rect l="l" t="t" r="r" b="b"/>
              <a:pathLst>
                <a:path w="44692" h="2412" extrusionOk="0">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39" name="Google Shape;2539;p22"/>
            <p:cNvSpPr/>
            <p:nvPr/>
          </p:nvSpPr>
          <p:spPr>
            <a:xfrm>
              <a:off x="3269017" y="6471041"/>
              <a:ext cx="2666" cy="85"/>
            </a:xfrm>
            <a:custGeom>
              <a:avLst/>
              <a:gdLst/>
              <a:ahLst/>
              <a:cxnLst/>
              <a:rect l="l" t="t" r="r" b="b"/>
              <a:pathLst>
                <a:path w="2666" h="85" extrusionOk="0">
                  <a:moveTo>
                    <a:pt x="0" y="0"/>
                  </a:moveTo>
                  <a:lnTo>
                    <a:pt x="0" y="0"/>
                  </a:lnTo>
                  <a:cubicBezTo>
                    <a:pt x="889" y="114"/>
                    <a:pt x="1777" y="114"/>
                    <a:pt x="2666" y="0"/>
                  </a:cubicBezTo>
                  <a:cubicBezTo>
                    <a:pt x="1777" y="114"/>
                    <a:pt x="889" y="11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0" name="Google Shape;2540;p22"/>
            <p:cNvSpPr/>
            <p:nvPr/>
          </p:nvSpPr>
          <p:spPr>
            <a:xfrm>
              <a:off x="3274476" y="6467105"/>
              <a:ext cx="635" cy="1015"/>
            </a:xfrm>
            <a:custGeom>
              <a:avLst/>
              <a:gdLst/>
              <a:ahLst/>
              <a:cxnLst/>
              <a:rect l="l" t="t" r="r" b="b"/>
              <a:pathLst>
                <a:path w="635" h="1015" extrusionOk="0">
                  <a:moveTo>
                    <a:pt x="0" y="1016"/>
                  </a:moveTo>
                  <a:cubicBezTo>
                    <a:pt x="279" y="724"/>
                    <a:pt x="495" y="381"/>
                    <a:pt x="635" y="0"/>
                  </a:cubicBezTo>
                  <a:lnTo>
                    <a:pt x="635" y="0"/>
                  </a:lnTo>
                  <a:cubicBezTo>
                    <a:pt x="470" y="368"/>
                    <a:pt x="254" y="711"/>
                    <a:pt x="0" y="10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1" name="Google Shape;2541;p22"/>
            <p:cNvSpPr/>
            <p:nvPr/>
          </p:nvSpPr>
          <p:spPr>
            <a:xfrm>
              <a:off x="3275746" y="6464439"/>
              <a:ext cx="76" cy="1523"/>
            </a:xfrm>
            <a:custGeom>
              <a:avLst/>
              <a:gdLst/>
              <a:ahLst/>
              <a:cxnLst/>
              <a:rect l="l" t="t" r="r" b="b"/>
              <a:pathLst>
                <a:path w="76" h="1523" extrusionOk="0">
                  <a:moveTo>
                    <a:pt x="0" y="0"/>
                  </a:moveTo>
                  <a:lnTo>
                    <a:pt x="0" y="0"/>
                  </a:lnTo>
                  <a:cubicBezTo>
                    <a:pt x="64" y="508"/>
                    <a:pt x="64" y="1016"/>
                    <a:pt x="0" y="1524"/>
                  </a:cubicBezTo>
                  <a:lnTo>
                    <a:pt x="0" y="1524"/>
                  </a:lnTo>
                  <a:cubicBezTo>
                    <a:pt x="102" y="1016"/>
                    <a:pt x="102"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2" name="Google Shape;2542;p22"/>
            <p:cNvSpPr/>
            <p:nvPr/>
          </p:nvSpPr>
          <p:spPr>
            <a:xfrm>
              <a:off x="3240354" y="6456129"/>
              <a:ext cx="29170" cy="12438"/>
            </a:xfrm>
            <a:custGeom>
              <a:avLst/>
              <a:gdLst/>
              <a:ahLst/>
              <a:cxnLst/>
              <a:rect l="l" t="t" r="r" b="b"/>
              <a:pathLst>
                <a:path w="29170" h="12438" extrusionOk="0">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3" name="Google Shape;2543;p22"/>
            <p:cNvSpPr/>
            <p:nvPr/>
          </p:nvSpPr>
          <p:spPr>
            <a:xfrm>
              <a:off x="264218" y="5973455"/>
              <a:ext cx="15109" cy="15617"/>
            </a:xfrm>
            <a:custGeom>
              <a:avLst/>
              <a:gdLst/>
              <a:ahLst/>
              <a:cxnLst/>
              <a:rect l="l" t="t" r="r" b="b"/>
              <a:pathLst>
                <a:path w="15109" h="15617" extrusionOk="0">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4" name="Google Shape;2544;p22"/>
            <p:cNvSpPr/>
            <p:nvPr/>
          </p:nvSpPr>
          <p:spPr>
            <a:xfrm>
              <a:off x="257615" y="5980947"/>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5" name="Google Shape;2545;p22"/>
            <p:cNvSpPr/>
            <p:nvPr/>
          </p:nvSpPr>
          <p:spPr>
            <a:xfrm>
              <a:off x="258631" y="5982216"/>
              <a:ext cx="3174" cy="2158"/>
            </a:xfrm>
            <a:custGeom>
              <a:avLst/>
              <a:gdLst/>
              <a:ahLst/>
              <a:cxnLst/>
              <a:rect l="l" t="t" r="r" b="b"/>
              <a:pathLst>
                <a:path w="3174" h="2158" extrusionOk="0">
                  <a:moveTo>
                    <a:pt x="508" y="381"/>
                  </a:moveTo>
                  <a:lnTo>
                    <a:pt x="3174" y="2158"/>
                  </a:lnTo>
                  <a:lnTo>
                    <a:pt x="3174" y="1270"/>
                  </a:lnTo>
                  <a:cubicBezTo>
                    <a:pt x="2021" y="1139"/>
                    <a:pt x="926" y="70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6" name="Google Shape;2546;p22"/>
            <p:cNvSpPr/>
            <p:nvPr/>
          </p:nvSpPr>
          <p:spPr>
            <a:xfrm>
              <a:off x="1299760" y="6393534"/>
              <a:ext cx="69450" cy="57"/>
            </a:xfrm>
            <a:custGeom>
              <a:avLst/>
              <a:gdLst/>
              <a:ahLst/>
              <a:cxnLst/>
              <a:rect l="l" t="t" r="r" b="b"/>
              <a:pathLst>
                <a:path w="69450" h="57" extrusionOk="0">
                  <a:moveTo>
                    <a:pt x="1651" y="57"/>
                  </a:moveTo>
                  <a:lnTo>
                    <a:pt x="67673" y="57"/>
                  </a:lnTo>
                  <a:lnTo>
                    <a:pt x="69451" y="57"/>
                  </a:lnTo>
                  <a:lnTo>
                    <a:pt x="0" y="57"/>
                  </a:lnTo>
                  <a:cubicBezTo>
                    <a:pt x="546" y="-19"/>
                    <a:pt x="1105" y="-19"/>
                    <a:pt x="1651" y="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7" name="Google Shape;2547;p22"/>
            <p:cNvSpPr/>
            <p:nvPr/>
          </p:nvSpPr>
          <p:spPr>
            <a:xfrm>
              <a:off x="0" y="6199965"/>
              <a:ext cx="245173" cy="2412"/>
            </a:xfrm>
            <a:custGeom>
              <a:avLst/>
              <a:gdLst/>
              <a:ahLst/>
              <a:cxnLst/>
              <a:rect l="l" t="t" r="r" b="b"/>
              <a:pathLst>
                <a:path w="245173" h="2412" extrusionOk="0">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8" name="Google Shape;2548;p22"/>
            <p:cNvSpPr/>
            <p:nvPr/>
          </p:nvSpPr>
          <p:spPr>
            <a:xfrm>
              <a:off x="702888" y="6082648"/>
              <a:ext cx="1045" cy="2920"/>
            </a:xfrm>
            <a:custGeom>
              <a:avLst/>
              <a:gdLst/>
              <a:ahLst/>
              <a:cxnLst/>
              <a:rect l="l" t="t" r="r" b="b"/>
              <a:pathLst>
                <a:path w="1045" h="2920" extrusionOk="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49" name="Google Shape;2549;p22"/>
            <p:cNvSpPr/>
            <p:nvPr/>
          </p:nvSpPr>
          <p:spPr>
            <a:xfrm>
              <a:off x="269296" y="4974348"/>
              <a:ext cx="50" cy="1396"/>
            </a:xfrm>
            <a:custGeom>
              <a:avLst/>
              <a:gdLst/>
              <a:ahLst/>
              <a:cxnLst/>
              <a:rect l="l" t="t" r="r" b="b"/>
              <a:pathLst>
                <a:path w="50" h="1396" extrusionOk="0">
                  <a:moveTo>
                    <a:pt x="0" y="0"/>
                  </a:moveTo>
                  <a:lnTo>
                    <a:pt x="0" y="0"/>
                  </a:lnTo>
                  <a:cubicBezTo>
                    <a:pt x="42" y="465"/>
                    <a:pt x="42" y="932"/>
                    <a:pt x="0" y="1397"/>
                  </a:cubicBezTo>
                  <a:cubicBezTo>
                    <a:pt x="67" y="933"/>
                    <a:pt x="67" y="463"/>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0" name="Google Shape;2550;p22"/>
            <p:cNvSpPr/>
            <p:nvPr/>
          </p:nvSpPr>
          <p:spPr>
            <a:xfrm>
              <a:off x="257615" y="4958223"/>
              <a:ext cx="11680" cy="15997"/>
            </a:xfrm>
            <a:custGeom>
              <a:avLst/>
              <a:gdLst/>
              <a:ahLst/>
              <a:cxnLst/>
              <a:rect l="l" t="t" r="r" b="b"/>
              <a:pathLst>
                <a:path w="11680" h="15997" extrusionOk="0">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1" name="Google Shape;2551;p22"/>
            <p:cNvSpPr/>
            <p:nvPr/>
          </p:nvSpPr>
          <p:spPr>
            <a:xfrm>
              <a:off x="251775" y="4967746"/>
              <a:ext cx="3301" cy="8252"/>
            </a:xfrm>
            <a:custGeom>
              <a:avLst/>
              <a:gdLst/>
              <a:ahLst/>
              <a:cxnLst/>
              <a:rect l="l" t="t" r="r" b="b"/>
              <a:pathLst>
                <a:path w="3301" h="8252" extrusionOk="0">
                  <a:moveTo>
                    <a:pt x="0" y="0"/>
                  </a:moveTo>
                  <a:lnTo>
                    <a:pt x="3301" y="8253"/>
                  </a:lnTo>
                  <a:lnTo>
                    <a:pt x="3301"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2" name="Google Shape;2552;p22"/>
            <p:cNvSpPr/>
            <p:nvPr/>
          </p:nvSpPr>
          <p:spPr>
            <a:xfrm>
              <a:off x="255076" y="4967238"/>
              <a:ext cx="2539" cy="1111854"/>
            </a:xfrm>
            <a:custGeom>
              <a:avLst/>
              <a:gdLst/>
              <a:ahLst/>
              <a:cxnLst/>
              <a:rect l="l" t="t" r="r" b="b"/>
              <a:pathLst>
                <a:path w="2539" h="1111854" extrusionOk="0">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3" name="Google Shape;2553;p22"/>
            <p:cNvSpPr/>
            <p:nvPr/>
          </p:nvSpPr>
          <p:spPr>
            <a:xfrm>
              <a:off x="261805" y="5983486"/>
              <a:ext cx="2412" cy="96114"/>
            </a:xfrm>
            <a:custGeom>
              <a:avLst/>
              <a:gdLst/>
              <a:ahLst/>
              <a:cxnLst/>
              <a:rect l="l" t="t" r="r" b="b"/>
              <a:pathLst>
                <a:path w="2412" h="96114" extrusionOk="0">
                  <a:moveTo>
                    <a:pt x="2412" y="0"/>
                  </a:moveTo>
                  <a:lnTo>
                    <a:pt x="1143" y="0"/>
                  </a:lnTo>
                  <a:lnTo>
                    <a:pt x="0" y="0"/>
                  </a:lnTo>
                  <a:lnTo>
                    <a:pt x="0" y="96114"/>
                  </a:lnTo>
                  <a:lnTo>
                    <a:pt x="2412" y="96114"/>
                  </a:ln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4" name="Google Shape;2554;p22"/>
            <p:cNvSpPr/>
            <p:nvPr/>
          </p:nvSpPr>
          <p:spPr>
            <a:xfrm>
              <a:off x="1372893" y="6407177"/>
              <a:ext cx="2539" cy="142"/>
            </a:xfrm>
            <a:custGeom>
              <a:avLst/>
              <a:gdLst/>
              <a:ahLst/>
              <a:cxnLst/>
              <a:rect l="l" t="t" r="r" b="b"/>
              <a:pathLst>
                <a:path w="2539" h="142" extrusionOk="0">
                  <a:moveTo>
                    <a:pt x="0" y="0"/>
                  </a:moveTo>
                  <a:lnTo>
                    <a:pt x="0" y="0"/>
                  </a:lnTo>
                  <a:lnTo>
                    <a:pt x="1524" y="0"/>
                  </a:lnTo>
                  <a:lnTo>
                    <a:pt x="2539" y="0"/>
                  </a:lnTo>
                  <a:cubicBezTo>
                    <a:pt x="1701" y="190"/>
                    <a:pt x="838" y="19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5" name="Google Shape;2555;p22"/>
            <p:cNvSpPr/>
            <p:nvPr/>
          </p:nvSpPr>
          <p:spPr>
            <a:xfrm>
              <a:off x="1379749" y="6400828"/>
              <a:ext cx="47" cy="1523"/>
            </a:xfrm>
            <a:custGeom>
              <a:avLst/>
              <a:gdLst/>
              <a:ahLst/>
              <a:cxnLst/>
              <a:rect l="l" t="t" r="r" b="b"/>
              <a:pathLst>
                <a:path w="47" h="1523" extrusionOk="0">
                  <a:moveTo>
                    <a:pt x="0" y="0"/>
                  </a:moveTo>
                  <a:lnTo>
                    <a:pt x="0" y="0"/>
                  </a:lnTo>
                  <a:cubicBezTo>
                    <a:pt x="64" y="508"/>
                    <a:pt x="64" y="1016"/>
                    <a:pt x="0" y="1524"/>
                  </a:cubicBezTo>
                  <a:cubicBezTo>
                    <a:pt x="51" y="1016"/>
                    <a:pt x="51" y="5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6" name="Google Shape;2556;p22"/>
            <p:cNvSpPr/>
            <p:nvPr/>
          </p:nvSpPr>
          <p:spPr>
            <a:xfrm>
              <a:off x="1367687" y="6393464"/>
              <a:ext cx="6729" cy="12696"/>
            </a:xfrm>
            <a:custGeom>
              <a:avLst/>
              <a:gdLst/>
              <a:ahLst/>
              <a:cxnLst/>
              <a:rect l="l" t="t" r="r" b="b"/>
              <a:pathLst>
                <a:path w="6729" h="12696" extrusionOk="0">
                  <a:moveTo>
                    <a:pt x="5206" y="0"/>
                  </a:moveTo>
                  <a:lnTo>
                    <a:pt x="6729" y="0"/>
                  </a:lnTo>
                  <a:lnTo>
                    <a:pt x="5713" y="0"/>
                  </a:lnTo>
                  <a:lnTo>
                    <a:pt x="1778" y="0"/>
                  </a:lnTo>
                  <a:lnTo>
                    <a:pt x="177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7" name="Google Shape;2557;p22"/>
            <p:cNvSpPr/>
            <p:nvPr/>
          </p:nvSpPr>
          <p:spPr>
            <a:xfrm>
              <a:off x="1301411" y="6394267"/>
              <a:ext cx="77154" cy="12544"/>
            </a:xfrm>
            <a:custGeom>
              <a:avLst/>
              <a:gdLst/>
              <a:ahLst/>
              <a:cxnLst/>
              <a:rect l="l" t="t" r="r" b="b"/>
              <a:pathLst>
                <a:path w="77154" h="12544" extrusionOk="0">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8" name="Google Shape;2558;p22"/>
            <p:cNvSpPr/>
            <p:nvPr/>
          </p:nvSpPr>
          <p:spPr>
            <a:xfrm>
              <a:off x="1296840" y="6399240"/>
              <a:ext cx="13077" cy="465908"/>
            </a:xfrm>
            <a:custGeom>
              <a:avLst/>
              <a:gdLst/>
              <a:ahLst/>
              <a:cxnLst/>
              <a:rect l="l" t="t" r="r" b="b"/>
              <a:pathLst>
                <a:path w="13077" h="465908" extrusionOk="0">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59" name="Google Shape;2559;p22"/>
            <p:cNvSpPr/>
            <p:nvPr/>
          </p:nvSpPr>
          <p:spPr>
            <a:xfrm>
              <a:off x="259012" y="6398797"/>
              <a:ext cx="432068" cy="2666"/>
            </a:xfrm>
            <a:custGeom>
              <a:avLst/>
              <a:gdLst/>
              <a:ahLst/>
              <a:cxnLst/>
              <a:rect l="l" t="t" r="r" b="b"/>
              <a:pathLst>
                <a:path w="432068" h="2666" extrusionOk="0">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0" name="Google Shape;2560;p22"/>
            <p:cNvSpPr/>
            <p:nvPr/>
          </p:nvSpPr>
          <p:spPr>
            <a:xfrm>
              <a:off x="245046" y="6398797"/>
              <a:ext cx="13331" cy="465716"/>
            </a:xfrm>
            <a:custGeom>
              <a:avLst/>
              <a:gdLst/>
              <a:ahLst/>
              <a:cxnLst/>
              <a:rect l="l" t="t" r="r" b="b"/>
              <a:pathLst>
                <a:path w="13331" h="465716" extrusionOk="0">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1" name="Google Shape;2561;p22"/>
            <p:cNvSpPr/>
            <p:nvPr/>
          </p:nvSpPr>
          <p:spPr>
            <a:xfrm>
              <a:off x="1294681" y="6393534"/>
              <a:ext cx="6729" cy="2088"/>
            </a:xfrm>
            <a:custGeom>
              <a:avLst/>
              <a:gdLst/>
              <a:ahLst/>
              <a:cxnLst/>
              <a:rect l="l" t="t" r="r" b="b"/>
              <a:pathLst>
                <a:path w="6729" h="2088" extrusionOk="0">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2" name="Google Shape;2562;p22"/>
            <p:cNvSpPr/>
            <p:nvPr/>
          </p:nvSpPr>
          <p:spPr>
            <a:xfrm>
              <a:off x="1293920" y="6405018"/>
              <a:ext cx="5840" cy="1523"/>
            </a:xfrm>
            <a:custGeom>
              <a:avLst/>
              <a:gdLst/>
              <a:ahLst/>
              <a:cxnLst/>
              <a:rect l="l" t="t" r="r" b="b"/>
              <a:pathLst>
                <a:path w="5840" h="1523" extrusionOk="0">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3" name="Google Shape;2563;p22"/>
            <p:cNvSpPr/>
            <p:nvPr/>
          </p:nvSpPr>
          <p:spPr>
            <a:xfrm>
              <a:off x="1298871" y="6394775"/>
              <a:ext cx="12236" cy="13249"/>
            </a:xfrm>
            <a:custGeom>
              <a:avLst/>
              <a:gdLst/>
              <a:ahLst/>
              <a:cxnLst/>
              <a:rect l="l" t="t" r="r" b="b"/>
              <a:pathLst>
                <a:path w="12236" h="13249" extrusionOk="0">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4" name="Google Shape;2564;p22"/>
            <p:cNvSpPr/>
            <p:nvPr/>
          </p:nvSpPr>
          <p:spPr>
            <a:xfrm>
              <a:off x="258758" y="6401463"/>
              <a:ext cx="44" cy="1269"/>
            </a:xfrm>
            <a:custGeom>
              <a:avLst/>
              <a:gdLst/>
              <a:ahLst/>
              <a:cxnLst/>
              <a:rect l="l" t="t" r="r" b="b"/>
              <a:pathLst>
                <a:path w="44" h="1269" extrusionOk="0">
                  <a:moveTo>
                    <a:pt x="0" y="0"/>
                  </a:moveTo>
                  <a:cubicBezTo>
                    <a:pt x="60" y="419"/>
                    <a:pt x="60" y="851"/>
                    <a:pt x="0" y="1270"/>
                  </a:cubicBezTo>
                  <a:cubicBezTo>
                    <a:pt x="0" y="1270"/>
                    <a:pt x="0" y="508"/>
                    <a:pt x="0" y="1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5" name="Google Shape;2565;p22"/>
            <p:cNvSpPr/>
            <p:nvPr/>
          </p:nvSpPr>
          <p:spPr>
            <a:xfrm>
              <a:off x="249743" y="6407303"/>
              <a:ext cx="3935" cy="47"/>
            </a:xfrm>
            <a:custGeom>
              <a:avLst/>
              <a:gdLst/>
              <a:ahLst/>
              <a:cxnLst/>
              <a:rect l="l" t="t" r="r" b="b"/>
              <a:pathLst>
                <a:path w="3935" h="47" extrusionOk="0">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6" name="Google Shape;2566;p22"/>
            <p:cNvSpPr/>
            <p:nvPr/>
          </p:nvSpPr>
          <p:spPr>
            <a:xfrm>
              <a:off x="2005950" y="6463550"/>
              <a:ext cx="13712" cy="400963"/>
            </a:xfrm>
            <a:custGeom>
              <a:avLst/>
              <a:gdLst/>
              <a:ahLst/>
              <a:cxnLst/>
              <a:rect l="l" t="t" r="r" b="b"/>
              <a:pathLst>
                <a:path w="13712" h="400963" extrusionOk="0">
                  <a:moveTo>
                    <a:pt x="6856" y="6856"/>
                  </a:moveTo>
                  <a:cubicBezTo>
                    <a:pt x="3072" y="6856"/>
                    <a:pt x="0" y="3783"/>
                    <a:pt x="0" y="0"/>
                  </a:cubicBezTo>
                  <a:lnTo>
                    <a:pt x="0" y="400963"/>
                  </a:lnTo>
                  <a:lnTo>
                    <a:pt x="13712" y="400963"/>
                  </a:lnTo>
                  <a:lnTo>
                    <a:pt x="13712" y="736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7" name="Google Shape;2567;p22"/>
            <p:cNvSpPr/>
            <p:nvPr/>
          </p:nvSpPr>
          <p:spPr>
            <a:xfrm>
              <a:off x="2005950" y="6460884"/>
              <a:ext cx="346365" cy="13585"/>
            </a:xfrm>
            <a:custGeom>
              <a:avLst/>
              <a:gdLst/>
              <a:ahLst/>
              <a:cxnLst/>
              <a:rect l="l" t="t" r="r" b="b"/>
              <a:pathLst>
                <a:path w="346365" h="13585" extrusionOk="0">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8" name="Google Shape;2568;p22"/>
            <p:cNvSpPr/>
            <p:nvPr/>
          </p:nvSpPr>
          <p:spPr>
            <a:xfrm>
              <a:off x="2345459" y="6460884"/>
              <a:ext cx="39613" cy="13839"/>
            </a:xfrm>
            <a:custGeom>
              <a:avLst/>
              <a:gdLst/>
              <a:ahLst/>
              <a:cxnLst/>
              <a:rect l="l" t="t" r="r" b="b"/>
              <a:pathLst>
                <a:path w="39613" h="13839" extrusionOk="0">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9" name="Google Shape;2569;p22"/>
            <p:cNvSpPr/>
            <p:nvPr/>
          </p:nvSpPr>
          <p:spPr>
            <a:xfrm>
              <a:off x="2385073" y="6465962"/>
              <a:ext cx="12696" cy="1777"/>
            </a:xfrm>
            <a:custGeom>
              <a:avLst/>
              <a:gdLst/>
              <a:ahLst/>
              <a:cxnLst/>
              <a:rect l="l" t="t" r="r" b="b"/>
              <a:pathLst>
                <a:path w="12696" h="1777" extrusionOk="0">
                  <a:moveTo>
                    <a:pt x="0" y="1778"/>
                  </a:moveTo>
                  <a:cubicBezTo>
                    <a:pt x="0" y="1778"/>
                    <a:pt x="0" y="1778"/>
                    <a:pt x="0" y="889"/>
                  </a:cubicBezTo>
                  <a:cubicBezTo>
                    <a:pt x="0" y="0"/>
                    <a:pt x="0" y="25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0" name="Google Shape;2570;p22"/>
            <p:cNvSpPr/>
            <p:nvPr/>
          </p:nvSpPr>
          <p:spPr>
            <a:xfrm>
              <a:off x="681836" y="5792019"/>
              <a:ext cx="322853" cy="13839"/>
            </a:xfrm>
            <a:custGeom>
              <a:avLst/>
              <a:gdLst/>
              <a:ahLst/>
              <a:cxnLst/>
              <a:rect l="l" t="t" r="r" b="b"/>
              <a:pathLst>
                <a:path w="322853" h="13839" extrusionOk="0">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1" name="Google Shape;2571;p22"/>
            <p:cNvSpPr/>
            <p:nvPr/>
          </p:nvSpPr>
          <p:spPr>
            <a:xfrm>
              <a:off x="3522316" y="6462026"/>
              <a:ext cx="82020" cy="13839"/>
            </a:xfrm>
            <a:custGeom>
              <a:avLst/>
              <a:gdLst/>
              <a:ahLst/>
              <a:cxnLst/>
              <a:rect l="l" t="t" r="r" b="b"/>
              <a:pathLst>
                <a:path w="82020" h="13839" extrusionOk="0">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2" name="Google Shape;2572;p22"/>
            <p:cNvSpPr/>
            <p:nvPr/>
          </p:nvSpPr>
          <p:spPr>
            <a:xfrm>
              <a:off x="3374780" y="6461900"/>
              <a:ext cx="154899" cy="13840"/>
            </a:xfrm>
            <a:custGeom>
              <a:avLst/>
              <a:gdLst/>
              <a:ahLst/>
              <a:cxnLst/>
              <a:rect l="l" t="t" r="r" b="b"/>
              <a:pathLst>
                <a:path w="154899" h="13840" extrusionOk="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3" name="Google Shape;2573;p22"/>
            <p:cNvSpPr/>
            <p:nvPr/>
          </p:nvSpPr>
          <p:spPr>
            <a:xfrm>
              <a:off x="640548" y="5604615"/>
              <a:ext cx="13840" cy="189435"/>
            </a:xfrm>
            <a:custGeom>
              <a:avLst/>
              <a:gdLst/>
              <a:ahLst/>
              <a:cxnLst/>
              <a:rect l="l" t="t" r="r" b="b"/>
              <a:pathLst>
                <a:path w="13840" h="189435" extrusionOk="0">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4" name="Google Shape;2574;p22"/>
            <p:cNvSpPr/>
            <p:nvPr/>
          </p:nvSpPr>
          <p:spPr>
            <a:xfrm>
              <a:off x="640548" y="5581253"/>
              <a:ext cx="13839" cy="30345"/>
            </a:xfrm>
            <a:custGeom>
              <a:avLst/>
              <a:gdLst/>
              <a:ahLst/>
              <a:cxnLst/>
              <a:rect l="l" t="t" r="r" b="b"/>
              <a:pathLst>
                <a:path w="13839" h="30345" extrusionOk="0">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5" name="Google Shape;2575;p22"/>
            <p:cNvSpPr/>
            <p:nvPr/>
          </p:nvSpPr>
          <p:spPr>
            <a:xfrm>
              <a:off x="1009668" y="5759134"/>
              <a:ext cx="183439" cy="13839"/>
            </a:xfrm>
            <a:custGeom>
              <a:avLst/>
              <a:gdLst/>
              <a:ahLst/>
              <a:cxnLst/>
              <a:rect l="l" t="t" r="r" b="b"/>
              <a:pathLst>
                <a:path w="183439" h="13839" extrusionOk="0">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6" name="Google Shape;2576;p22"/>
            <p:cNvSpPr/>
            <p:nvPr/>
          </p:nvSpPr>
          <p:spPr>
            <a:xfrm>
              <a:off x="1184474" y="5759769"/>
              <a:ext cx="24758" cy="13839"/>
            </a:xfrm>
            <a:custGeom>
              <a:avLst/>
              <a:gdLst/>
              <a:ahLst/>
              <a:cxnLst/>
              <a:rect l="l" t="t" r="r" b="b"/>
              <a:pathLst>
                <a:path w="24758" h="13839" extrusionOk="0">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7" name="Google Shape;2577;p22"/>
            <p:cNvSpPr/>
            <p:nvPr/>
          </p:nvSpPr>
          <p:spPr>
            <a:xfrm>
              <a:off x="1530824" y="6756464"/>
              <a:ext cx="46231" cy="30726"/>
            </a:xfrm>
            <a:custGeom>
              <a:avLst/>
              <a:gdLst/>
              <a:ahLst/>
              <a:cxnLst/>
              <a:rect l="l" t="t" r="r" b="b"/>
              <a:pathLst>
                <a:path w="46231" h="30726" extrusionOk="0">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8" name="Google Shape;2578;p22"/>
            <p:cNvSpPr/>
            <p:nvPr/>
          </p:nvSpPr>
          <p:spPr>
            <a:xfrm>
              <a:off x="1567025" y="6776906"/>
              <a:ext cx="13839" cy="87607"/>
            </a:xfrm>
            <a:custGeom>
              <a:avLst/>
              <a:gdLst/>
              <a:ahLst/>
              <a:cxnLst/>
              <a:rect l="l" t="t" r="r" b="b"/>
              <a:pathLst>
                <a:path w="13839" h="87607" extrusionOk="0">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9" name="Google Shape;2579;p22"/>
            <p:cNvSpPr/>
            <p:nvPr/>
          </p:nvSpPr>
          <p:spPr>
            <a:xfrm>
              <a:off x="1202249" y="5759769"/>
              <a:ext cx="13839" cy="54976"/>
            </a:xfrm>
            <a:custGeom>
              <a:avLst/>
              <a:gdLst/>
              <a:ahLst/>
              <a:cxnLst/>
              <a:rect l="l" t="t" r="r" b="b"/>
              <a:pathLst>
                <a:path w="13839" h="54976" extrusionOk="0">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0" name="Google Shape;2580;p22"/>
            <p:cNvSpPr/>
            <p:nvPr/>
          </p:nvSpPr>
          <p:spPr>
            <a:xfrm>
              <a:off x="1202249" y="5807763"/>
              <a:ext cx="13839" cy="584939"/>
            </a:xfrm>
            <a:custGeom>
              <a:avLst/>
              <a:gdLst/>
              <a:ahLst/>
              <a:cxnLst/>
              <a:rect l="l" t="t" r="r" b="b"/>
              <a:pathLst>
                <a:path w="13839" h="584939" extrusionOk="0">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1" name="Google Shape;2581;p22"/>
            <p:cNvSpPr/>
            <p:nvPr/>
          </p:nvSpPr>
          <p:spPr>
            <a:xfrm>
              <a:off x="0" y="6392940"/>
              <a:ext cx="2793" cy="142"/>
            </a:xfrm>
            <a:custGeom>
              <a:avLst/>
              <a:gdLst/>
              <a:ahLst/>
              <a:cxnLst/>
              <a:rect l="l" t="t" r="r" b="b"/>
              <a:pathLst>
                <a:path w="2793" h="142" extrusionOk="0">
                  <a:moveTo>
                    <a:pt x="0" y="143"/>
                  </a:moveTo>
                  <a:lnTo>
                    <a:pt x="0" y="143"/>
                  </a:lnTo>
                  <a:cubicBezTo>
                    <a:pt x="921" y="-48"/>
                    <a:pt x="1872" y="-48"/>
                    <a:pt x="2793" y="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2" name="Google Shape;2582;p22"/>
            <p:cNvSpPr/>
            <p:nvPr/>
          </p:nvSpPr>
          <p:spPr>
            <a:xfrm>
              <a:off x="0" y="6406923"/>
              <a:ext cx="2793" cy="142"/>
            </a:xfrm>
            <a:custGeom>
              <a:avLst/>
              <a:gdLst/>
              <a:ahLst/>
              <a:cxnLst/>
              <a:rect l="l" t="t" r="r" b="b"/>
              <a:pathLst>
                <a:path w="2793" h="142" extrusionOk="0">
                  <a:moveTo>
                    <a:pt x="2793" y="0"/>
                  </a:moveTo>
                  <a:cubicBezTo>
                    <a:pt x="1872" y="190"/>
                    <a:pt x="921" y="190"/>
                    <a:pt x="0" y="0"/>
                  </a:cubicBezTo>
                  <a:lnTo>
                    <a:pt x="0" y="0"/>
                  </a:lnTo>
                  <a:lnTo>
                    <a:pt x="2793"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3" name="Google Shape;2583;p22"/>
            <p:cNvSpPr/>
            <p:nvPr/>
          </p:nvSpPr>
          <p:spPr>
            <a:xfrm>
              <a:off x="0" y="6392940"/>
              <a:ext cx="250759" cy="13982"/>
            </a:xfrm>
            <a:custGeom>
              <a:avLst/>
              <a:gdLst/>
              <a:ahLst/>
              <a:cxnLst/>
              <a:rect l="l" t="t" r="r" b="b"/>
              <a:pathLst>
                <a:path w="250759" h="13982" extrusionOk="0">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4" name="Google Shape;2584;p22"/>
            <p:cNvSpPr/>
            <p:nvPr/>
          </p:nvSpPr>
          <p:spPr>
            <a:xfrm>
              <a:off x="0" y="4954033"/>
              <a:ext cx="162898" cy="13712"/>
            </a:xfrm>
            <a:custGeom>
              <a:avLst/>
              <a:gdLst/>
              <a:ahLst/>
              <a:cxnLst/>
              <a:rect l="l" t="t" r="r" b="b"/>
              <a:pathLst>
                <a:path w="162898" h="13712" extrusionOk="0">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5" name="Google Shape;2585;p22"/>
            <p:cNvSpPr/>
            <p:nvPr/>
          </p:nvSpPr>
          <p:spPr>
            <a:xfrm>
              <a:off x="156042" y="4954659"/>
              <a:ext cx="107289" cy="13848"/>
            </a:xfrm>
            <a:custGeom>
              <a:avLst/>
              <a:gdLst/>
              <a:ahLst/>
              <a:cxnLst/>
              <a:rect l="l" t="t" r="r" b="b"/>
              <a:pathLst>
                <a:path w="107289" h="13848" extrusionOk="0">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6" name="Google Shape;2586;p22"/>
            <p:cNvSpPr/>
            <p:nvPr/>
          </p:nvSpPr>
          <p:spPr>
            <a:xfrm>
              <a:off x="282501" y="6075283"/>
              <a:ext cx="133061" cy="4316"/>
            </a:xfrm>
            <a:custGeom>
              <a:avLst/>
              <a:gdLst/>
              <a:ahLst/>
              <a:cxnLst/>
              <a:rect l="l" t="t" r="r" b="b"/>
              <a:pathLst>
                <a:path w="133061" h="4316" extrusionOk="0">
                  <a:moveTo>
                    <a:pt x="133061" y="0"/>
                  </a:moveTo>
                  <a:lnTo>
                    <a:pt x="0" y="0"/>
                  </a:lnTo>
                  <a:lnTo>
                    <a:pt x="0" y="4317"/>
                  </a:lnTo>
                  <a:lnTo>
                    <a:pt x="126967" y="4317"/>
                  </a:lnTo>
                  <a:cubicBezTo>
                    <a:pt x="127994" y="1816"/>
                    <a:pt x="130366" y="140"/>
                    <a:pt x="133061"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7" name="Google Shape;2587;p22"/>
            <p:cNvSpPr/>
            <p:nvPr/>
          </p:nvSpPr>
          <p:spPr>
            <a:xfrm>
              <a:off x="475237" y="6069570"/>
              <a:ext cx="13077" cy="10538"/>
            </a:xfrm>
            <a:custGeom>
              <a:avLst/>
              <a:gdLst/>
              <a:ahLst/>
              <a:cxnLst/>
              <a:rect l="l" t="t" r="r" b="b"/>
              <a:pathLst>
                <a:path w="13077" h="10538" extrusionOk="0">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8" name="Google Shape;2588;p22"/>
            <p:cNvSpPr/>
            <p:nvPr/>
          </p:nvSpPr>
          <p:spPr>
            <a:xfrm>
              <a:off x="269931" y="5740597"/>
              <a:ext cx="145631" cy="13712"/>
            </a:xfrm>
            <a:custGeom>
              <a:avLst/>
              <a:gdLst/>
              <a:ahLst/>
              <a:cxnLst/>
              <a:rect l="l" t="t" r="r" b="b"/>
              <a:pathLst>
                <a:path w="145631" h="13712" extrusionOk="0">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9" name="Google Shape;2589;p22"/>
            <p:cNvSpPr/>
            <p:nvPr/>
          </p:nvSpPr>
          <p:spPr>
            <a:xfrm>
              <a:off x="1530792" y="6464693"/>
              <a:ext cx="13887" cy="7871"/>
            </a:xfrm>
            <a:custGeom>
              <a:avLst/>
              <a:gdLst/>
              <a:ahLst/>
              <a:cxnLst/>
              <a:rect l="l" t="t" r="r" b="b"/>
              <a:pathLst>
                <a:path w="13887" h="7871" extrusionOk="0">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0" name="Google Shape;2590;p22"/>
            <p:cNvSpPr/>
            <p:nvPr/>
          </p:nvSpPr>
          <p:spPr>
            <a:xfrm>
              <a:off x="3305329" y="5900068"/>
              <a:ext cx="13760" cy="11046"/>
            </a:xfrm>
            <a:custGeom>
              <a:avLst/>
              <a:gdLst/>
              <a:ahLst/>
              <a:cxnLst/>
              <a:rect l="l" t="t" r="r" b="b"/>
              <a:pathLst>
                <a:path w="13760" h="11046" extrusionOk="0">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1" name="Google Shape;2591;p22"/>
            <p:cNvSpPr/>
            <p:nvPr/>
          </p:nvSpPr>
          <p:spPr>
            <a:xfrm>
              <a:off x="3304695" y="5904258"/>
              <a:ext cx="13759" cy="568306"/>
            </a:xfrm>
            <a:custGeom>
              <a:avLst/>
              <a:gdLst/>
              <a:ahLst/>
              <a:cxnLst/>
              <a:rect l="l" t="t" r="r" b="b"/>
              <a:pathLst>
                <a:path w="13759" h="568306" extrusionOk="0">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2" name="Google Shape;2592;p22"/>
            <p:cNvSpPr/>
            <p:nvPr/>
          </p:nvSpPr>
          <p:spPr>
            <a:xfrm>
              <a:off x="2398913" y="6456186"/>
              <a:ext cx="174325" cy="13839"/>
            </a:xfrm>
            <a:custGeom>
              <a:avLst/>
              <a:gdLst/>
              <a:ahLst/>
              <a:cxnLst/>
              <a:rect l="l" t="t" r="r" b="b"/>
              <a:pathLst>
                <a:path w="174325" h="13839" extrusionOk="0">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3" name="Google Shape;2593;p22"/>
            <p:cNvSpPr/>
            <p:nvPr/>
          </p:nvSpPr>
          <p:spPr>
            <a:xfrm>
              <a:off x="2566636" y="6457075"/>
              <a:ext cx="13426" cy="13839"/>
            </a:xfrm>
            <a:custGeom>
              <a:avLst/>
              <a:gdLst/>
              <a:ahLst/>
              <a:cxnLst/>
              <a:rect l="l" t="t" r="r" b="b"/>
              <a:pathLst>
                <a:path w="13426" h="13839" extrusionOk="0">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4" name="Google Shape;2594;p22"/>
            <p:cNvSpPr/>
            <p:nvPr/>
          </p:nvSpPr>
          <p:spPr>
            <a:xfrm>
              <a:off x="3284888" y="5813005"/>
              <a:ext cx="10335" cy="7962"/>
            </a:xfrm>
            <a:custGeom>
              <a:avLst/>
              <a:gdLst/>
              <a:ahLst/>
              <a:cxnLst/>
              <a:rect l="l" t="t" r="r" b="b"/>
              <a:pathLst>
                <a:path w="10335" h="7962" extrusionOk="0">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5" name="Google Shape;2595;p22"/>
            <p:cNvSpPr/>
            <p:nvPr/>
          </p:nvSpPr>
          <p:spPr>
            <a:xfrm>
              <a:off x="3286284" y="5814656"/>
              <a:ext cx="7929" cy="103441"/>
            </a:xfrm>
            <a:custGeom>
              <a:avLst/>
              <a:gdLst/>
              <a:ahLst/>
              <a:cxnLst/>
              <a:rect l="l" t="t" r="r" b="b"/>
              <a:pathLst>
                <a:path w="7929" h="103441" extrusionOk="0">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6" name="Google Shape;2596;p22"/>
            <p:cNvSpPr/>
            <p:nvPr/>
          </p:nvSpPr>
          <p:spPr>
            <a:xfrm>
              <a:off x="3262034" y="5907633"/>
              <a:ext cx="13839" cy="555536"/>
            </a:xfrm>
            <a:custGeom>
              <a:avLst/>
              <a:gdLst/>
              <a:ahLst/>
              <a:cxnLst/>
              <a:rect l="l" t="t" r="r" b="b"/>
              <a:pathLst>
                <a:path w="13839" h="555536" extrusionOk="0">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7" name="Google Shape;2597;p22"/>
            <p:cNvSpPr/>
            <p:nvPr/>
          </p:nvSpPr>
          <p:spPr>
            <a:xfrm>
              <a:off x="3261907" y="6456313"/>
              <a:ext cx="13887" cy="14940"/>
            </a:xfrm>
            <a:custGeom>
              <a:avLst/>
              <a:gdLst/>
              <a:ahLst/>
              <a:cxnLst/>
              <a:rect l="l" t="t" r="r" b="b"/>
              <a:pathLst>
                <a:path w="13887" h="14940" extrusionOk="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8" name="Google Shape;2598;p22"/>
            <p:cNvSpPr/>
            <p:nvPr/>
          </p:nvSpPr>
          <p:spPr>
            <a:xfrm>
              <a:off x="244284" y="6401082"/>
              <a:ext cx="13884" cy="6856"/>
            </a:xfrm>
            <a:custGeom>
              <a:avLst/>
              <a:gdLst/>
              <a:ahLst/>
              <a:cxnLst/>
              <a:rect l="l" t="t" r="r" b="b"/>
              <a:pathLst>
                <a:path w="13884" h="6856" extrusionOk="0">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9" name="Google Shape;2599;p22"/>
            <p:cNvSpPr/>
            <p:nvPr/>
          </p:nvSpPr>
          <p:spPr>
            <a:xfrm>
              <a:off x="256727" y="4969777"/>
              <a:ext cx="13236" cy="777676"/>
            </a:xfrm>
            <a:custGeom>
              <a:avLst/>
              <a:gdLst/>
              <a:ahLst/>
              <a:cxnLst/>
              <a:rect l="l" t="t" r="r" b="b"/>
              <a:pathLst>
                <a:path w="13236" h="777676" extrusionOk="0">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0" name="Google Shape;2600;p22"/>
            <p:cNvSpPr/>
            <p:nvPr/>
          </p:nvSpPr>
          <p:spPr>
            <a:xfrm>
              <a:off x="256092" y="5740597"/>
              <a:ext cx="13839" cy="242888"/>
            </a:xfrm>
            <a:custGeom>
              <a:avLst/>
              <a:gdLst/>
              <a:ahLst/>
              <a:cxnLst/>
              <a:rect l="l" t="t" r="r" b="b"/>
              <a:pathLst>
                <a:path w="13839" h="242888" extrusionOk="0">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1" name="Google Shape;2601;p22"/>
            <p:cNvSpPr/>
            <p:nvPr/>
          </p:nvSpPr>
          <p:spPr>
            <a:xfrm>
              <a:off x="692477" y="6084171"/>
              <a:ext cx="12876" cy="315006"/>
            </a:xfrm>
            <a:custGeom>
              <a:avLst/>
              <a:gdLst/>
              <a:ahLst/>
              <a:cxnLst/>
              <a:rect l="l" t="t" r="r" b="b"/>
              <a:pathLst>
                <a:path w="12876" h="315006" extrusionOk="0">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2" name="Google Shape;2602;p22"/>
            <p:cNvSpPr/>
            <p:nvPr/>
          </p:nvSpPr>
          <p:spPr>
            <a:xfrm>
              <a:off x="691461" y="6402479"/>
              <a:ext cx="8506" cy="4452"/>
            </a:xfrm>
            <a:custGeom>
              <a:avLst/>
              <a:gdLst/>
              <a:ahLst/>
              <a:cxnLst/>
              <a:rect l="l" t="t" r="r" b="b"/>
              <a:pathLst>
                <a:path w="8506" h="4452" extrusionOk="0">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3" name="Google Shape;2603;p22"/>
            <p:cNvSpPr/>
            <p:nvPr/>
          </p:nvSpPr>
          <p:spPr>
            <a:xfrm>
              <a:off x="690781" y="6399558"/>
              <a:ext cx="45" cy="1523"/>
            </a:xfrm>
            <a:custGeom>
              <a:avLst/>
              <a:gdLst/>
              <a:ahLst/>
              <a:cxnLst/>
              <a:rect l="l" t="t" r="r" b="b"/>
              <a:pathLst>
                <a:path w="45" h="1523" extrusionOk="0">
                  <a:moveTo>
                    <a:pt x="46" y="0"/>
                  </a:moveTo>
                  <a:lnTo>
                    <a:pt x="46" y="0"/>
                  </a:lnTo>
                  <a:cubicBezTo>
                    <a:pt x="-15" y="508"/>
                    <a:pt x="-15" y="1016"/>
                    <a:pt x="46" y="1524"/>
                  </a:cubicBezTo>
                  <a:lnTo>
                    <a:pt x="46" y="1524"/>
                  </a:lnTo>
                  <a:cubicBezTo>
                    <a:pt x="-8" y="1016"/>
                    <a:pt x="-8" y="508"/>
                    <a:pt x="4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4" name="Google Shape;2604;p22"/>
            <p:cNvSpPr/>
            <p:nvPr/>
          </p:nvSpPr>
          <p:spPr>
            <a:xfrm>
              <a:off x="2385016" y="6464693"/>
              <a:ext cx="104" cy="2158"/>
            </a:xfrm>
            <a:custGeom>
              <a:avLst/>
              <a:gdLst/>
              <a:ahLst/>
              <a:cxnLst/>
              <a:rect l="l" t="t" r="r" b="b"/>
              <a:pathLst>
                <a:path w="104" h="2158" extrusionOk="0">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5" name="Google Shape;2605;p22"/>
            <p:cNvSpPr/>
            <p:nvPr/>
          </p:nvSpPr>
          <p:spPr>
            <a:xfrm>
              <a:off x="2398659" y="6464693"/>
              <a:ext cx="57" cy="2158"/>
            </a:xfrm>
            <a:custGeom>
              <a:avLst/>
              <a:gdLst/>
              <a:ahLst/>
              <a:cxnLst/>
              <a:rect l="l" t="t" r="r" b="b"/>
              <a:pathLst>
                <a:path w="57" h="2158" extrusionOk="0">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6" name="Google Shape;2606;p22"/>
            <p:cNvSpPr/>
            <p:nvPr/>
          </p:nvSpPr>
          <p:spPr>
            <a:xfrm>
              <a:off x="3651188" y="6460630"/>
              <a:ext cx="13839" cy="404518"/>
            </a:xfrm>
            <a:custGeom>
              <a:avLst/>
              <a:gdLst/>
              <a:ahLst/>
              <a:cxnLst/>
              <a:rect l="l" t="t" r="r" b="b"/>
              <a:pathLst>
                <a:path w="13839" h="404518" extrusionOk="0">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7" name="Google Shape;2607;p22"/>
            <p:cNvSpPr/>
            <p:nvPr/>
          </p:nvSpPr>
          <p:spPr>
            <a:xfrm>
              <a:off x="998214" y="5792527"/>
              <a:ext cx="6856" cy="13839"/>
            </a:xfrm>
            <a:custGeom>
              <a:avLst/>
              <a:gdLst/>
              <a:ahLst/>
              <a:cxnLst/>
              <a:rect l="l" t="t" r="r" b="b"/>
              <a:pathLst>
                <a:path w="6856" h="13839" extrusionOk="0">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8" name="Google Shape;2608;p22"/>
            <p:cNvSpPr/>
            <p:nvPr/>
          </p:nvSpPr>
          <p:spPr>
            <a:xfrm>
              <a:off x="268662" y="6076045"/>
              <a:ext cx="1269" cy="3555"/>
            </a:xfrm>
            <a:custGeom>
              <a:avLst/>
              <a:gdLst/>
              <a:ahLst/>
              <a:cxnLst/>
              <a:rect l="l" t="t" r="r" b="b"/>
              <a:pathLst>
                <a:path w="1269" h="3555" extrusionOk="0">
                  <a:moveTo>
                    <a:pt x="0" y="3555"/>
                  </a:moveTo>
                  <a:lnTo>
                    <a:pt x="1270" y="3555"/>
                  </a:lnTo>
                  <a:cubicBezTo>
                    <a:pt x="456" y="2552"/>
                    <a:pt x="8" y="1295"/>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09" name="Google Shape;2609;p22"/>
            <p:cNvSpPr/>
            <p:nvPr/>
          </p:nvSpPr>
          <p:spPr>
            <a:xfrm>
              <a:off x="281358" y="6076045"/>
              <a:ext cx="1142" cy="3555"/>
            </a:xfrm>
            <a:custGeom>
              <a:avLst/>
              <a:gdLst/>
              <a:ahLst/>
              <a:cxnLst/>
              <a:rect l="l" t="t" r="r" b="b"/>
              <a:pathLst>
                <a:path w="1142" h="3555" extrusionOk="0">
                  <a:moveTo>
                    <a:pt x="0" y="3555"/>
                  </a:moveTo>
                  <a:lnTo>
                    <a:pt x="1143" y="3555"/>
                  </a:lnTo>
                  <a:lnTo>
                    <a:pt x="1143" y="0"/>
                  </a:lnTo>
                  <a:cubicBezTo>
                    <a:pt x="1112" y="1270"/>
                    <a:pt x="715" y="2501"/>
                    <a:pt x="0" y="35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0" name="Google Shape;2610;p22"/>
            <p:cNvSpPr/>
            <p:nvPr/>
          </p:nvSpPr>
          <p:spPr>
            <a:xfrm>
              <a:off x="409087" y="6075283"/>
              <a:ext cx="13585" cy="4317"/>
            </a:xfrm>
            <a:custGeom>
              <a:avLst/>
              <a:gdLst/>
              <a:ahLst/>
              <a:cxnLst/>
              <a:rect l="l" t="t" r="r" b="b"/>
              <a:pathLst>
                <a:path w="13585" h="4317" extrusionOk="0">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1" name="Google Shape;2611;p22"/>
            <p:cNvSpPr/>
            <p:nvPr/>
          </p:nvSpPr>
          <p:spPr>
            <a:xfrm>
              <a:off x="416197" y="6075283"/>
              <a:ext cx="71355" cy="4317"/>
            </a:xfrm>
            <a:custGeom>
              <a:avLst/>
              <a:gdLst/>
              <a:ahLst/>
              <a:cxnLst/>
              <a:rect l="l" t="t" r="r" b="b"/>
              <a:pathLst>
                <a:path w="71355" h="4317" extrusionOk="0">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2" name="Google Shape;2612;p22"/>
            <p:cNvSpPr/>
            <p:nvPr/>
          </p:nvSpPr>
          <p:spPr>
            <a:xfrm>
              <a:off x="408579" y="5740597"/>
              <a:ext cx="14093" cy="13712"/>
            </a:xfrm>
            <a:custGeom>
              <a:avLst/>
              <a:gdLst/>
              <a:ahLst/>
              <a:cxnLst/>
              <a:rect l="l" t="t" r="r" b="b"/>
              <a:pathLst>
                <a:path w="14093" h="13712" extrusionOk="0">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3" name="Google Shape;2613;p22"/>
            <p:cNvSpPr/>
            <p:nvPr/>
          </p:nvSpPr>
          <p:spPr>
            <a:xfrm>
              <a:off x="415689" y="5741485"/>
              <a:ext cx="48374" cy="12824"/>
            </a:xfrm>
            <a:custGeom>
              <a:avLst/>
              <a:gdLst/>
              <a:ahLst/>
              <a:cxnLst/>
              <a:rect l="l" t="t" r="r" b="b"/>
              <a:pathLst>
                <a:path w="48374" h="12824" extrusionOk="0">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4" name="Google Shape;2614;p22"/>
            <p:cNvSpPr/>
            <p:nvPr/>
          </p:nvSpPr>
          <p:spPr>
            <a:xfrm>
              <a:off x="1530840" y="6464058"/>
              <a:ext cx="13839" cy="7618"/>
            </a:xfrm>
            <a:custGeom>
              <a:avLst/>
              <a:gdLst/>
              <a:ahLst/>
              <a:cxnLst/>
              <a:rect l="l" t="t" r="r" b="b"/>
              <a:pathLst>
                <a:path w="13839" h="7618" extrusionOk="0">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5" name="Google Shape;2615;p22"/>
            <p:cNvSpPr/>
            <p:nvPr/>
          </p:nvSpPr>
          <p:spPr>
            <a:xfrm>
              <a:off x="245173" y="6202378"/>
              <a:ext cx="13839" cy="204544"/>
            </a:xfrm>
            <a:custGeom>
              <a:avLst/>
              <a:gdLst/>
              <a:ahLst/>
              <a:cxnLst/>
              <a:rect l="l" t="t" r="r" b="b"/>
              <a:pathLst>
                <a:path w="13839" h="204544" extrusionOk="0">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6" name="Google Shape;2616;p22"/>
            <p:cNvSpPr/>
            <p:nvPr/>
          </p:nvSpPr>
          <p:spPr>
            <a:xfrm>
              <a:off x="245427" y="6194417"/>
              <a:ext cx="13585" cy="14817"/>
            </a:xfrm>
            <a:custGeom>
              <a:avLst/>
              <a:gdLst/>
              <a:ahLst/>
              <a:cxnLst/>
              <a:rect l="l" t="t" r="r" b="b"/>
              <a:pathLst>
                <a:path w="13585" h="14817" extrusionOk="0">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7" name="Google Shape;2617;p22"/>
            <p:cNvSpPr/>
            <p:nvPr/>
          </p:nvSpPr>
          <p:spPr>
            <a:xfrm>
              <a:off x="691362" y="6392702"/>
              <a:ext cx="319674" cy="13839"/>
            </a:xfrm>
            <a:custGeom>
              <a:avLst/>
              <a:gdLst/>
              <a:ahLst/>
              <a:cxnLst/>
              <a:rect l="l" t="t" r="r" b="b"/>
              <a:pathLst>
                <a:path w="319674" h="13839" extrusionOk="0">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8" name="Google Shape;2618;p22"/>
            <p:cNvSpPr/>
            <p:nvPr/>
          </p:nvSpPr>
          <p:spPr>
            <a:xfrm>
              <a:off x="1004181" y="6392702"/>
              <a:ext cx="10665" cy="13839"/>
            </a:xfrm>
            <a:custGeom>
              <a:avLst/>
              <a:gdLst/>
              <a:ahLst/>
              <a:cxnLst/>
              <a:rect l="l" t="t" r="r" b="b"/>
              <a:pathLst>
                <a:path w="10665" h="13839" extrusionOk="0">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19" name="Google Shape;2619;p22"/>
            <p:cNvSpPr/>
            <p:nvPr/>
          </p:nvSpPr>
          <p:spPr>
            <a:xfrm>
              <a:off x="1007990" y="6392702"/>
              <a:ext cx="201242" cy="13839"/>
            </a:xfrm>
            <a:custGeom>
              <a:avLst/>
              <a:gdLst/>
              <a:ahLst/>
              <a:cxnLst/>
              <a:rect l="l" t="t" r="r" b="b"/>
              <a:pathLst>
                <a:path w="201242" h="13839" extrusionOk="0">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0" name="Google Shape;2620;p22"/>
            <p:cNvSpPr/>
            <p:nvPr/>
          </p:nvSpPr>
          <p:spPr>
            <a:xfrm>
              <a:off x="1202249" y="6392702"/>
              <a:ext cx="98526" cy="13839"/>
            </a:xfrm>
            <a:custGeom>
              <a:avLst/>
              <a:gdLst/>
              <a:ahLst/>
              <a:cxnLst/>
              <a:rect l="l" t="t" r="r" b="b"/>
              <a:pathLst>
                <a:path w="98526" h="13839" extrusionOk="0">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1" name="Google Shape;2621;p22"/>
            <p:cNvSpPr/>
            <p:nvPr/>
          </p:nvSpPr>
          <p:spPr>
            <a:xfrm>
              <a:off x="2385016" y="6464312"/>
              <a:ext cx="57" cy="1904"/>
            </a:xfrm>
            <a:custGeom>
              <a:avLst/>
              <a:gdLst/>
              <a:ahLst/>
              <a:cxnLst/>
              <a:rect l="l" t="t" r="r" b="b"/>
              <a:pathLst>
                <a:path w="57" h="1904" extrusionOk="0">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2" name="Google Shape;2622;p22"/>
            <p:cNvSpPr/>
            <p:nvPr/>
          </p:nvSpPr>
          <p:spPr>
            <a:xfrm>
              <a:off x="2398532" y="6464058"/>
              <a:ext cx="57" cy="2158"/>
            </a:xfrm>
            <a:custGeom>
              <a:avLst/>
              <a:gdLst/>
              <a:ahLst/>
              <a:cxnLst/>
              <a:rect l="l" t="t" r="r" b="b"/>
              <a:pathLst>
                <a:path w="57" h="2158" extrusionOk="0">
                  <a:moveTo>
                    <a:pt x="0" y="2158"/>
                  </a:moveTo>
                  <a:cubicBezTo>
                    <a:pt x="76" y="1651"/>
                    <a:pt x="76" y="1143"/>
                    <a:pt x="0" y="635"/>
                  </a:cubicBezTo>
                  <a:lnTo>
                    <a:pt x="0" y="0"/>
                  </a:lnTo>
                  <a:cubicBezTo>
                    <a:pt x="76" y="635"/>
                    <a:pt x="76" y="1270"/>
                    <a:pt x="0" y="19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3" name="Google Shape;2623;p22"/>
            <p:cNvSpPr/>
            <p:nvPr/>
          </p:nvSpPr>
          <p:spPr>
            <a:xfrm>
              <a:off x="1975986" y="6461646"/>
              <a:ext cx="13712" cy="402867"/>
            </a:xfrm>
            <a:custGeom>
              <a:avLst/>
              <a:gdLst/>
              <a:ahLst/>
              <a:cxnLst/>
              <a:rect l="l" t="t" r="r" b="b"/>
              <a:pathLst>
                <a:path w="13712" h="402867" extrusionOk="0">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4" name="Google Shape;2624;p22"/>
            <p:cNvSpPr/>
            <p:nvPr/>
          </p:nvSpPr>
          <p:spPr>
            <a:xfrm>
              <a:off x="1427616" y="6783889"/>
              <a:ext cx="13839" cy="80624"/>
            </a:xfrm>
            <a:custGeom>
              <a:avLst/>
              <a:gdLst/>
              <a:ahLst/>
              <a:cxnLst/>
              <a:rect l="l" t="t" r="r" b="b"/>
              <a:pathLst>
                <a:path w="13839" h="80624" extrusionOk="0">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5" name="Google Shape;2625;p22"/>
            <p:cNvSpPr/>
            <p:nvPr/>
          </p:nvSpPr>
          <p:spPr>
            <a:xfrm>
              <a:off x="998214" y="5792527"/>
              <a:ext cx="8125" cy="13839"/>
            </a:xfrm>
            <a:custGeom>
              <a:avLst/>
              <a:gdLst/>
              <a:ahLst/>
              <a:cxnLst/>
              <a:rect l="l" t="t" r="r" b="b"/>
              <a:pathLst>
                <a:path w="8125" h="13839" extrusionOk="0">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6" name="Google Shape;2626;p22"/>
            <p:cNvSpPr/>
            <p:nvPr/>
          </p:nvSpPr>
          <p:spPr>
            <a:xfrm>
              <a:off x="999483" y="5793289"/>
              <a:ext cx="18537" cy="13839"/>
            </a:xfrm>
            <a:custGeom>
              <a:avLst/>
              <a:gdLst/>
              <a:ahLst/>
              <a:cxnLst/>
              <a:rect l="l" t="t" r="r" b="b"/>
              <a:pathLst>
                <a:path w="18537" h="13839" extrusionOk="0">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7" name="Google Shape;2627;p22"/>
            <p:cNvSpPr/>
            <p:nvPr/>
          </p:nvSpPr>
          <p:spPr>
            <a:xfrm>
              <a:off x="268656" y="5978153"/>
              <a:ext cx="13898" cy="77831"/>
            </a:xfrm>
            <a:custGeom>
              <a:avLst/>
              <a:gdLst/>
              <a:ahLst/>
              <a:cxnLst/>
              <a:rect l="l" t="t" r="r" b="b"/>
              <a:pathLst>
                <a:path w="13898" h="77831" extrusionOk="0">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8" name="Google Shape;2628;p22"/>
            <p:cNvSpPr/>
            <p:nvPr/>
          </p:nvSpPr>
          <p:spPr>
            <a:xfrm>
              <a:off x="2651069" y="6461646"/>
              <a:ext cx="13839" cy="402867"/>
            </a:xfrm>
            <a:custGeom>
              <a:avLst/>
              <a:gdLst/>
              <a:ahLst/>
              <a:cxnLst/>
              <a:rect l="l" t="t" r="r" b="b"/>
              <a:pathLst>
                <a:path w="13839" h="402867" extrusionOk="0">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29" name="Google Shape;2629;p22"/>
            <p:cNvSpPr/>
            <p:nvPr/>
          </p:nvSpPr>
          <p:spPr>
            <a:xfrm>
              <a:off x="1530840" y="6463169"/>
              <a:ext cx="13839" cy="7871"/>
            </a:xfrm>
            <a:custGeom>
              <a:avLst/>
              <a:gdLst/>
              <a:ahLst/>
              <a:cxnLst/>
              <a:rect l="l" t="t" r="r" b="b"/>
              <a:pathLst>
                <a:path w="13839" h="7871" extrusionOk="0">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0" name="Google Shape;2630;p22"/>
            <p:cNvSpPr/>
            <p:nvPr/>
          </p:nvSpPr>
          <p:spPr>
            <a:xfrm>
              <a:off x="0" y="6079600"/>
              <a:ext cx="256346" cy="14474"/>
            </a:xfrm>
            <a:custGeom>
              <a:avLst/>
              <a:gdLst/>
              <a:ahLst/>
              <a:cxnLst/>
              <a:rect l="l" t="t" r="r" b="b"/>
              <a:pathLst>
                <a:path w="256346" h="14474" extrusionOk="0">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1" name="Google Shape;2631;p22"/>
            <p:cNvSpPr/>
            <p:nvPr/>
          </p:nvSpPr>
          <p:spPr>
            <a:xfrm>
              <a:off x="415562" y="6092932"/>
              <a:ext cx="7110" cy="1142"/>
            </a:xfrm>
            <a:custGeom>
              <a:avLst/>
              <a:gdLst/>
              <a:ahLst/>
              <a:cxnLst/>
              <a:rect l="l" t="t" r="r" b="b"/>
              <a:pathLst>
                <a:path w="7110" h="1142" extrusionOk="0">
                  <a:moveTo>
                    <a:pt x="0" y="1143"/>
                  </a:moveTo>
                  <a:lnTo>
                    <a:pt x="7110" y="1143"/>
                  </a:lnTo>
                  <a:cubicBezTo>
                    <a:pt x="5840" y="1117"/>
                    <a:pt x="4605" y="711"/>
                    <a:pt x="3555" y="0"/>
                  </a:cubicBezTo>
                  <a:cubicBezTo>
                    <a:pt x="2489" y="686"/>
                    <a:pt x="1263" y="1079"/>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2" name="Google Shape;2632;p22"/>
            <p:cNvSpPr/>
            <p:nvPr/>
          </p:nvSpPr>
          <p:spPr>
            <a:xfrm>
              <a:off x="415435" y="6079600"/>
              <a:ext cx="7110" cy="1777"/>
            </a:xfrm>
            <a:custGeom>
              <a:avLst/>
              <a:gdLst/>
              <a:ahLst/>
              <a:cxnLst/>
              <a:rect l="l" t="t" r="r" b="b"/>
              <a:pathLst>
                <a:path w="7110" h="1777" extrusionOk="0">
                  <a:moveTo>
                    <a:pt x="127" y="0"/>
                  </a:moveTo>
                  <a:cubicBezTo>
                    <a:pt x="1407" y="279"/>
                    <a:pt x="2591" y="889"/>
                    <a:pt x="3555" y="1778"/>
                  </a:cubicBezTo>
                  <a:cubicBezTo>
                    <a:pt x="4605" y="1067"/>
                    <a:pt x="5840" y="660"/>
                    <a:pt x="7110" y="635"/>
                  </a:cubicBezTo>
                  <a:lnTo>
                    <a:pt x="0" y="63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3" name="Google Shape;2633;p22"/>
            <p:cNvSpPr/>
            <p:nvPr/>
          </p:nvSpPr>
          <p:spPr>
            <a:xfrm>
              <a:off x="247458" y="6884701"/>
              <a:ext cx="12696" cy="4697"/>
            </a:xfrm>
            <a:custGeom>
              <a:avLst/>
              <a:gdLst/>
              <a:ahLst/>
              <a:cxnLst/>
              <a:rect l="l" t="t" r="r" b="b"/>
              <a:pathLst>
                <a:path w="12696" h="4697" extrusionOk="0">
                  <a:moveTo>
                    <a:pt x="6475" y="0"/>
                  </a:moveTo>
                  <a:cubicBezTo>
                    <a:pt x="3520" y="-25"/>
                    <a:pt x="893" y="1879"/>
                    <a:pt x="0" y="4698"/>
                  </a:cubicBezTo>
                  <a:lnTo>
                    <a:pt x="12697" y="4698"/>
                  </a:lnTo>
                  <a:cubicBezTo>
                    <a:pt x="11802" y="1994"/>
                    <a:pt x="9324" y="115"/>
                    <a:pt x="647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4" name="Google Shape;2634;p22"/>
            <p:cNvSpPr/>
            <p:nvPr/>
          </p:nvSpPr>
          <p:spPr>
            <a:xfrm>
              <a:off x="2385835" y="6462026"/>
              <a:ext cx="13839" cy="402486"/>
            </a:xfrm>
            <a:custGeom>
              <a:avLst/>
              <a:gdLst/>
              <a:ahLst/>
              <a:cxnLst/>
              <a:rect l="l" t="t" r="r" b="b"/>
              <a:pathLst>
                <a:path w="13839" h="402486" extrusionOk="0">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5" name="Google Shape;2635;p22"/>
            <p:cNvSpPr/>
            <p:nvPr/>
          </p:nvSpPr>
          <p:spPr>
            <a:xfrm>
              <a:off x="2384692" y="6463169"/>
              <a:ext cx="13896" cy="7871"/>
            </a:xfrm>
            <a:custGeom>
              <a:avLst/>
              <a:gdLst/>
              <a:ahLst/>
              <a:cxnLst/>
              <a:rect l="l" t="t" r="r" b="b"/>
              <a:pathLst>
                <a:path w="13896" h="7871" extrusionOk="0">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6" name="Google Shape;2636;p22"/>
            <p:cNvSpPr/>
            <p:nvPr/>
          </p:nvSpPr>
          <p:spPr>
            <a:xfrm>
              <a:off x="2385270" y="6379972"/>
              <a:ext cx="13953" cy="89546"/>
            </a:xfrm>
            <a:custGeom>
              <a:avLst/>
              <a:gdLst/>
              <a:ahLst/>
              <a:cxnLst/>
              <a:rect l="l" t="t" r="r" b="b"/>
              <a:pathLst>
                <a:path w="13953" h="89546" extrusionOk="0">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7" name="Google Shape;2637;p22"/>
            <p:cNvSpPr/>
            <p:nvPr/>
          </p:nvSpPr>
          <p:spPr>
            <a:xfrm>
              <a:off x="1975986" y="6464693"/>
              <a:ext cx="13839" cy="8125"/>
            </a:xfrm>
            <a:custGeom>
              <a:avLst/>
              <a:gdLst/>
              <a:ahLst/>
              <a:cxnLst/>
              <a:rect l="l" t="t" r="r" b="b"/>
              <a:pathLst>
                <a:path w="13839" h="8125" extrusionOk="0">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8" name="Google Shape;2638;p22"/>
            <p:cNvSpPr/>
            <p:nvPr/>
          </p:nvSpPr>
          <p:spPr>
            <a:xfrm>
              <a:off x="3180902" y="6462280"/>
              <a:ext cx="13712" cy="402867"/>
            </a:xfrm>
            <a:custGeom>
              <a:avLst/>
              <a:gdLst/>
              <a:ahLst/>
              <a:cxnLst/>
              <a:rect l="l" t="t" r="r" b="b"/>
              <a:pathLst>
                <a:path w="13712" h="402867" extrusionOk="0">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39" name="Google Shape;2639;p22"/>
            <p:cNvSpPr/>
            <p:nvPr/>
          </p:nvSpPr>
          <p:spPr>
            <a:xfrm>
              <a:off x="1427616" y="6767637"/>
              <a:ext cx="13839" cy="27425"/>
            </a:xfrm>
            <a:custGeom>
              <a:avLst/>
              <a:gdLst/>
              <a:ahLst/>
              <a:cxnLst/>
              <a:rect l="l" t="t" r="r" b="b"/>
              <a:pathLst>
                <a:path w="13839" h="27425" extrusionOk="0">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0" name="Google Shape;2640;p22"/>
            <p:cNvSpPr/>
            <p:nvPr/>
          </p:nvSpPr>
          <p:spPr>
            <a:xfrm>
              <a:off x="279327" y="6074014"/>
              <a:ext cx="3174" cy="5586"/>
            </a:xfrm>
            <a:custGeom>
              <a:avLst/>
              <a:gdLst/>
              <a:ahLst/>
              <a:cxnLst/>
              <a:rect l="l" t="t" r="r" b="b"/>
              <a:pathLst>
                <a:path w="3174" h="5586" extrusionOk="0">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1" name="Google Shape;2641;p22"/>
            <p:cNvSpPr/>
            <p:nvPr/>
          </p:nvSpPr>
          <p:spPr>
            <a:xfrm>
              <a:off x="268662" y="6074014"/>
              <a:ext cx="3301" cy="5586"/>
            </a:xfrm>
            <a:custGeom>
              <a:avLst/>
              <a:gdLst/>
              <a:ahLst/>
              <a:cxnLst/>
              <a:rect l="l" t="t" r="r" b="b"/>
              <a:pathLst>
                <a:path w="3301" h="5586" extrusionOk="0">
                  <a:moveTo>
                    <a:pt x="0" y="2032"/>
                  </a:moveTo>
                  <a:cubicBezTo>
                    <a:pt x="8" y="3327"/>
                    <a:pt x="456" y="4584"/>
                    <a:pt x="1270" y="5587"/>
                  </a:cubicBezTo>
                  <a:lnTo>
                    <a:pt x="3301" y="5587"/>
                  </a:lnTo>
                  <a:cubicBezTo>
                    <a:pt x="1299" y="4431"/>
                    <a:pt x="46" y="231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2" name="Google Shape;2642;p22"/>
            <p:cNvSpPr/>
            <p:nvPr/>
          </p:nvSpPr>
          <p:spPr>
            <a:xfrm>
              <a:off x="268662" y="6049001"/>
              <a:ext cx="13839" cy="30218"/>
            </a:xfrm>
            <a:custGeom>
              <a:avLst/>
              <a:gdLst/>
              <a:ahLst/>
              <a:cxnLst/>
              <a:rect l="l" t="t" r="r" b="b"/>
              <a:pathLst>
                <a:path w="13839" h="30218" extrusionOk="0">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3" name="Google Shape;2643;p22"/>
            <p:cNvSpPr/>
            <p:nvPr/>
          </p:nvSpPr>
          <p:spPr>
            <a:xfrm>
              <a:off x="2651069" y="6427872"/>
              <a:ext cx="13839" cy="44946"/>
            </a:xfrm>
            <a:custGeom>
              <a:avLst/>
              <a:gdLst/>
              <a:ahLst/>
              <a:cxnLst/>
              <a:rect l="l" t="t" r="r" b="b"/>
              <a:pathLst>
                <a:path w="13839" h="44946" extrusionOk="0">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4" name="Google Shape;2644;p22"/>
            <p:cNvSpPr/>
            <p:nvPr/>
          </p:nvSpPr>
          <p:spPr>
            <a:xfrm>
              <a:off x="275772" y="6080235"/>
              <a:ext cx="143218" cy="13839"/>
            </a:xfrm>
            <a:custGeom>
              <a:avLst/>
              <a:gdLst/>
              <a:ahLst/>
              <a:cxnLst/>
              <a:rect l="l" t="t" r="r" b="b"/>
              <a:pathLst>
                <a:path w="143218" h="13839" extrusionOk="0">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5" name="Google Shape;2645;p22"/>
            <p:cNvSpPr/>
            <p:nvPr/>
          </p:nvSpPr>
          <p:spPr>
            <a:xfrm>
              <a:off x="1975986" y="6464058"/>
              <a:ext cx="13839" cy="7618"/>
            </a:xfrm>
            <a:custGeom>
              <a:avLst/>
              <a:gdLst/>
              <a:ahLst/>
              <a:cxnLst/>
              <a:rect l="l" t="t" r="r" b="b"/>
              <a:pathLst>
                <a:path w="13839" h="7618" extrusionOk="0">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6" name="Google Shape;2646;p22"/>
            <p:cNvSpPr/>
            <p:nvPr/>
          </p:nvSpPr>
          <p:spPr>
            <a:xfrm>
              <a:off x="3180902" y="6464693"/>
              <a:ext cx="13712" cy="8125"/>
            </a:xfrm>
            <a:custGeom>
              <a:avLst/>
              <a:gdLst/>
              <a:ahLst/>
              <a:cxnLst/>
              <a:rect l="l" t="t" r="r" b="b"/>
              <a:pathLst>
                <a:path w="13712" h="8125" extrusionOk="0">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7" name="Google Shape;2647;p22"/>
            <p:cNvSpPr/>
            <p:nvPr/>
          </p:nvSpPr>
          <p:spPr>
            <a:xfrm>
              <a:off x="1427870" y="6393083"/>
              <a:ext cx="13839" cy="72879"/>
            </a:xfrm>
            <a:custGeom>
              <a:avLst/>
              <a:gdLst/>
              <a:ahLst/>
              <a:cxnLst/>
              <a:rect l="l" t="t" r="r" b="b"/>
              <a:pathLst>
                <a:path w="13839" h="72879" extrusionOk="0">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8" name="Google Shape;2648;p22"/>
            <p:cNvSpPr/>
            <p:nvPr/>
          </p:nvSpPr>
          <p:spPr>
            <a:xfrm>
              <a:off x="1427870" y="6458979"/>
              <a:ext cx="13839" cy="315514"/>
            </a:xfrm>
            <a:custGeom>
              <a:avLst/>
              <a:gdLst/>
              <a:ahLst/>
              <a:cxnLst/>
              <a:rect l="l" t="t" r="r" b="b"/>
              <a:pathLst>
                <a:path w="13839" h="315514" extrusionOk="0">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49" name="Google Shape;2649;p22"/>
            <p:cNvSpPr/>
            <p:nvPr/>
          </p:nvSpPr>
          <p:spPr>
            <a:xfrm>
              <a:off x="2653608" y="6426475"/>
              <a:ext cx="11300" cy="8633"/>
            </a:xfrm>
            <a:custGeom>
              <a:avLst/>
              <a:gdLst/>
              <a:ahLst/>
              <a:cxnLst/>
              <a:rect l="l" t="t" r="r" b="b"/>
              <a:pathLst>
                <a:path w="11300" h="8633" extrusionOk="0">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0" name="Google Shape;2650;p22"/>
            <p:cNvSpPr/>
            <p:nvPr/>
          </p:nvSpPr>
          <p:spPr>
            <a:xfrm>
              <a:off x="2651910" y="5864165"/>
              <a:ext cx="13083" cy="562310"/>
            </a:xfrm>
            <a:custGeom>
              <a:avLst/>
              <a:gdLst/>
              <a:ahLst/>
              <a:cxnLst/>
              <a:rect l="l" t="t" r="r" b="b"/>
              <a:pathLst>
                <a:path w="13083" h="562310" extrusionOk="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1" name="Google Shape;2651;p22"/>
            <p:cNvSpPr/>
            <p:nvPr/>
          </p:nvSpPr>
          <p:spPr>
            <a:xfrm>
              <a:off x="249490" y="6079600"/>
              <a:ext cx="13458" cy="13839"/>
            </a:xfrm>
            <a:custGeom>
              <a:avLst/>
              <a:gdLst/>
              <a:ahLst/>
              <a:cxnLst/>
              <a:rect l="l" t="t" r="r" b="b"/>
              <a:pathLst>
                <a:path w="13458" h="13839" extrusionOk="0">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2" name="Google Shape;2652;p22"/>
            <p:cNvSpPr/>
            <p:nvPr/>
          </p:nvSpPr>
          <p:spPr>
            <a:xfrm>
              <a:off x="256092" y="6079600"/>
              <a:ext cx="26409" cy="13839"/>
            </a:xfrm>
            <a:custGeom>
              <a:avLst/>
              <a:gdLst/>
              <a:ahLst/>
              <a:cxnLst/>
              <a:rect l="l" t="t" r="r" b="b"/>
              <a:pathLst>
                <a:path w="26409" h="13839" extrusionOk="0">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3" name="Google Shape;2653;p22"/>
            <p:cNvSpPr/>
            <p:nvPr/>
          </p:nvSpPr>
          <p:spPr>
            <a:xfrm>
              <a:off x="415562" y="6079600"/>
              <a:ext cx="65641" cy="14474"/>
            </a:xfrm>
            <a:custGeom>
              <a:avLst/>
              <a:gdLst/>
              <a:ahLst/>
              <a:cxnLst/>
              <a:rect l="l" t="t" r="r" b="b"/>
              <a:pathLst>
                <a:path w="65641" h="14474" extrusionOk="0">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4" name="Google Shape;2654;p22"/>
            <p:cNvSpPr/>
            <p:nvPr/>
          </p:nvSpPr>
          <p:spPr>
            <a:xfrm>
              <a:off x="474856" y="6079600"/>
              <a:ext cx="14601" cy="13839"/>
            </a:xfrm>
            <a:custGeom>
              <a:avLst/>
              <a:gdLst/>
              <a:ahLst/>
              <a:cxnLst/>
              <a:rect l="l" t="t" r="r" b="b"/>
              <a:pathLst>
                <a:path w="14601" h="13839" extrusionOk="0">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5" name="Google Shape;2655;p22"/>
            <p:cNvSpPr/>
            <p:nvPr/>
          </p:nvSpPr>
          <p:spPr>
            <a:xfrm>
              <a:off x="481839" y="6079600"/>
              <a:ext cx="165691" cy="13869"/>
            </a:xfrm>
            <a:custGeom>
              <a:avLst/>
              <a:gdLst/>
              <a:ahLst/>
              <a:cxnLst/>
              <a:rect l="l" t="t" r="r" b="b"/>
              <a:pathLst>
                <a:path w="165691" h="13869" extrusionOk="0">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6" name="Google Shape;2656;p22"/>
            <p:cNvSpPr/>
            <p:nvPr/>
          </p:nvSpPr>
          <p:spPr>
            <a:xfrm>
              <a:off x="1975986" y="6463169"/>
              <a:ext cx="13839" cy="7871"/>
            </a:xfrm>
            <a:custGeom>
              <a:avLst/>
              <a:gdLst/>
              <a:ahLst/>
              <a:cxnLst/>
              <a:rect l="l" t="t" r="r" b="b"/>
              <a:pathLst>
                <a:path w="13839" h="7871" extrusionOk="0">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7" name="Google Shape;2657;p22"/>
            <p:cNvSpPr/>
            <p:nvPr/>
          </p:nvSpPr>
          <p:spPr>
            <a:xfrm>
              <a:off x="1975986" y="6379117"/>
              <a:ext cx="13839" cy="90908"/>
            </a:xfrm>
            <a:custGeom>
              <a:avLst/>
              <a:gdLst/>
              <a:ahLst/>
              <a:cxnLst/>
              <a:rect l="l" t="t" r="r" b="b"/>
              <a:pathLst>
                <a:path w="13839" h="90908" extrusionOk="0">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8" name="Google Shape;2658;p22"/>
            <p:cNvSpPr/>
            <p:nvPr/>
          </p:nvSpPr>
          <p:spPr>
            <a:xfrm>
              <a:off x="3180902" y="6464058"/>
              <a:ext cx="13712" cy="7618"/>
            </a:xfrm>
            <a:custGeom>
              <a:avLst/>
              <a:gdLst/>
              <a:ahLst/>
              <a:cxnLst/>
              <a:rect l="l" t="t" r="r" b="b"/>
              <a:pathLst>
                <a:path w="13712" h="7618" extrusionOk="0">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59" name="Google Shape;2659;p22"/>
            <p:cNvSpPr/>
            <p:nvPr/>
          </p:nvSpPr>
          <p:spPr>
            <a:xfrm>
              <a:off x="640529" y="6079600"/>
              <a:ext cx="45092" cy="14476"/>
            </a:xfrm>
            <a:custGeom>
              <a:avLst/>
              <a:gdLst/>
              <a:ahLst/>
              <a:cxnLst/>
              <a:rect l="l" t="t" r="r" b="b"/>
              <a:pathLst>
                <a:path w="45092" h="14476" extrusionOk="0">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0" name="Google Shape;2660;p22"/>
            <p:cNvSpPr/>
            <p:nvPr/>
          </p:nvSpPr>
          <p:spPr>
            <a:xfrm>
              <a:off x="3180902" y="6463169"/>
              <a:ext cx="13712" cy="7871"/>
            </a:xfrm>
            <a:custGeom>
              <a:avLst/>
              <a:gdLst/>
              <a:ahLst/>
              <a:cxnLst/>
              <a:rect l="l" t="t" r="r" b="b"/>
              <a:pathLst>
                <a:path w="13712" h="7871" extrusionOk="0">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1" name="Google Shape;2661;p22"/>
            <p:cNvSpPr/>
            <p:nvPr/>
          </p:nvSpPr>
          <p:spPr>
            <a:xfrm>
              <a:off x="3180902" y="5848139"/>
              <a:ext cx="13712" cy="621886"/>
            </a:xfrm>
            <a:custGeom>
              <a:avLst/>
              <a:gdLst/>
              <a:ahLst/>
              <a:cxnLst/>
              <a:rect l="l" t="t" r="r" b="b"/>
              <a:pathLst>
                <a:path w="13712" h="621886" extrusionOk="0">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2" name="Google Shape;2662;p22"/>
            <p:cNvSpPr/>
            <p:nvPr/>
          </p:nvSpPr>
          <p:spPr>
            <a:xfrm>
              <a:off x="678735" y="6079600"/>
              <a:ext cx="10187" cy="14475"/>
            </a:xfrm>
            <a:custGeom>
              <a:avLst/>
              <a:gdLst/>
              <a:ahLst/>
              <a:cxnLst/>
              <a:rect l="l" t="t" r="r" b="b"/>
              <a:pathLst>
                <a:path w="10187" h="14475" extrusionOk="0">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3" name="Google Shape;2663;p22"/>
            <p:cNvSpPr/>
            <p:nvPr/>
          </p:nvSpPr>
          <p:spPr>
            <a:xfrm>
              <a:off x="682193" y="6080695"/>
              <a:ext cx="21532" cy="13887"/>
            </a:xfrm>
            <a:custGeom>
              <a:avLst/>
              <a:gdLst/>
              <a:ahLst/>
              <a:cxnLst/>
              <a:rect l="l" t="t" r="r" b="b"/>
              <a:pathLst>
                <a:path w="21532" h="13887" extrusionOk="0">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4" name="Google Shape;2664;p22"/>
            <p:cNvSpPr/>
            <p:nvPr/>
          </p:nvSpPr>
          <p:spPr>
            <a:xfrm>
              <a:off x="2566382" y="6419492"/>
              <a:ext cx="98526" cy="13839"/>
            </a:xfrm>
            <a:custGeom>
              <a:avLst/>
              <a:gdLst/>
              <a:ahLst/>
              <a:cxnLst/>
              <a:rect l="l" t="t" r="r" b="b"/>
              <a:pathLst>
                <a:path w="98526" h="13839" extrusionOk="0">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5" name="Google Shape;2665;p22"/>
            <p:cNvSpPr/>
            <p:nvPr/>
          </p:nvSpPr>
          <p:spPr>
            <a:xfrm>
              <a:off x="3311424" y="6461129"/>
              <a:ext cx="2412" cy="403891"/>
            </a:xfrm>
            <a:custGeom>
              <a:avLst/>
              <a:gdLst/>
              <a:ahLst/>
              <a:cxnLst/>
              <a:rect l="l" t="t" r="r" b="b"/>
              <a:pathLst>
                <a:path w="2412" h="403891" extrusionOk="0">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6" name="Google Shape;2666;p22"/>
            <p:cNvSpPr/>
            <p:nvPr/>
          </p:nvSpPr>
          <p:spPr>
            <a:xfrm>
              <a:off x="1530840" y="5807763"/>
              <a:ext cx="13839" cy="662262"/>
            </a:xfrm>
            <a:custGeom>
              <a:avLst/>
              <a:gdLst/>
              <a:ahLst/>
              <a:cxnLst/>
              <a:rect l="l" t="t" r="r" b="b"/>
              <a:pathLst>
                <a:path w="13839" h="662262" extrusionOk="0">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7" name="Google Shape;2667;p22"/>
            <p:cNvSpPr/>
            <p:nvPr/>
          </p:nvSpPr>
          <p:spPr>
            <a:xfrm>
              <a:off x="3276207" y="5814401"/>
              <a:ext cx="12998" cy="102569"/>
            </a:xfrm>
            <a:custGeom>
              <a:avLst/>
              <a:gdLst/>
              <a:ahLst/>
              <a:cxnLst/>
              <a:rect l="l" t="t" r="r" b="b"/>
              <a:pathLst>
                <a:path w="12998" h="102569" extrusionOk="0">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8" name="Google Shape;2668;p22"/>
            <p:cNvSpPr/>
            <p:nvPr/>
          </p:nvSpPr>
          <p:spPr>
            <a:xfrm>
              <a:off x="8610008" y="6443616"/>
              <a:ext cx="809032" cy="420897"/>
            </a:xfrm>
            <a:custGeom>
              <a:avLst/>
              <a:gdLst/>
              <a:ahLst/>
              <a:cxnLst/>
              <a:rect l="l" t="t" r="r" b="b"/>
              <a:pathLst>
                <a:path w="809032" h="420897" extrusionOk="0">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69" name="Google Shape;2669;p22"/>
            <p:cNvSpPr/>
            <p:nvPr/>
          </p:nvSpPr>
          <p:spPr>
            <a:xfrm>
              <a:off x="8538271" y="5898291"/>
              <a:ext cx="69324" cy="966222"/>
            </a:xfrm>
            <a:custGeom>
              <a:avLst/>
              <a:gdLst/>
              <a:ahLst/>
              <a:cxnLst/>
              <a:rect l="l" t="t" r="r" b="b"/>
              <a:pathLst>
                <a:path w="69324" h="966222" extrusionOk="0">
                  <a:moveTo>
                    <a:pt x="69324" y="545833"/>
                  </a:moveTo>
                  <a:lnTo>
                    <a:pt x="69324" y="16760"/>
                  </a:lnTo>
                  <a:lnTo>
                    <a:pt x="0" y="0"/>
                  </a:lnTo>
                  <a:lnTo>
                    <a:pt x="0" y="966223"/>
                  </a:lnTo>
                  <a:lnTo>
                    <a:pt x="69324" y="966223"/>
                  </a:lnTo>
                  <a:lnTo>
                    <a:pt x="69324" y="54596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0" name="Google Shape;2670;p22"/>
            <p:cNvSpPr/>
            <p:nvPr/>
          </p:nvSpPr>
          <p:spPr>
            <a:xfrm>
              <a:off x="8237868" y="5897783"/>
              <a:ext cx="297991" cy="966730"/>
            </a:xfrm>
            <a:custGeom>
              <a:avLst/>
              <a:gdLst/>
              <a:ahLst/>
              <a:cxnLst/>
              <a:rect l="l" t="t" r="r" b="b"/>
              <a:pathLst>
                <a:path w="297991" h="966730" extrusionOk="0">
                  <a:moveTo>
                    <a:pt x="0" y="0"/>
                  </a:moveTo>
                  <a:lnTo>
                    <a:pt x="297991" y="0"/>
                  </a:lnTo>
                  <a:lnTo>
                    <a:pt x="297991" y="966731"/>
                  </a:lnTo>
                  <a:lnTo>
                    <a:pt x="0" y="96673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1" name="Google Shape;2671;p22"/>
            <p:cNvSpPr/>
            <p:nvPr/>
          </p:nvSpPr>
          <p:spPr>
            <a:xfrm>
              <a:off x="11779991" y="6429777"/>
              <a:ext cx="21838" cy="434736"/>
            </a:xfrm>
            <a:custGeom>
              <a:avLst/>
              <a:gdLst/>
              <a:ahLst/>
              <a:cxnLst/>
              <a:rect l="l" t="t" r="r" b="b"/>
              <a:pathLst>
                <a:path w="21838" h="434736" extrusionOk="0">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2" name="Google Shape;2672;p22"/>
            <p:cNvSpPr/>
            <p:nvPr/>
          </p:nvSpPr>
          <p:spPr>
            <a:xfrm>
              <a:off x="11804242" y="6429777"/>
              <a:ext cx="370996" cy="68181"/>
            </a:xfrm>
            <a:custGeom>
              <a:avLst/>
              <a:gdLst/>
              <a:ahLst/>
              <a:cxnLst/>
              <a:rect l="l" t="t" r="r" b="b"/>
              <a:pathLst>
                <a:path w="370996" h="68181" extrusionOk="0">
                  <a:moveTo>
                    <a:pt x="0" y="0"/>
                  </a:moveTo>
                  <a:lnTo>
                    <a:pt x="0" y="68181"/>
                  </a:lnTo>
                  <a:lnTo>
                    <a:pt x="338366" y="68181"/>
                  </a:lnTo>
                  <a:lnTo>
                    <a:pt x="370997" y="68181"/>
                  </a:lnTo>
                  <a:lnTo>
                    <a:pt x="370997" y="508"/>
                  </a:lnTo>
                  <a:lnTo>
                    <a:pt x="338239" y="0"/>
                  </a:lnTo>
                  <a:lnTo>
                    <a:pt x="0"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3" name="Google Shape;2673;p22"/>
            <p:cNvSpPr/>
            <p:nvPr/>
          </p:nvSpPr>
          <p:spPr>
            <a:xfrm>
              <a:off x="10444045" y="5632040"/>
              <a:ext cx="28059" cy="190959"/>
            </a:xfrm>
            <a:custGeom>
              <a:avLst/>
              <a:gdLst/>
              <a:ahLst/>
              <a:cxnLst/>
              <a:rect l="l" t="t" r="r" b="b"/>
              <a:pathLst>
                <a:path w="28059" h="190959" extrusionOk="0">
                  <a:moveTo>
                    <a:pt x="28059" y="190959"/>
                  </a:moveTo>
                  <a:lnTo>
                    <a:pt x="28059" y="10411"/>
                  </a:lnTo>
                  <a:lnTo>
                    <a:pt x="26028" y="0"/>
                  </a:lnTo>
                  <a:lnTo>
                    <a:pt x="0" y="0"/>
                  </a:lnTo>
                  <a:lnTo>
                    <a:pt x="0" y="9776"/>
                  </a:lnTo>
                  <a:lnTo>
                    <a:pt x="0" y="190959"/>
                  </a:lnTo>
                  <a:lnTo>
                    <a:pt x="28059" y="190959"/>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4" name="Google Shape;2674;p22"/>
            <p:cNvSpPr/>
            <p:nvPr/>
          </p:nvSpPr>
          <p:spPr>
            <a:xfrm>
              <a:off x="9960047" y="4824400"/>
              <a:ext cx="244030" cy="953272"/>
            </a:xfrm>
            <a:custGeom>
              <a:avLst/>
              <a:gdLst/>
              <a:ahLst/>
              <a:cxnLst/>
              <a:rect l="l" t="t" r="r" b="b"/>
              <a:pathLst>
                <a:path w="244030" h="953272" extrusionOk="0">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5" name="Google Shape;2675;p22"/>
            <p:cNvSpPr/>
            <p:nvPr/>
          </p:nvSpPr>
          <p:spPr>
            <a:xfrm>
              <a:off x="8730245" y="5742502"/>
              <a:ext cx="137632" cy="700987"/>
            </a:xfrm>
            <a:custGeom>
              <a:avLst/>
              <a:gdLst/>
              <a:ahLst/>
              <a:cxnLst/>
              <a:rect l="l" t="t" r="r" b="b"/>
              <a:pathLst>
                <a:path w="137632" h="700987" extrusionOk="0">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6" name="Google Shape;2676;p22"/>
            <p:cNvSpPr/>
            <p:nvPr/>
          </p:nvSpPr>
          <p:spPr>
            <a:xfrm>
              <a:off x="9241161" y="5454539"/>
              <a:ext cx="16505" cy="990346"/>
            </a:xfrm>
            <a:custGeom>
              <a:avLst/>
              <a:gdLst/>
              <a:ahLst/>
              <a:cxnLst/>
              <a:rect l="l" t="t" r="r" b="b"/>
              <a:pathLst>
                <a:path w="16505" h="990346" extrusionOk="0">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7" name="Google Shape;2677;p22"/>
            <p:cNvSpPr/>
            <p:nvPr/>
          </p:nvSpPr>
          <p:spPr>
            <a:xfrm>
              <a:off x="8881717" y="5452254"/>
              <a:ext cx="356903" cy="992632"/>
            </a:xfrm>
            <a:custGeom>
              <a:avLst/>
              <a:gdLst/>
              <a:ahLst/>
              <a:cxnLst/>
              <a:rect l="l" t="t" r="r" b="b"/>
              <a:pathLst>
                <a:path w="356903" h="992632" extrusionOk="0">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8" name="Google Shape;2678;p22"/>
            <p:cNvSpPr/>
            <p:nvPr/>
          </p:nvSpPr>
          <p:spPr>
            <a:xfrm>
              <a:off x="9285091" y="5618962"/>
              <a:ext cx="13966" cy="817543"/>
            </a:xfrm>
            <a:custGeom>
              <a:avLst/>
              <a:gdLst/>
              <a:ahLst/>
              <a:cxnLst/>
              <a:rect l="l" t="t" r="r" b="b"/>
              <a:pathLst>
                <a:path w="13966" h="817543" extrusionOk="0">
                  <a:moveTo>
                    <a:pt x="13967" y="817544"/>
                  </a:moveTo>
                  <a:lnTo>
                    <a:pt x="13967" y="8253"/>
                  </a:lnTo>
                  <a:lnTo>
                    <a:pt x="0" y="0"/>
                  </a:lnTo>
                  <a:lnTo>
                    <a:pt x="0" y="817544"/>
                  </a:lnTo>
                  <a:lnTo>
                    <a:pt x="13967" y="817544"/>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9" name="Google Shape;2679;p22"/>
            <p:cNvSpPr/>
            <p:nvPr/>
          </p:nvSpPr>
          <p:spPr>
            <a:xfrm>
              <a:off x="9271505" y="5617185"/>
              <a:ext cx="11173" cy="819321"/>
            </a:xfrm>
            <a:custGeom>
              <a:avLst/>
              <a:gdLst/>
              <a:ahLst/>
              <a:cxnLst/>
              <a:rect l="l" t="t" r="r" b="b"/>
              <a:pathLst>
                <a:path w="11173" h="819321" extrusionOk="0">
                  <a:moveTo>
                    <a:pt x="11173" y="819321"/>
                  </a:moveTo>
                  <a:lnTo>
                    <a:pt x="11173" y="381"/>
                  </a:lnTo>
                  <a:lnTo>
                    <a:pt x="10538" y="0"/>
                  </a:lnTo>
                  <a:lnTo>
                    <a:pt x="0" y="0"/>
                  </a:lnTo>
                  <a:lnTo>
                    <a:pt x="0" y="819321"/>
                  </a:lnTo>
                  <a:lnTo>
                    <a:pt x="11173" y="819321"/>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0" name="Google Shape;2680;p22"/>
            <p:cNvSpPr/>
            <p:nvPr/>
          </p:nvSpPr>
          <p:spPr>
            <a:xfrm>
              <a:off x="9432880" y="6438284"/>
              <a:ext cx="343572" cy="426229"/>
            </a:xfrm>
            <a:custGeom>
              <a:avLst/>
              <a:gdLst/>
              <a:ahLst/>
              <a:cxnLst/>
              <a:rect l="l" t="t" r="r" b="b"/>
              <a:pathLst>
                <a:path w="343572" h="426229" extrusionOk="0">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1" name="Google Shape;2681;p22"/>
            <p:cNvSpPr/>
            <p:nvPr/>
          </p:nvSpPr>
          <p:spPr>
            <a:xfrm>
              <a:off x="9422977" y="5618327"/>
              <a:ext cx="353476" cy="159344"/>
            </a:xfrm>
            <a:custGeom>
              <a:avLst/>
              <a:gdLst/>
              <a:ahLst/>
              <a:cxnLst/>
              <a:rect l="l" t="t" r="r" b="b"/>
              <a:pathLst>
                <a:path w="353476" h="159344" extrusionOk="0">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2" name="Google Shape;2682;p22"/>
            <p:cNvSpPr/>
            <p:nvPr/>
          </p:nvSpPr>
          <p:spPr>
            <a:xfrm>
              <a:off x="9422723" y="6094075"/>
              <a:ext cx="36312" cy="336463"/>
            </a:xfrm>
            <a:custGeom>
              <a:avLst/>
              <a:gdLst/>
              <a:ahLst/>
              <a:cxnLst/>
              <a:rect l="l" t="t" r="r" b="b"/>
              <a:pathLst>
                <a:path w="36312" h="336463" extrusionOk="0">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3" name="Google Shape;2683;p22"/>
            <p:cNvSpPr/>
            <p:nvPr/>
          </p:nvSpPr>
          <p:spPr>
            <a:xfrm>
              <a:off x="9400250" y="6094075"/>
              <a:ext cx="9142" cy="2285"/>
            </a:xfrm>
            <a:custGeom>
              <a:avLst/>
              <a:gdLst/>
              <a:ahLst/>
              <a:cxnLst/>
              <a:rect l="l" t="t" r="r" b="b"/>
              <a:pathLst>
                <a:path w="9142" h="2285" extrusionOk="0">
                  <a:moveTo>
                    <a:pt x="0" y="0"/>
                  </a:moveTo>
                  <a:lnTo>
                    <a:pt x="9142" y="2285"/>
                  </a:lnTo>
                  <a:cubicBezTo>
                    <a:pt x="9027" y="1524"/>
                    <a:pt x="9027" y="762"/>
                    <a:pt x="9142" y="0"/>
                  </a:cubicBez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4" name="Google Shape;2684;p22"/>
            <p:cNvSpPr/>
            <p:nvPr/>
          </p:nvSpPr>
          <p:spPr>
            <a:xfrm>
              <a:off x="10476929" y="5843187"/>
              <a:ext cx="888" cy="273742"/>
            </a:xfrm>
            <a:custGeom>
              <a:avLst/>
              <a:gdLst/>
              <a:ahLst/>
              <a:cxnLst/>
              <a:rect l="l" t="t" r="r" b="b"/>
              <a:pathLst>
                <a:path w="888" h="273742" extrusionOk="0">
                  <a:moveTo>
                    <a:pt x="889" y="273615"/>
                  </a:moveTo>
                  <a:lnTo>
                    <a:pt x="889" y="0"/>
                  </a:lnTo>
                  <a:lnTo>
                    <a:pt x="0" y="0"/>
                  </a:lnTo>
                  <a:lnTo>
                    <a:pt x="0" y="273742"/>
                  </a:lnTo>
                  <a:close/>
                </a:path>
              </a:pathLst>
            </a:custGeom>
            <a:solidFill>
              <a:srgbClr val="F4F5F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5" name="Google Shape;2685;p22"/>
            <p:cNvSpPr/>
            <p:nvPr/>
          </p:nvSpPr>
          <p:spPr>
            <a:xfrm>
              <a:off x="10480230" y="5843441"/>
              <a:ext cx="317671" cy="586081"/>
            </a:xfrm>
            <a:custGeom>
              <a:avLst/>
              <a:gdLst/>
              <a:ahLst/>
              <a:cxnLst/>
              <a:rect l="l" t="t" r="r" b="b"/>
              <a:pathLst>
                <a:path w="317671" h="586081" extrusionOk="0">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6" name="Google Shape;2686;p22"/>
            <p:cNvSpPr/>
            <p:nvPr/>
          </p:nvSpPr>
          <p:spPr>
            <a:xfrm>
              <a:off x="10802092" y="5670638"/>
              <a:ext cx="172547" cy="127983"/>
            </a:xfrm>
            <a:custGeom>
              <a:avLst/>
              <a:gdLst/>
              <a:ahLst/>
              <a:cxnLst/>
              <a:rect l="l" t="t" r="r" b="b"/>
              <a:pathLst>
                <a:path w="172547" h="127983" extrusionOk="0">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7" name="Google Shape;2687;p22"/>
            <p:cNvSpPr/>
            <p:nvPr/>
          </p:nvSpPr>
          <p:spPr>
            <a:xfrm>
              <a:off x="10281146" y="5648673"/>
              <a:ext cx="149947" cy="467113"/>
            </a:xfrm>
            <a:custGeom>
              <a:avLst/>
              <a:gdLst/>
              <a:ahLst/>
              <a:cxnLst/>
              <a:rect l="l" t="t" r="r" b="b"/>
              <a:pathLst>
                <a:path w="149947" h="467113" extrusionOk="0">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8" name="Google Shape;2688;p22"/>
            <p:cNvSpPr/>
            <p:nvPr/>
          </p:nvSpPr>
          <p:spPr>
            <a:xfrm>
              <a:off x="9526201" y="5584300"/>
              <a:ext cx="143219" cy="20187"/>
            </a:xfrm>
            <a:custGeom>
              <a:avLst/>
              <a:gdLst/>
              <a:ahLst/>
              <a:cxnLst/>
              <a:rect l="l" t="t" r="r" b="b"/>
              <a:pathLst>
                <a:path w="143219" h="20187" extrusionOk="0">
                  <a:moveTo>
                    <a:pt x="33901" y="20188"/>
                  </a:moveTo>
                  <a:lnTo>
                    <a:pt x="143219" y="20188"/>
                  </a:lnTo>
                  <a:lnTo>
                    <a:pt x="143219" y="0"/>
                  </a:lnTo>
                  <a:lnTo>
                    <a:pt x="0" y="0"/>
                  </a:lnTo>
                  <a:lnTo>
                    <a:pt x="27425" y="20188"/>
                  </a:lnTo>
                  <a:lnTo>
                    <a:pt x="33901" y="20188"/>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89" name="Google Shape;2689;p22"/>
            <p:cNvSpPr/>
            <p:nvPr/>
          </p:nvSpPr>
          <p:spPr>
            <a:xfrm>
              <a:off x="9521757" y="5584300"/>
              <a:ext cx="27678" cy="20187"/>
            </a:xfrm>
            <a:custGeom>
              <a:avLst/>
              <a:gdLst/>
              <a:ahLst/>
              <a:cxnLst/>
              <a:rect l="l" t="t" r="r" b="b"/>
              <a:pathLst>
                <a:path w="27678" h="20187" extrusionOk="0">
                  <a:moveTo>
                    <a:pt x="380" y="0"/>
                  </a:moveTo>
                  <a:lnTo>
                    <a:pt x="0" y="0"/>
                  </a:lnTo>
                  <a:lnTo>
                    <a:pt x="0" y="20188"/>
                  </a:lnTo>
                  <a:lnTo>
                    <a:pt x="27679" y="20188"/>
                  </a:lnTo>
                  <a:lnTo>
                    <a:pt x="380" y="0"/>
                  </a:lnTo>
                  <a:close/>
                </a:path>
              </a:pathLst>
            </a:custGeom>
            <a:solidFill>
              <a:srgbClr val="F398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0" name="Google Shape;2690;p22"/>
            <p:cNvSpPr/>
            <p:nvPr/>
          </p:nvSpPr>
          <p:spPr>
            <a:xfrm>
              <a:off x="9683259" y="5592553"/>
              <a:ext cx="13839" cy="11934"/>
            </a:xfrm>
            <a:custGeom>
              <a:avLst/>
              <a:gdLst/>
              <a:ahLst/>
              <a:cxnLst/>
              <a:rect l="l" t="t" r="r" b="b"/>
              <a:pathLst>
                <a:path w="13839" h="11934" extrusionOk="0">
                  <a:moveTo>
                    <a:pt x="0" y="0"/>
                  </a:moveTo>
                  <a:lnTo>
                    <a:pt x="0" y="11935"/>
                  </a:lnTo>
                  <a:lnTo>
                    <a:pt x="13840" y="11935"/>
                  </a:lnTo>
                  <a:lnTo>
                    <a:pt x="0" y="0"/>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1" name="Google Shape;2691;p22"/>
            <p:cNvSpPr/>
            <p:nvPr/>
          </p:nvSpPr>
          <p:spPr>
            <a:xfrm>
              <a:off x="12143878" y="6511798"/>
              <a:ext cx="31487" cy="352715"/>
            </a:xfrm>
            <a:custGeom>
              <a:avLst/>
              <a:gdLst/>
              <a:ahLst/>
              <a:cxnLst/>
              <a:rect l="l" t="t" r="r" b="b"/>
              <a:pathLst>
                <a:path w="31487" h="352715" extrusionOk="0">
                  <a:moveTo>
                    <a:pt x="0" y="0"/>
                  </a:moveTo>
                  <a:lnTo>
                    <a:pt x="31488" y="0"/>
                  </a:lnTo>
                  <a:lnTo>
                    <a:pt x="31488" y="352716"/>
                  </a:lnTo>
                  <a:lnTo>
                    <a:pt x="0" y="352716"/>
                  </a:lnTo>
                  <a:close/>
                </a:path>
              </a:pathLst>
            </a:custGeom>
            <a:solidFill>
              <a:srgbClr val="0A405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2" name="Google Shape;2692;p22"/>
            <p:cNvSpPr/>
            <p:nvPr/>
          </p:nvSpPr>
          <p:spPr>
            <a:xfrm>
              <a:off x="11809955" y="6511798"/>
              <a:ext cx="331383" cy="352715"/>
            </a:xfrm>
            <a:custGeom>
              <a:avLst/>
              <a:gdLst/>
              <a:ahLst/>
              <a:cxnLst/>
              <a:rect l="l" t="t" r="r" b="b"/>
              <a:pathLst>
                <a:path w="331383" h="352715" extrusionOk="0">
                  <a:moveTo>
                    <a:pt x="0" y="0"/>
                  </a:moveTo>
                  <a:lnTo>
                    <a:pt x="331383" y="0"/>
                  </a:lnTo>
                  <a:lnTo>
                    <a:pt x="331383" y="352716"/>
                  </a:lnTo>
                  <a:lnTo>
                    <a:pt x="0" y="352716"/>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3" name="Google Shape;2693;p22"/>
            <p:cNvSpPr/>
            <p:nvPr/>
          </p:nvSpPr>
          <p:spPr>
            <a:xfrm>
              <a:off x="11099702" y="6439807"/>
              <a:ext cx="118206" cy="424452"/>
            </a:xfrm>
            <a:custGeom>
              <a:avLst/>
              <a:gdLst/>
              <a:ahLst/>
              <a:cxnLst/>
              <a:rect l="l" t="t" r="r" b="b"/>
              <a:pathLst>
                <a:path w="118206" h="424452" extrusionOk="0">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4" name="Google Shape;2694;p22"/>
            <p:cNvSpPr/>
            <p:nvPr/>
          </p:nvSpPr>
          <p:spPr>
            <a:xfrm>
              <a:off x="11006381" y="5858677"/>
              <a:ext cx="313608" cy="642582"/>
            </a:xfrm>
            <a:custGeom>
              <a:avLst/>
              <a:gdLst/>
              <a:ahLst/>
              <a:cxnLst/>
              <a:rect l="l" t="t" r="r" b="b"/>
              <a:pathLst>
                <a:path w="313608" h="642582" extrusionOk="0">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5" name="Google Shape;2695;p22"/>
            <p:cNvSpPr/>
            <p:nvPr/>
          </p:nvSpPr>
          <p:spPr>
            <a:xfrm>
              <a:off x="11326719" y="6507100"/>
              <a:ext cx="439559" cy="357413"/>
            </a:xfrm>
            <a:custGeom>
              <a:avLst/>
              <a:gdLst/>
              <a:ahLst/>
              <a:cxnLst/>
              <a:rect l="l" t="t" r="r" b="b"/>
              <a:pathLst>
                <a:path w="439559" h="357413" extrusionOk="0">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6" name="Google Shape;2696;p22"/>
            <p:cNvSpPr/>
            <p:nvPr/>
          </p:nvSpPr>
          <p:spPr>
            <a:xfrm>
              <a:off x="11231621" y="6504307"/>
              <a:ext cx="95098" cy="299262"/>
            </a:xfrm>
            <a:custGeom>
              <a:avLst/>
              <a:gdLst/>
              <a:ahLst/>
              <a:cxnLst/>
              <a:rect l="l" t="t" r="r" b="b"/>
              <a:pathLst>
                <a:path w="95098" h="299262" extrusionOk="0">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7" name="Google Shape;2697;p22"/>
            <p:cNvSpPr/>
            <p:nvPr/>
          </p:nvSpPr>
          <p:spPr>
            <a:xfrm>
              <a:off x="9790292" y="6439807"/>
              <a:ext cx="1523" cy="424706"/>
            </a:xfrm>
            <a:custGeom>
              <a:avLst/>
              <a:gdLst/>
              <a:ahLst/>
              <a:cxnLst/>
              <a:rect l="l" t="t" r="r" b="b"/>
              <a:pathLst>
                <a:path w="1523" h="424706" extrusionOk="0">
                  <a:moveTo>
                    <a:pt x="0" y="0"/>
                  </a:moveTo>
                  <a:lnTo>
                    <a:pt x="1524" y="0"/>
                  </a:lnTo>
                  <a:lnTo>
                    <a:pt x="1524" y="424706"/>
                  </a:lnTo>
                  <a:lnTo>
                    <a:pt x="0" y="424706"/>
                  </a:ln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8" name="Google Shape;2698;p22"/>
            <p:cNvSpPr/>
            <p:nvPr/>
          </p:nvSpPr>
          <p:spPr>
            <a:xfrm>
              <a:off x="9794228" y="6443997"/>
              <a:ext cx="240602" cy="420389"/>
            </a:xfrm>
            <a:custGeom>
              <a:avLst/>
              <a:gdLst/>
              <a:ahLst/>
              <a:cxnLst/>
              <a:rect l="l" t="t" r="r" b="b"/>
              <a:pathLst>
                <a:path w="240602" h="420389" extrusionOk="0">
                  <a:moveTo>
                    <a:pt x="0" y="0"/>
                  </a:moveTo>
                  <a:lnTo>
                    <a:pt x="240603" y="0"/>
                  </a:lnTo>
                  <a:lnTo>
                    <a:pt x="240603" y="420389"/>
                  </a:lnTo>
                  <a:lnTo>
                    <a:pt x="0" y="42038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99" name="Google Shape;2699;p22"/>
            <p:cNvSpPr/>
            <p:nvPr/>
          </p:nvSpPr>
          <p:spPr>
            <a:xfrm>
              <a:off x="10444045" y="5825411"/>
              <a:ext cx="30725" cy="292025"/>
            </a:xfrm>
            <a:custGeom>
              <a:avLst/>
              <a:gdLst/>
              <a:ahLst/>
              <a:cxnLst/>
              <a:rect l="l" t="t" r="r" b="b"/>
              <a:pathLst>
                <a:path w="30725" h="292025" extrusionOk="0">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0" name="Google Shape;2700;p22"/>
            <p:cNvSpPr/>
            <p:nvPr/>
          </p:nvSpPr>
          <p:spPr>
            <a:xfrm>
              <a:off x="10802473" y="5842933"/>
              <a:ext cx="1396" cy="586843"/>
            </a:xfrm>
            <a:custGeom>
              <a:avLst/>
              <a:gdLst/>
              <a:ahLst/>
              <a:cxnLst/>
              <a:rect l="l" t="t" r="r" b="b"/>
              <a:pathLst>
                <a:path w="1396" h="586843" extrusionOk="0">
                  <a:moveTo>
                    <a:pt x="0" y="254"/>
                  </a:moveTo>
                  <a:lnTo>
                    <a:pt x="0" y="586844"/>
                  </a:lnTo>
                  <a:lnTo>
                    <a:pt x="1396" y="586844"/>
                  </a:lnTo>
                  <a:lnTo>
                    <a:pt x="1396" y="0"/>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1" name="Google Shape;2701;p22"/>
            <p:cNvSpPr/>
            <p:nvPr/>
          </p:nvSpPr>
          <p:spPr>
            <a:xfrm>
              <a:off x="10806409" y="5810683"/>
              <a:ext cx="186133" cy="619093"/>
            </a:xfrm>
            <a:custGeom>
              <a:avLst/>
              <a:gdLst/>
              <a:ahLst/>
              <a:cxnLst/>
              <a:rect l="l" t="t" r="r" b="b"/>
              <a:pathLst>
                <a:path w="186133" h="619093" extrusionOk="0">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rgbClr val="C4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2" name="Google Shape;2702;p22"/>
            <p:cNvSpPr/>
            <p:nvPr/>
          </p:nvSpPr>
          <p:spPr>
            <a:xfrm>
              <a:off x="11231621" y="6805982"/>
              <a:ext cx="115793" cy="18029"/>
            </a:xfrm>
            <a:custGeom>
              <a:avLst/>
              <a:gdLst/>
              <a:ahLst/>
              <a:cxnLst/>
              <a:rect l="l" t="t" r="r" b="b"/>
              <a:pathLst>
                <a:path w="115793" h="18029" extrusionOk="0">
                  <a:moveTo>
                    <a:pt x="0" y="18029"/>
                  </a:moveTo>
                  <a:lnTo>
                    <a:pt x="115794" y="18029"/>
                  </a:lnTo>
                  <a:lnTo>
                    <a:pt x="92940" y="4698"/>
                  </a:lnTo>
                  <a:cubicBezTo>
                    <a:pt x="91175" y="3720"/>
                    <a:pt x="89969" y="1993"/>
                    <a:pt x="89639" y="0"/>
                  </a:cubicBezTo>
                  <a:lnTo>
                    <a:pt x="0" y="0"/>
                  </a:lnTo>
                  <a:close/>
                </a:path>
              </a:pathLst>
            </a:custGeom>
            <a:solidFill>
              <a:srgbClr val="088A8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3" name="Google Shape;2703;p22"/>
            <p:cNvSpPr/>
            <p:nvPr/>
          </p:nvSpPr>
          <p:spPr>
            <a:xfrm>
              <a:off x="11231621" y="6822233"/>
              <a:ext cx="124808" cy="42280"/>
            </a:xfrm>
            <a:custGeom>
              <a:avLst/>
              <a:gdLst/>
              <a:ahLst/>
              <a:cxnLst/>
              <a:rect l="l" t="t" r="r" b="b"/>
              <a:pathLst>
                <a:path w="124808" h="42280" extrusionOk="0">
                  <a:moveTo>
                    <a:pt x="120111" y="0"/>
                  </a:moveTo>
                  <a:lnTo>
                    <a:pt x="0" y="0"/>
                  </a:lnTo>
                  <a:lnTo>
                    <a:pt x="0" y="42280"/>
                  </a:lnTo>
                  <a:lnTo>
                    <a:pt x="124809" y="42280"/>
                  </a:lnTo>
                  <a:lnTo>
                    <a:pt x="124809" y="2666"/>
                  </a:lnTo>
                  <a:lnTo>
                    <a:pt x="120111" y="0"/>
                  </a:lnTo>
                  <a:close/>
                </a:path>
              </a:pathLst>
            </a:custGeom>
            <a:solidFill>
              <a:srgbClr val="F265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4" name="Google Shape;2704;p22"/>
            <p:cNvSpPr/>
            <p:nvPr/>
          </p:nvSpPr>
          <p:spPr>
            <a:xfrm>
              <a:off x="10273020" y="5840647"/>
              <a:ext cx="4317" cy="269298"/>
            </a:xfrm>
            <a:custGeom>
              <a:avLst/>
              <a:gdLst/>
              <a:ahLst/>
              <a:cxnLst/>
              <a:rect l="l" t="t" r="r" b="b"/>
              <a:pathLst>
                <a:path w="4317" h="269298" extrusionOk="0">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5" name="Google Shape;2705;p22"/>
            <p:cNvSpPr/>
            <p:nvPr/>
          </p:nvSpPr>
          <p:spPr>
            <a:xfrm>
              <a:off x="10270100" y="5835188"/>
              <a:ext cx="127" cy="269171"/>
            </a:xfrm>
            <a:custGeom>
              <a:avLst/>
              <a:gdLst/>
              <a:ahLst/>
              <a:cxnLst/>
              <a:rect l="l" t="t" r="r" b="b"/>
              <a:pathLst>
                <a:path w="127" h="269171" extrusionOk="0">
                  <a:moveTo>
                    <a:pt x="127" y="269171"/>
                  </a:moveTo>
                  <a:lnTo>
                    <a:pt x="127" y="127"/>
                  </a:lnTo>
                  <a:lnTo>
                    <a:pt x="0" y="0"/>
                  </a:lnTo>
                  <a:lnTo>
                    <a:pt x="0" y="269171"/>
                  </a:lnTo>
                  <a:lnTo>
                    <a:pt x="127" y="269171"/>
                  </a:lnTo>
                  <a:close/>
                </a:path>
              </a:pathLst>
            </a:custGeom>
            <a:solidFill>
              <a:srgbClr val="F9AA1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6" name="Google Shape;2706;p22"/>
            <p:cNvSpPr/>
            <p:nvPr/>
          </p:nvSpPr>
          <p:spPr>
            <a:xfrm>
              <a:off x="9372698" y="5791511"/>
              <a:ext cx="403754" cy="300659"/>
            </a:xfrm>
            <a:custGeom>
              <a:avLst/>
              <a:gdLst/>
              <a:ahLst/>
              <a:cxnLst/>
              <a:rect l="l" t="t" r="r" b="b"/>
              <a:pathLst>
                <a:path w="403754" h="300659" extrusionOk="0">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7" name="Google Shape;2707;p22"/>
            <p:cNvSpPr/>
            <p:nvPr/>
          </p:nvSpPr>
          <p:spPr>
            <a:xfrm>
              <a:off x="9472494" y="5989073"/>
              <a:ext cx="305355" cy="439688"/>
            </a:xfrm>
            <a:custGeom>
              <a:avLst/>
              <a:gdLst/>
              <a:ahLst/>
              <a:cxnLst/>
              <a:rect l="l" t="t" r="r" b="b"/>
              <a:pathLst>
                <a:path w="305355" h="439688" extrusionOk="0">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8" name="Google Shape;2708;p22"/>
            <p:cNvSpPr/>
            <p:nvPr/>
          </p:nvSpPr>
          <p:spPr>
            <a:xfrm>
              <a:off x="10248008" y="5799637"/>
              <a:ext cx="19679" cy="304595"/>
            </a:xfrm>
            <a:custGeom>
              <a:avLst/>
              <a:gdLst/>
              <a:ahLst/>
              <a:cxnLst/>
              <a:rect l="l" t="t" r="r" b="b"/>
              <a:pathLst>
                <a:path w="19679" h="304595" extrusionOk="0">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09" name="Google Shape;2709;p22"/>
            <p:cNvSpPr/>
            <p:nvPr/>
          </p:nvSpPr>
          <p:spPr>
            <a:xfrm>
              <a:off x="10060097" y="5791511"/>
              <a:ext cx="186133" cy="299643"/>
            </a:xfrm>
            <a:custGeom>
              <a:avLst/>
              <a:gdLst/>
              <a:ahLst/>
              <a:cxnLst/>
              <a:rect l="l" t="t" r="r" b="b"/>
              <a:pathLst>
                <a:path w="186133" h="299643" extrusionOk="0">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0" name="Google Shape;2710;p22"/>
            <p:cNvSpPr/>
            <p:nvPr/>
          </p:nvSpPr>
          <p:spPr>
            <a:xfrm>
              <a:off x="10072794" y="6094583"/>
              <a:ext cx="185498" cy="9649"/>
            </a:xfrm>
            <a:custGeom>
              <a:avLst/>
              <a:gdLst/>
              <a:ahLst/>
              <a:cxnLst/>
              <a:rect l="l" t="t" r="r" b="b"/>
              <a:pathLst>
                <a:path w="185498" h="9649" extrusionOk="0">
                  <a:moveTo>
                    <a:pt x="185499" y="9650"/>
                  </a:moveTo>
                  <a:lnTo>
                    <a:pt x="173564" y="0"/>
                  </a:lnTo>
                  <a:lnTo>
                    <a:pt x="0" y="0"/>
                  </a:lnTo>
                  <a:lnTo>
                    <a:pt x="0" y="9650"/>
                  </a:lnTo>
                  <a:lnTo>
                    <a:pt x="185499" y="9650"/>
                  </a:lnTo>
                  <a:close/>
                </a:path>
              </a:pathLst>
            </a:custGeom>
            <a:solidFill>
              <a:srgbClr val="F2494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1" name="Google Shape;2711;p22"/>
            <p:cNvSpPr/>
            <p:nvPr/>
          </p:nvSpPr>
          <p:spPr>
            <a:xfrm>
              <a:off x="10054384" y="6023100"/>
              <a:ext cx="4570" cy="93701"/>
            </a:xfrm>
            <a:custGeom>
              <a:avLst/>
              <a:gdLst/>
              <a:ahLst/>
              <a:cxnLst/>
              <a:rect l="l" t="t" r="r" b="b"/>
              <a:pathLst>
                <a:path w="4570" h="93701" extrusionOk="0">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2" name="Google Shape;2712;p22"/>
            <p:cNvSpPr/>
            <p:nvPr/>
          </p:nvSpPr>
          <p:spPr>
            <a:xfrm>
              <a:off x="9784071" y="6130514"/>
              <a:ext cx="695271" cy="306372"/>
            </a:xfrm>
            <a:custGeom>
              <a:avLst/>
              <a:gdLst/>
              <a:ahLst/>
              <a:cxnLst/>
              <a:rect l="l" t="t" r="r" b="b"/>
              <a:pathLst>
                <a:path w="695271" h="306372" extrusionOk="0">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rgbClr val="468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3" name="Google Shape;2713;p22"/>
            <p:cNvSpPr/>
            <p:nvPr/>
          </p:nvSpPr>
          <p:spPr>
            <a:xfrm>
              <a:off x="9790293" y="6240722"/>
              <a:ext cx="245173" cy="189562"/>
            </a:xfrm>
            <a:custGeom>
              <a:avLst/>
              <a:gdLst/>
              <a:ahLst/>
              <a:cxnLst/>
              <a:rect l="l" t="t" r="r" b="b"/>
              <a:pathLst>
                <a:path w="245173" h="189562" extrusionOk="0">
                  <a:moveTo>
                    <a:pt x="0" y="0"/>
                  </a:moveTo>
                  <a:lnTo>
                    <a:pt x="0" y="189562"/>
                  </a:lnTo>
                  <a:lnTo>
                    <a:pt x="2666" y="189562"/>
                  </a:lnTo>
                  <a:lnTo>
                    <a:pt x="245173" y="189562"/>
                  </a:lnTo>
                  <a:lnTo>
                    <a:pt x="245173"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4" name="Google Shape;2714;p22"/>
            <p:cNvSpPr/>
            <p:nvPr/>
          </p:nvSpPr>
          <p:spPr>
            <a:xfrm>
              <a:off x="10048416" y="6018656"/>
              <a:ext cx="4190" cy="98653"/>
            </a:xfrm>
            <a:custGeom>
              <a:avLst/>
              <a:gdLst/>
              <a:ahLst/>
              <a:cxnLst/>
              <a:rect l="l" t="t" r="r" b="b"/>
              <a:pathLst>
                <a:path w="4190" h="98653" extrusionOk="0">
                  <a:moveTo>
                    <a:pt x="3555" y="2793"/>
                  </a:moveTo>
                  <a:lnTo>
                    <a:pt x="1016" y="1016"/>
                  </a:lnTo>
                  <a:lnTo>
                    <a:pt x="1016" y="1016"/>
                  </a:lnTo>
                  <a:lnTo>
                    <a:pt x="0" y="0"/>
                  </a:lnTo>
                  <a:lnTo>
                    <a:pt x="0" y="0"/>
                  </a:lnTo>
                  <a:lnTo>
                    <a:pt x="0" y="98654"/>
                  </a:lnTo>
                  <a:lnTo>
                    <a:pt x="4190" y="98654"/>
                  </a:lnTo>
                  <a:close/>
                </a:path>
              </a:pathLst>
            </a:custGeom>
            <a:solidFill>
              <a:srgbClr val="66B2B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5" name="Google Shape;2715;p22"/>
            <p:cNvSpPr/>
            <p:nvPr/>
          </p:nvSpPr>
          <p:spPr>
            <a:xfrm>
              <a:off x="9790293" y="5004947"/>
              <a:ext cx="255076" cy="1111854"/>
            </a:xfrm>
            <a:custGeom>
              <a:avLst/>
              <a:gdLst/>
              <a:ahLst/>
              <a:cxnLst/>
              <a:rect l="l" t="t" r="r" b="b"/>
              <a:pathLst>
                <a:path w="255076" h="1111854" extrusionOk="0">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6" name="Google Shape;2716;p22"/>
            <p:cNvSpPr/>
            <p:nvPr/>
          </p:nvSpPr>
          <p:spPr>
            <a:xfrm>
              <a:off x="10050066" y="6434855"/>
              <a:ext cx="1037701" cy="430039"/>
            </a:xfrm>
            <a:custGeom>
              <a:avLst/>
              <a:gdLst/>
              <a:ahLst/>
              <a:cxnLst/>
              <a:rect l="l" t="t" r="r" b="b"/>
              <a:pathLst>
                <a:path w="1037701" h="430039" extrusionOk="0">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7" name="Google Shape;2717;p22"/>
            <p:cNvSpPr/>
            <p:nvPr/>
          </p:nvSpPr>
          <p:spPr>
            <a:xfrm>
              <a:off x="9791816" y="6439807"/>
              <a:ext cx="2412" cy="424706"/>
            </a:xfrm>
            <a:custGeom>
              <a:avLst/>
              <a:gdLst/>
              <a:ahLst/>
              <a:cxnLst/>
              <a:rect l="l" t="t" r="r" b="b"/>
              <a:pathLst>
                <a:path w="2412" h="424706" extrusionOk="0">
                  <a:moveTo>
                    <a:pt x="1142" y="0"/>
                  </a:moveTo>
                  <a:lnTo>
                    <a:pt x="0" y="0"/>
                  </a:lnTo>
                  <a:lnTo>
                    <a:pt x="0" y="424706"/>
                  </a:lnTo>
                  <a:lnTo>
                    <a:pt x="2412" y="424706"/>
                  </a:lnTo>
                  <a:lnTo>
                    <a:pt x="2412" y="0"/>
                  </a:lnTo>
                  <a:lnTo>
                    <a:pt x="114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8" name="Google Shape;2718;p22"/>
            <p:cNvSpPr/>
            <p:nvPr/>
          </p:nvSpPr>
          <p:spPr>
            <a:xfrm>
              <a:off x="8607595" y="6442474"/>
              <a:ext cx="2412" cy="422039"/>
            </a:xfrm>
            <a:custGeom>
              <a:avLst/>
              <a:gdLst/>
              <a:ahLst/>
              <a:cxnLst/>
              <a:rect l="l" t="t" r="r" b="b"/>
              <a:pathLst>
                <a:path w="2412" h="422039" extrusionOk="0">
                  <a:moveTo>
                    <a:pt x="0" y="0"/>
                  </a:moveTo>
                  <a:lnTo>
                    <a:pt x="0" y="422040"/>
                  </a:lnTo>
                  <a:lnTo>
                    <a:pt x="2412" y="422040"/>
                  </a:lnTo>
                  <a:lnTo>
                    <a:pt x="2412" y="4952"/>
                  </a:lnTo>
                  <a:cubicBezTo>
                    <a:pt x="914" y="3746"/>
                    <a:pt x="26" y="193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19" name="Google Shape;2719;p22"/>
            <p:cNvSpPr/>
            <p:nvPr/>
          </p:nvSpPr>
          <p:spPr>
            <a:xfrm>
              <a:off x="8620038" y="6447933"/>
              <a:ext cx="99542" cy="2412"/>
            </a:xfrm>
            <a:custGeom>
              <a:avLst/>
              <a:gdLst/>
              <a:ahLst/>
              <a:cxnLst/>
              <a:rect l="l" t="t" r="r" b="b"/>
              <a:pathLst>
                <a:path w="99542" h="2412" extrusionOk="0">
                  <a:moveTo>
                    <a:pt x="1016" y="0"/>
                  </a:moveTo>
                  <a:cubicBezTo>
                    <a:pt x="863" y="876"/>
                    <a:pt x="521" y="1701"/>
                    <a:pt x="0" y="2412"/>
                  </a:cubicBezTo>
                  <a:lnTo>
                    <a:pt x="99542" y="2412"/>
                  </a:lnTo>
                  <a:cubicBezTo>
                    <a:pt x="98564" y="1841"/>
                    <a:pt x="97777" y="1003"/>
                    <a:pt x="972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0" name="Google Shape;2720;p22"/>
            <p:cNvSpPr/>
            <p:nvPr/>
          </p:nvSpPr>
          <p:spPr>
            <a:xfrm>
              <a:off x="8621435" y="6445394"/>
              <a:ext cx="95098" cy="12696"/>
            </a:xfrm>
            <a:custGeom>
              <a:avLst/>
              <a:gdLst/>
              <a:ahLst/>
              <a:cxnLst/>
              <a:rect l="l" t="t" r="r" b="b"/>
              <a:pathLst>
                <a:path w="95098" h="12696" extrusionOk="0">
                  <a:moveTo>
                    <a:pt x="95098" y="0"/>
                  </a:moveTo>
                  <a:cubicBezTo>
                    <a:pt x="95098" y="0"/>
                    <a:pt x="95098" y="0"/>
                    <a:pt x="95098" y="0"/>
                  </a:cubicBezTo>
                  <a:lnTo>
                    <a:pt x="95098" y="0"/>
                  </a:lnTo>
                  <a:lnTo>
                    <a:pt x="10157" y="0"/>
                  </a:ln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1" name="Google Shape;2721;p22"/>
            <p:cNvSpPr/>
            <p:nvPr/>
          </p:nvSpPr>
          <p:spPr>
            <a:xfrm>
              <a:off x="9465638" y="5975360"/>
              <a:ext cx="310814" cy="13712"/>
            </a:xfrm>
            <a:custGeom>
              <a:avLst/>
              <a:gdLst/>
              <a:ahLst/>
              <a:cxnLst/>
              <a:rect l="l" t="t" r="r" b="b"/>
              <a:pathLst>
                <a:path w="310814" h="13712" extrusionOk="0">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2" name="Google Shape;2722;p22"/>
            <p:cNvSpPr/>
            <p:nvPr/>
          </p:nvSpPr>
          <p:spPr>
            <a:xfrm>
              <a:off x="8535859" y="5893593"/>
              <a:ext cx="2412" cy="970920"/>
            </a:xfrm>
            <a:custGeom>
              <a:avLst/>
              <a:gdLst/>
              <a:ahLst/>
              <a:cxnLst/>
              <a:rect l="l" t="t" r="r" b="b"/>
              <a:pathLst>
                <a:path w="2412" h="970920" extrusionOk="0">
                  <a:moveTo>
                    <a:pt x="381" y="0"/>
                  </a:moveTo>
                  <a:lnTo>
                    <a:pt x="0" y="0"/>
                  </a:lnTo>
                  <a:lnTo>
                    <a:pt x="0" y="970921"/>
                  </a:lnTo>
                  <a:lnTo>
                    <a:pt x="2412" y="970921"/>
                  </a:lnTo>
                  <a:lnTo>
                    <a:pt x="2412" y="508"/>
                  </a:lnTo>
                  <a:lnTo>
                    <a:pt x="381"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3" name="Google Shape;2723;p22"/>
            <p:cNvSpPr/>
            <p:nvPr/>
          </p:nvSpPr>
          <p:spPr>
            <a:xfrm>
              <a:off x="8881463" y="6446283"/>
              <a:ext cx="376964" cy="1142"/>
            </a:xfrm>
            <a:custGeom>
              <a:avLst/>
              <a:gdLst/>
              <a:ahLst/>
              <a:cxnLst/>
              <a:rect l="l" t="t" r="r" b="b"/>
              <a:pathLst>
                <a:path w="376964" h="1142" extrusionOk="0">
                  <a:moveTo>
                    <a:pt x="358427" y="1143"/>
                  </a:moveTo>
                  <a:lnTo>
                    <a:pt x="0" y="1143"/>
                  </a:lnTo>
                  <a:lnTo>
                    <a:pt x="0" y="1143"/>
                  </a:lnTo>
                  <a:lnTo>
                    <a:pt x="376965" y="1143"/>
                  </a:lnTo>
                  <a:cubicBezTo>
                    <a:pt x="376850" y="774"/>
                    <a:pt x="376850" y="368"/>
                    <a:pt x="37696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4" name="Google Shape;2724;p22"/>
            <p:cNvSpPr/>
            <p:nvPr/>
          </p:nvSpPr>
          <p:spPr>
            <a:xfrm>
              <a:off x="8729357" y="6445902"/>
              <a:ext cx="138901" cy="2031"/>
            </a:xfrm>
            <a:custGeom>
              <a:avLst/>
              <a:gdLst/>
              <a:ahLst/>
              <a:cxnLst/>
              <a:rect l="l" t="t" r="r" b="b"/>
              <a:pathLst>
                <a:path w="138901" h="2031" extrusionOk="0">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5" name="Google Shape;2725;p22"/>
            <p:cNvSpPr/>
            <p:nvPr/>
          </p:nvSpPr>
          <p:spPr>
            <a:xfrm>
              <a:off x="8621054" y="6445394"/>
              <a:ext cx="96241" cy="2539"/>
            </a:xfrm>
            <a:custGeom>
              <a:avLst/>
              <a:gdLst/>
              <a:ahLst/>
              <a:cxnLst/>
              <a:rect l="l" t="t" r="r" b="b"/>
              <a:pathLst>
                <a:path w="96241" h="2539" extrusionOk="0">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6" name="Google Shape;2726;p22"/>
            <p:cNvSpPr/>
            <p:nvPr/>
          </p:nvSpPr>
          <p:spPr>
            <a:xfrm>
              <a:off x="8536240" y="5883436"/>
              <a:ext cx="80370" cy="31233"/>
            </a:xfrm>
            <a:custGeom>
              <a:avLst/>
              <a:gdLst/>
              <a:ahLst/>
              <a:cxnLst/>
              <a:rect l="l" t="t" r="r" b="b"/>
              <a:pathLst>
                <a:path w="80370" h="31233" extrusionOk="0">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7" name="Google Shape;2727;p22"/>
            <p:cNvSpPr/>
            <p:nvPr/>
          </p:nvSpPr>
          <p:spPr>
            <a:xfrm>
              <a:off x="8231012" y="5884197"/>
              <a:ext cx="312973" cy="13585"/>
            </a:xfrm>
            <a:custGeom>
              <a:avLst/>
              <a:gdLst/>
              <a:ahLst/>
              <a:cxnLst/>
              <a:rect l="l" t="t" r="r" b="b"/>
              <a:pathLst>
                <a:path w="312973" h="13585" extrusionOk="0">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8" name="Google Shape;2728;p22"/>
            <p:cNvSpPr/>
            <p:nvPr/>
          </p:nvSpPr>
          <p:spPr>
            <a:xfrm>
              <a:off x="12143370" y="6416699"/>
              <a:ext cx="40883" cy="5586"/>
            </a:xfrm>
            <a:custGeom>
              <a:avLst/>
              <a:gdLst/>
              <a:ahLst/>
              <a:cxnLst/>
              <a:rect l="l" t="t" r="r" b="b"/>
              <a:pathLst>
                <a:path w="40883" h="5586" extrusionOk="0">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29" name="Google Shape;2729;p22"/>
            <p:cNvSpPr/>
            <p:nvPr/>
          </p:nvSpPr>
          <p:spPr>
            <a:xfrm>
              <a:off x="12142608" y="6424317"/>
              <a:ext cx="32884" cy="5459"/>
            </a:xfrm>
            <a:custGeom>
              <a:avLst/>
              <a:gdLst/>
              <a:ahLst/>
              <a:cxnLst/>
              <a:rect l="l" t="t" r="r" b="b"/>
              <a:pathLst>
                <a:path w="32884" h="5459" extrusionOk="0">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0" name="Google Shape;2730;p22"/>
            <p:cNvSpPr/>
            <p:nvPr/>
          </p:nvSpPr>
          <p:spPr>
            <a:xfrm>
              <a:off x="11773135" y="6415556"/>
              <a:ext cx="376203" cy="6221"/>
            </a:xfrm>
            <a:custGeom>
              <a:avLst/>
              <a:gdLst/>
              <a:ahLst/>
              <a:cxnLst/>
              <a:rect l="l" t="t" r="r" b="b"/>
              <a:pathLst>
                <a:path w="376203" h="6221" extrusionOk="0">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1" name="Google Shape;2731;p22"/>
            <p:cNvSpPr/>
            <p:nvPr/>
          </p:nvSpPr>
          <p:spPr>
            <a:xfrm>
              <a:off x="11779991" y="6424317"/>
              <a:ext cx="21838" cy="5459"/>
            </a:xfrm>
            <a:custGeom>
              <a:avLst/>
              <a:gdLst/>
              <a:ahLst/>
              <a:cxnLst/>
              <a:rect l="l" t="t" r="r" b="b"/>
              <a:pathLst>
                <a:path w="21838" h="5459" extrusionOk="0">
                  <a:moveTo>
                    <a:pt x="21839" y="381"/>
                  </a:moveTo>
                  <a:lnTo>
                    <a:pt x="0" y="0"/>
                  </a:lnTo>
                  <a:lnTo>
                    <a:pt x="0" y="5460"/>
                  </a:lnTo>
                  <a:lnTo>
                    <a:pt x="21839" y="5460"/>
                  </a:lnTo>
                  <a:lnTo>
                    <a:pt x="21839" y="38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2" name="Google Shape;2732;p22"/>
            <p:cNvSpPr/>
            <p:nvPr/>
          </p:nvSpPr>
          <p:spPr>
            <a:xfrm>
              <a:off x="11804242" y="6424825"/>
              <a:ext cx="344714" cy="4951"/>
            </a:xfrm>
            <a:custGeom>
              <a:avLst/>
              <a:gdLst/>
              <a:ahLst/>
              <a:cxnLst/>
              <a:rect l="l" t="t" r="r" b="b"/>
              <a:pathLst>
                <a:path w="344714" h="4951" extrusionOk="0">
                  <a:moveTo>
                    <a:pt x="338239" y="4952"/>
                  </a:moveTo>
                  <a:lnTo>
                    <a:pt x="338239" y="4952"/>
                  </a:lnTo>
                  <a:cubicBezTo>
                    <a:pt x="341262" y="4939"/>
                    <a:pt x="343915" y="2920"/>
                    <a:pt x="344715" y="0"/>
                  </a:cubicBezTo>
                  <a:lnTo>
                    <a:pt x="0" y="0"/>
                  </a:lnTo>
                  <a:lnTo>
                    <a:pt x="0" y="495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3" name="Google Shape;2733;p22"/>
            <p:cNvSpPr/>
            <p:nvPr/>
          </p:nvSpPr>
          <p:spPr>
            <a:xfrm>
              <a:off x="11779864" y="6422920"/>
              <a:ext cx="23235" cy="1269"/>
            </a:xfrm>
            <a:custGeom>
              <a:avLst/>
              <a:gdLst/>
              <a:ahLst/>
              <a:cxnLst/>
              <a:rect l="l" t="t" r="r" b="b"/>
              <a:pathLst>
                <a:path w="23235" h="1269" extrusionOk="0">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4" name="Google Shape;2734;p22"/>
            <p:cNvSpPr/>
            <p:nvPr/>
          </p:nvSpPr>
          <p:spPr>
            <a:xfrm>
              <a:off x="11803099" y="6422920"/>
              <a:ext cx="372267" cy="2539"/>
            </a:xfrm>
            <a:custGeom>
              <a:avLst/>
              <a:gdLst/>
              <a:ahLst/>
              <a:cxnLst/>
              <a:rect l="l" t="t" r="r" b="b"/>
              <a:pathLst>
                <a:path w="372267" h="2539" extrusionOk="0">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5" name="Google Shape;2735;p22"/>
            <p:cNvSpPr/>
            <p:nvPr/>
          </p:nvSpPr>
          <p:spPr>
            <a:xfrm>
              <a:off x="12141339" y="6507481"/>
              <a:ext cx="2539" cy="357032"/>
            </a:xfrm>
            <a:custGeom>
              <a:avLst/>
              <a:gdLst/>
              <a:ahLst/>
              <a:cxnLst/>
              <a:rect l="l" t="t" r="r" b="b"/>
              <a:pathLst>
                <a:path w="2539" h="357032" extrusionOk="0">
                  <a:moveTo>
                    <a:pt x="1269" y="0"/>
                  </a:moveTo>
                  <a:lnTo>
                    <a:pt x="0" y="0"/>
                  </a:lnTo>
                  <a:lnTo>
                    <a:pt x="0" y="357033"/>
                  </a:lnTo>
                  <a:lnTo>
                    <a:pt x="2539" y="357033"/>
                  </a:lnTo>
                  <a:lnTo>
                    <a:pt x="2539" y="0"/>
                  </a:lnTo>
                  <a:lnTo>
                    <a:pt x="1269"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6" name="Google Shape;2736;p22"/>
            <p:cNvSpPr/>
            <p:nvPr/>
          </p:nvSpPr>
          <p:spPr>
            <a:xfrm>
              <a:off x="11801830" y="6422920"/>
              <a:ext cx="2412" cy="75926"/>
            </a:xfrm>
            <a:custGeom>
              <a:avLst/>
              <a:gdLst/>
              <a:ahLst/>
              <a:cxnLst/>
              <a:rect l="l" t="t" r="r" b="b"/>
              <a:pathLst>
                <a:path w="2412" h="75926" extrusionOk="0">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7" name="Google Shape;2737;p22"/>
            <p:cNvSpPr/>
            <p:nvPr/>
          </p:nvSpPr>
          <p:spPr>
            <a:xfrm>
              <a:off x="10436681" y="5618359"/>
              <a:ext cx="39106" cy="13680"/>
            </a:xfrm>
            <a:custGeom>
              <a:avLst/>
              <a:gdLst/>
              <a:ahLst/>
              <a:cxnLst/>
              <a:rect l="l" t="t" r="r" b="b"/>
              <a:pathLst>
                <a:path w="39106" h="13680" extrusionOk="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8" name="Google Shape;2738;p22"/>
            <p:cNvSpPr/>
            <p:nvPr/>
          </p:nvSpPr>
          <p:spPr>
            <a:xfrm>
              <a:off x="9946208" y="4817543"/>
              <a:ext cx="13839" cy="173564"/>
            </a:xfrm>
            <a:custGeom>
              <a:avLst/>
              <a:gdLst/>
              <a:ahLst/>
              <a:cxnLst/>
              <a:rect l="l" t="t" r="r" b="b"/>
              <a:pathLst>
                <a:path w="13839" h="173564" extrusionOk="0">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39" name="Google Shape;2739;p22"/>
            <p:cNvSpPr/>
            <p:nvPr/>
          </p:nvSpPr>
          <p:spPr>
            <a:xfrm>
              <a:off x="8730245" y="6443489"/>
              <a:ext cx="137886" cy="2412"/>
            </a:xfrm>
            <a:custGeom>
              <a:avLst/>
              <a:gdLst/>
              <a:ahLst/>
              <a:cxnLst/>
              <a:rect l="l" t="t" r="r" b="b"/>
              <a:pathLst>
                <a:path w="137886" h="2412" extrusionOk="0">
                  <a:moveTo>
                    <a:pt x="137632" y="1270"/>
                  </a:moveTo>
                  <a:lnTo>
                    <a:pt x="137632" y="0"/>
                  </a:lnTo>
                  <a:lnTo>
                    <a:pt x="0" y="0"/>
                  </a:lnTo>
                  <a:lnTo>
                    <a:pt x="0" y="1270"/>
                  </a:lnTo>
                  <a:cubicBezTo>
                    <a:pt x="0" y="1270"/>
                    <a:pt x="0" y="2031"/>
                    <a:pt x="0" y="2412"/>
                  </a:cubicBezTo>
                  <a:lnTo>
                    <a:pt x="137887" y="24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0" name="Google Shape;2740;p22"/>
            <p:cNvSpPr/>
            <p:nvPr/>
          </p:nvSpPr>
          <p:spPr>
            <a:xfrm>
              <a:off x="9240145" y="6444378"/>
              <a:ext cx="17901" cy="2539"/>
            </a:xfrm>
            <a:custGeom>
              <a:avLst/>
              <a:gdLst/>
              <a:ahLst/>
              <a:cxnLst/>
              <a:rect l="l" t="t" r="r" b="b"/>
              <a:pathLst>
                <a:path w="17901" h="2539" extrusionOk="0">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1" name="Google Shape;2741;p22"/>
            <p:cNvSpPr/>
            <p:nvPr/>
          </p:nvSpPr>
          <p:spPr>
            <a:xfrm>
              <a:off x="8881463" y="6444886"/>
              <a:ext cx="358427" cy="2539"/>
            </a:xfrm>
            <a:custGeom>
              <a:avLst/>
              <a:gdLst/>
              <a:ahLst/>
              <a:cxnLst/>
              <a:rect l="l" t="t" r="r" b="b"/>
              <a:pathLst>
                <a:path w="358427" h="2539" extrusionOk="0">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2" name="Google Shape;2742;p22"/>
            <p:cNvSpPr/>
            <p:nvPr/>
          </p:nvSpPr>
          <p:spPr>
            <a:xfrm>
              <a:off x="9239891" y="6446155"/>
              <a:ext cx="1270" cy="1269"/>
            </a:xfrm>
            <a:custGeom>
              <a:avLst/>
              <a:gdLst/>
              <a:ahLst/>
              <a:cxnLst/>
              <a:rect l="l" t="t" r="r" b="b"/>
              <a:pathLst>
                <a:path w="1270" h="1269" extrusionOk="0">
                  <a:moveTo>
                    <a:pt x="1270" y="0"/>
                  </a:moveTo>
                  <a:cubicBezTo>
                    <a:pt x="1207" y="673"/>
                    <a:pt x="673" y="1206"/>
                    <a:pt x="0" y="1270"/>
                  </a:cubicBezTo>
                  <a:cubicBezTo>
                    <a:pt x="673" y="1206"/>
                    <a:pt x="1207" y="673"/>
                    <a:pt x="127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3" name="Google Shape;2743;p22"/>
            <p:cNvSpPr/>
            <p:nvPr/>
          </p:nvSpPr>
          <p:spPr>
            <a:xfrm>
              <a:off x="9946208" y="4810633"/>
              <a:ext cx="260028" cy="13766"/>
            </a:xfrm>
            <a:custGeom>
              <a:avLst/>
              <a:gdLst/>
              <a:ahLst/>
              <a:cxnLst/>
              <a:rect l="l" t="t" r="r" b="b"/>
              <a:pathLst>
                <a:path w="260028" h="13766" extrusionOk="0">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4" name="Google Shape;2744;p22"/>
            <p:cNvSpPr/>
            <p:nvPr/>
          </p:nvSpPr>
          <p:spPr>
            <a:xfrm>
              <a:off x="10199126" y="4811648"/>
              <a:ext cx="20442" cy="31670"/>
            </a:xfrm>
            <a:custGeom>
              <a:avLst/>
              <a:gdLst/>
              <a:ahLst/>
              <a:cxnLst/>
              <a:rect l="l" t="t" r="r" b="b"/>
              <a:pathLst>
                <a:path w="20442" h="31670" extrusionOk="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5" name="Google Shape;2745;p22"/>
            <p:cNvSpPr/>
            <p:nvPr/>
          </p:nvSpPr>
          <p:spPr>
            <a:xfrm>
              <a:off x="10204318" y="4816393"/>
              <a:ext cx="2434" cy="961279"/>
            </a:xfrm>
            <a:custGeom>
              <a:avLst/>
              <a:gdLst/>
              <a:ahLst/>
              <a:cxnLst/>
              <a:rect l="l" t="t" r="r" b="b"/>
              <a:pathLst>
                <a:path w="2434" h="961279" extrusionOk="0">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6" name="Google Shape;2746;p22"/>
            <p:cNvSpPr/>
            <p:nvPr/>
          </p:nvSpPr>
          <p:spPr>
            <a:xfrm>
              <a:off x="10205982" y="4837091"/>
              <a:ext cx="13838" cy="940580"/>
            </a:xfrm>
            <a:custGeom>
              <a:avLst/>
              <a:gdLst/>
              <a:ahLst/>
              <a:cxnLst/>
              <a:rect l="l" t="t" r="r" b="b"/>
              <a:pathLst>
                <a:path w="13838" h="940580" extrusionOk="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7" name="Google Shape;2747;p22"/>
            <p:cNvSpPr/>
            <p:nvPr/>
          </p:nvSpPr>
          <p:spPr>
            <a:xfrm>
              <a:off x="8874988" y="5438504"/>
              <a:ext cx="365029" cy="13749"/>
            </a:xfrm>
            <a:custGeom>
              <a:avLst/>
              <a:gdLst/>
              <a:ahLst/>
              <a:cxnLst/>
              <a:rect l="l" t="t" r="r" b="b"/>
              <a:pathLst>
                <a:path w="365029" h="13749" extrusionOk="0">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8" name="Google Shape;2748;p22"/>
            <p:cNvSpPr/>
            <p:nvPr/>
          </p:nvSpPr>
          <p:spPr>
            <a:xfrm>
              <a:off x="9233661" y="5439520"/>
              <a:ext cx="35305" cy="25811"/>
            </a:xfrm>
            <a:custGeom>
              <a:avLst/>
              <a:gdLst/>
              <a:ahLst/>
              <a:cxnLst/>
              <a:rect l="l" t="t" r="r" b="b"/>
              <a:pathLst>
                <a:path w="35305" h="25811" extrusionOk="0">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49" name="Google Shape;2749;p22"/>
            <p:cNvSpPr/>
            <p:nvPr/>
          </p:nvSpPr>
          <p:spPr>
            <a:xfrm>
              <a:off x="9238621" y="5444001"/>
              <a:ext cx="2539" cy="1003424"/>
            </a:xfrm>
            <a:custGeom>
              <a:avLst/>
              <a:gdLst/>
              <a:ahLst/>
              <a:cxnLst/>
              <a:rect l="l" t="t" r="r" b="b"/>
              <a:pathLst>
                <a:path w="2539" h="1003424" extrusionOk="0">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0" name="Google Shape;2750;p22"/>
            <p:cNvSpPr/>
            <p:nvPr/>
          </p:nvSpPr>
          <p:spPr>
            <a:xfrm>
              <a:off x="8723262" y="5728662"/>
              <a:ext cx="144615" cy="13839"/>
            </a:xfrm>
            <a:custGeom>
              <a:avLst/>
              <a:gdLst/>
              <a:ahLst/>
              <a:cxnLst/>
              <a:rect l="l" t="t" r="r" b="b"/>
              <a:pathLst>
                <a:path w="144615" h="13839" extrusionOk="0">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1" name="Google Shape;2751;p22"/>
            <p:cNvSpPr/>
            <p:nvPr/>
          </p:nvSpPr>
          <p:spPr>
            <a:xfrm>
              <a:off x="9285091" y="5605123"/>
              <a:ext cx="25012" cy="22092"/>
            </a:xfrm>
            <a:custGeom>
              <a:avLst/>
              <a:gdLst/>
              <a:ahLst/>
              <a:cxnLst/>
              <a:rect l="l" t="t" r="r" b="b"/>
              <a:pathLst>
                <a:path w="25012" h="22092" extrusionOk="0">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2" name="Google Shape;2752;p22"/>
            <p:cNvSpPr/>
            <p:nvPr/>
          </p:nvSpPr>
          <p:spPr>
            <a:xfrm>
              <a:off x="9282044" y="5617185"/>
              <a:ext cx="634" cy="380"/>
            </a:xfrm>
            <a:custGeom>
              <a:avLst/>
              <a:gdLst/>
              <a:ahLst/>
              <a:cxnLst/>
              <a:rect l="l" t="t" r="r" b="b"/>
              <a:pathLst>
                <a:path w="634" h="380" extrusionOk="0">
                  <a:moveTo>
                    <a:pt x="635" y="0"/>
                  </a:moveTo>
                  <a:lnTo>
                    <a:pt x="0" y="0"/>
                  </a:lnTo>
                  <a:lnTo>
                    <a:pt x="635" y="381"/>
                  </a:lnTo>
                  <a:lnTo>
                    <a:pt x="635"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3" name="Google Shape;2753;p22"/>
            <p:cNvSpPr/>
            <p:nvPr/>
          </p:nvSpPr>
          <p:spPr>
            <a:xfrm>
              <a:off x="9271505" y="5604234"/>
              <a:ext cx="19299" cy="13839"/>
            </a:xfrm>
            <a:custGeom>
              <a:avLst/>
              <a:gdLst/>
              <a:ahLst/>
              <a:cxnLst/>
              <a:rect l="l" t="t" r="r" b="b"/>
              <a:pathLst>
                <a:path w="19299" h="13839" extrusionOk="0">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4" name="Google Shape;2754;p22"/>
            <p:cNvSpPr/>
            <p:nvPr/>
          </p:nvSpPr>
          <p:spPr>
            <a:xfrm>
              <a:off x="9299058" y="5617352"/>
              <a:ext cx="13895" cy="819534"/>
            </a:xfrm>
            <a:custGeom>
              <a:avLst/>
              <a:gdLst/>
              <a:ahLst/>
              <a:cxnLst/>
              <a:rect l="l" t="t" r="r" b="b"/>
              <a:pathLst>
                <a:path w="13895" h="819534" extrusionOk="0">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5" name="Google Shape;2755;p22"/>
            <p:cNvSpPr/>
            <p:nvPr/>
          </p:nvSpPr>
          <p:spPr>
            <a:xfrm>
              <a:off x="9282666" y="5609051"/>
              <a:ext cx="2433" cy="827835"/>
            </a:xfrm>
            <a:custGeom>
              <a:avLst/>
              <a:gdLst/>
              <a:ahLst/>
              <a:cxnLst/>
              <a:rect l="l" t="t" r="r" b="b"/>
              <a:pathLst>
                <a:path w="2433" h="827835" extrusionOk="0">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6" name="Google Shape;2756;p22"/>
            <p:cNvSpPr/>
            <p:nvPr/>
          </p:nvSpPr>
          <p:spPr>
            <a:xfrm>
              <a:off x="9409265" y="5611471"/>
              <a:ext cx="13838" cy="166200"/>
            </a:xfrm>
            <a:custGeom>
              <a:avLst/>
              <a:gdLst/>
              <a:ahLst/>
              <a:cxnLst/>
              <a:rect l="l" t="t" r="r" b="b"/>
              <a:pathLst>
                <a:path w="13838" h="166200" extrusionOk="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7" name="Google Shape;2757;p22"/>
            <p:cNvSpPr/>
            <p:nvPr/>
          </p:nvSpPr>
          <p:spPr>
            <a:xfrm>
              <a:off x="9432880" y="6437903"/>
              <a:ext cx="25393" cy="5459"/>
            </a:xfrm>
            <a:custGeom>
              <a:avLst/>
              <a:gdLst/>
              <a:ahLst/>
              <a:cxnLst/>
              <a:rect l="l" t="t" r="r" b="b"/>
              <a:pathLst>
                <a:path w="25393" h="5459" extrusionOk="0">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8" name="Google Shape;2758;p22"/>
            <p:cNvSpPr/>
            <p:nvPr/>
          </p:nvSpPr>
          <p:spPr>
            <a:xfrm>
              <a:off x="9424754" y="6428761"/>
              <a:ext cx="33392" cy="6729"/>
            </a:xfrm>
            <a:custGeom>
              <a:avLst/>
              <a:gdLst/>
              <a:ahLst/>
              <a:cxnLst/>
              <a:rect l="l" t="t" r="r" b="b"/>
              <a:pathLst>
                <a:path w="33392" h="6729" extrusionOk="0">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59" name="Google Shape;2759;p22"/>
            <p:cNvSpPr/>
            <p:nvPr/>
          </p:nvSpPr>
          <p:spPr>
            <a:xfrm>
              <a:off x="9432499" y="6435744"/>
              <a:ext cx="18918" cy="2412"/>
            </a:xfrm>
            <a:custGeom>
              <a:avLst/>
              <a:gdLst/>
              <a:ahLst/>
              <a:cxnLst/>
              <a:rect l="l" t="t" r="r" b="b"/>
              <a:pathLst>
                <a:path w="18918" h="2412" extrusionOk="0">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0" name="Google Shape;2760;p22"/>
            <p:cNvSpPr/>
            <p:nvPr/>
          </p:nvSpPr>
          <p:spPr>
            <a:xfrm>
              <a:off x="11160392" y="6430285"/>
              <a:ext cx="64372" cy="11766"/>
            </a:xfrm>
            <a:custGeom>
              <a:avLst/>
              <a:gdLst/>
              <a:ahLst/>
              <a:cxnLst/>
              <a:rect l="l" t="t" r="r" b="b"/>
              <a:pathLst>
                <a:path w="64372" h="11766" extrusionOk="0">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1" name="Google Shape;2761;p22"/>
            <p:cNvSpPr/>
            <p:nvPr/>
          </p:nvSpPr>
          <p:spPr>
            <a:xfrm>
              <a:off x="10477818" y="5843441"/>
              <a:ext cx="2412" cy="273614"/>
            </a:xfrm>
            <a:custGeom>
              <a:avLst/>
              <a:gdLst/>
              <a:ahLst/>
              <a:cxnLst/>
              <a:rect l="l" t="t" r="r" b="b"/>
              <a:pathLst>
                <a:path w="2412" h="273614" extrusionOk="0">
                  <a:moveTo>
                    <a:pt x="1143" y="273361"/>
                  </a:moveTo>
                  <a:lnTo>
                    <a:pt x="2412" y="273361"/>
                  </a:lnTo>
                  <a:lnTo>
                    <a:pt x="2412" y="0"/>
                  </a:lnTo>
                  <a:lnTo>
                    <a:pt x="1143" y="0"/>
                  </a:lnTo>
                  <a:lnTo>
                    <a:pt x="0" y="0"/>
                  </a:lnTo>
                  <a:lnTo>
                    <a:pt x="0" y="27361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2" name="Google Shape;2762;p22"/>
            <p:cNvSpPr/>
            <p:nvPr/>
          </p:nvSpPr>
          <p:spPr>
            <a:xfrm>
              <a:off x="10468930" y="5620518"/>
              <a:ext cx="17141" cy="21933"/>
            </a:xfrm>
            <a:custGeom>
              <a:avLst/>
              <a:gdLst/>
              <a:ahLst/>
              <a:cxnLst/>
              <a:rect l="l" t="t" r="r" b="b"/>
              <a:pathLst>
                <a:path w="17141" h="21933" extrusionOk="0">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3" name="Google Shape;2763;p22"/>
            <p:cNvSpPr/>
            <p:nvPr/>
          </p:nvSpPr>
          <p:spPr>
            <a:xfrm>
              <a:off x="10474517" y="5623914"/>
              <a:ext cx="2412" cy="13077"/>
            </a:xfrm>
            <a:custGeom>
              <a:avLst/>
              <a:gdLst/>
              <a:ahLst/>
              <a:cxnLst/>
              <a:rect l="l" t="t" r="r" b="b"/>
              <a:pathLst>
                <a:path w="2412" h="13077" extrusionOk="0">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4" name="Google Shape;2764;p22"/>
            <p:cNvSpPr/>
            <p:nvPr/>
          </p:nvSpPr>
          <p:spPr>
            <a:xfrm>
              <a:off x="10795997" y="5655308"/>
              <a:ext cx="185498" cy="13933"/>
            </a:xfrm>
            <a:custGeom>
              <a:avLst/>
              <a:gdLst/>
              <a:ahLst/>
              <a:cxnLst/>
              <a:rect l="l" t="t" r="r" b="b"/>
              <a:pathLst>
                <a:path w="185498" h="13933" extrusionOk="0">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5" name="Google Shape;2765;p22"/>
            <p:cNvSpPr/>
            <p:nvPr/>
          </p:nvSpPr>
          <p:spPr>
            <a:xfrm>
              <a:off x="10788379" y="5655562"/>
              <a:ext cx="14505" cy="14695"/>
            </a:xfrm>
            <a:custGeom>
              <a:avLst/>
              <a:gdLst/>
              <a:ahLst/>
              <a:cxnLst/>
              <a:rect l="l" t="t" r="r" b="b"/>
              <a:pathLst>
                <a:path w="14505" h="14695" extrusionOk="0">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6" name="Google Shape;2766;p22"/>
            <p:cNvSpPr/>
            <p:nvPr/>
          </p:nvSpPr>
          <p:spPr>
            <a:xfrm>
              <a:off x="10278988" y="5634833"/>
              <a:ext cx="151217" cy="13839"/>
            </a:xfrm>
            <a:custGeom>
              <a:avLst/>
              <a:gdLst/>
              <a:ahLst/>
              <a:cxnLst/>
              <a:rect l="l" t="t" r="r" b="b"/>
              <a:pathLst>
                <a:path w="151217" h="13839" extrusionOk="0">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7" name="Google Shape;2767;p22"/>
            <p:cNvSpPr/>
            <p:nvPr/>
          </p:nvSpPr>
          <p:spPr>
            <a:xfrm>
              <a:off x="10787960" y="5662385"/>
              <a:ext cx="6767" cy="167216"/>
            </a:xfrm>
            <a:custGeom>
              <a:avLst/>
              <a:gdLst/>
              <a:ahLst/>
              <a:cxnLst/>
              <a:rect l="l" t="t" r="r" b="b"/>
              <a:pathLst>
                <a:path w="6767" h="167216" extrusionOk="0">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8" name="Google Shape;2768;p22"/>
            <p:cNvSpPr/>
            <p:nvPr/>
          </p:nvSpPr>
          <p:spPr>
            <a:xfrm>
              <a:off x="10797013" y="5663274"/>
              <a:ext cx="4063" cy="140933"/>
            </a:xfrm>
            <a:custGeom>
              <a:avLst/>
              <a:gdLst/>
              <a:ahLst/>
              <a:cxnLst/>
              <a:rect l="l" t="t" r="r" b="b"/>
              <a:pathLst>
                <a:path w="4063" h="140933" extrusionOk="0">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69" name="Google Shape;2769;p22"/>
            <p:cNvSpPr/>
            <p:nvPr/>
          </p:nvSpPr>
          <p:spPr>
            <a:xfrm>
              <a:off x="10472104" y="5825411"/>
              <a:ext cx="2412" cy="11173"/>
            </a:xfrm>
            <a:custGeom>
              <a:avLst/>
              <a:gdLst/>
              <a:ahLst/>
              <a:cxnLst/>
              <a:rect l="l" t="t" r="r" b="b"/>
              <a:pathLst>
                <a:path w="2412" h="11173" extrusionOk="0">
                  <a:moveTo>
                    <a:pt x="0" y="0"/>
                  </a:moveTo>
                  <a:lnTo>
                    <a:pt x="0" y="11173"/>
                  </a:lnTo>
                  <a:cubicBezTo>
                    <a:pt x="26" y="9172"/>
                    <a:pt x="902" y="7277"/>
                    <a:pt x="2412" y="5967"/>
                  </a:cubicBezTo>
                  <a:lnTo>
                    <a:pt x="24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0" name="Google Shape;2770;p22"/>
            <p:cNvSpPr/>
            <p:nvPr/>
          </p:nvSpPr>
          <p:spPr>
            <a:xfrm>
              <a:off x="10472359" y="5634827"/>
              <a:ext cx="13839" cy="195155"/>
            </a:xfrm>
            <a:custGeom>
              <a:avLst/>
              <a:gdLst/>
              <a:ahLst/>
              <a:cxnLst/>
              <a:rect l="l" t="t" r="r" b="b"/>
              <a:pathLst>
                <a:path w="13839" h="195155" extrusionOk="0">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1" name="Google Shape;2771;p22"/>
            <p:cNvSpPr/>
            <p:nvPr/>
          </p:nvSpPr>
          <p:spPr>
            <a:xfrm>
              <a:off x="10802473" y="5822872"/>
              <a:ext cx="1396" cy="7237"/>
            </a:xfrm>
            <a:custGeom>
              <a:avLst/>
              <a:gdLst/>
              <a:ahLst/>
              <a:cxnLst/>
              <a:rect l="l" t="t" r="r" b="b"/>
              <a:pathLst>
                <a:path w="1396" h="7237" extrusionOk="0">
                  <a:moveTo>
                    <a:pt x="1396" y="7237"/>
                  </a:moveTo>
                  <a:lnTo>
                    <a:pt x="1396" y="0"/>
                  </a:lnTo>
                  <a:lnTo>
                    <a:pt x="0" y="0"/>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2" name="Google Shape;2772;p22"/>
            <p:cNvSpPr/>
            <p:nvPr/>
          </p:nvSpPr>
          <p:spPr>
            <a:xfrm>
              <a:off x="10806409" y="5818555"/>
              <a:ext cx="1523" cy="5205"/>
            </a:xfrm>
            <a:custGeom>
              <a:avLst/>
              <a:gdLst/>
              <a:ahLst/>
              <a:cxnLst/>
              <a:rect l="l" t="t" r="r" b="b"/>
              <a:pathLst>
                <a:path w="1523" h="5205" extrusionOk="0">
                  <a:moveTo>
                    <a:pt x="1524" y="0"/>
                  </a:moveTo>
                  <a:cubicBezTo>
                    <a:pt x="1168" y="929"/>
                    <a:pt x="648" y="1789"/>
                    <a:pt x="0" y="2539"/>
                  </a:cubicBezTo>
                  <a:lnTo>
                    <a:pt x="0" y="52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3" name="Google Shape;2773;p22"/>
            <p:cNvSpPr/>
            <p:nvPr/>
          </p:nvSpPr>
          <p:spPr>
            <a:xfrm>
              <a:off x="10790792" y="5814619"/>
              <a:ext cx="5205" cy="14982"/>
            </a:xfrm>
            <a:custGeom>
              <a:avLst/>
              <a:gdLst/>
              <a:ahLst/>
              <a:cxnLst/>
              <a:rect l="l" t="t" r="r" b="b"/>
              <a:pathLst>
                <a:path w="5205" h="14982" extrusionOk="0">
                  <a:moveTo>
                    <a:pt x="4571" y="14982"/>
                  </a:moveTo>
                  <a:lnTo>
                    <a:pt x="4571" y="5333"/>
                  </a:lnTo>
                  <a:cubicBezTo>
                    <a:pt x="3809" y="3638"/>
                    <a:pt x="3809" y="1695"/>
                    <a:pt x="4571" y="0"/>
                  </a:cubicBezTo>
                  <a:lnTo>
                    <a:pt x="0" y="14982"/>
                  </a:lnTo>
                  <a:lnTo>
                    <a:pt x="5205" y="149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4" name="Google Shape;2774;p22"/>
            <p:cNvSpPr/>
            <p:nvPr/>
          </p:nvSpPr>
          <p:spPr>
            <a:xfrm>
              <a:off x="10797775" y="5822491"/>
              <a:ext cx="2285" cy="7237"/>
            </a:xfrm>
            <a:custGeom>
              <a:avLst/>
              <a:gdLst/>
              <a:ahLst/>
              <a:cxnLst/>
              <a:rect l="l" t="t" r="r" b="b"/>
              <a:pathLst>
                <a:path w="2285" h="7237" extrusionOk="0">
                  <a:moveTo>
                    <a:pt x="2285" y="7110"/>
                  </a:moveTo>
                  <a:lnTo>
                    <a:pt x="2285" y="762"/>
                  </a:lnTo>
                  <a:lnTo>
                    <a:pt x="1524" y="762"/>
                  </a:lnTo>
                  <a:cubicBezTo>
                    <a:pt x="990" y="560"/>
                    <a:pt x="483" y="305"/>
                    <a:pt x="0" y="0"/>
                  </a:cubicBezTo>
                  <a:lnTo>
                    <a:pt x="0" y="723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5" name="Google Shape;2775;p22"/>
            <p:cNvSpPr/>
            <p:nvPr/>
          </p:nvSpPr>
          <p:spPr>
            <a:xfrm>
              <a:off x="9514774" y="5572025"/>
              <a:ext cx="160232" cy="12274"/>
            </a:xfrm>
            <a:custGeom>
              <a:avLst/>
              <a:gdLst/>
              <a:ahLst/>
              <a:cxnLst/>
              <a:rect l="l" t="t" r="r" b="b"/>
              <a:pathLst>
                <a:path w="160232" h="12274" extrusionOk="0">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6" name="Google Shape;2776;p22"/>
            <p:cNvSpPr/>
            <p:nvPr/>
          </p:nvSpPr>
          <p:spPr>
            <a:xfrm>
              <a:off x="9521757" y="5584046"/>
              <a:ext cx="380" cy="253"/>
            </a:xfrm>
            <a:custGeom>
              <a:avLst/>
              <a:gdLst/>
              <a:ahLst/>
              <a:cxnLst/>
              <a:rect l="l" t="t" r="r" b="b"/>
              <a:pathLst>
                <a:path w="380" h="253" extrusionOk="0">
                  <a:moveTo>
                    <a:pt x="0" y="0"/>
                  </a:moveTo>
                  <a:lnTo>
                    <a:pt x="0" y="254"/>
                  </a:lnTo>
                  <a:lnTo>
                    <a:pt x="380" y="254"/>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7" name="Google Shape;2777;p22"/>
            <p:cNvSpPr/>
            <p:nvPr/>
          </p:nvSpPr>
          <p:spPr>
            <a:xfrm>
              <a:off x="9521757" y="5580999"/>
              <a:ext cx="31868" cy="23489"/>
            </a:xfrm>
            <a:custGeom>
              <a:avLst/>
              <a:gdLst/>
              <a:ahLst/>
              <a:cxnLst/>
              <a:rect l="l" t="t" r="r" b="b"/>
              <a:pathLst>
                <a:path w="31868" h="23489" extrusionOk="0">
                  <a:moveTo>
                    <a:pt x="27679" y="23489"/>
                  </a:moveTo>
                  <a:lnTo>
                    <a:pt x="31869" y="23489"/>
                  </a:lnTo>
                  <a:lnTo>
                    <a:pt x="4444" y="3301"/>
                  </a:lnTo>
                  <a:lnTo>
                    <a:pt x="0" y="0"/>
                  </a:lnTo>
                  <a:lnTo>
                    <a:pt x="0" y="3047"/>
                  </a:lnTo>
                  <a:lnTo>
                    <a:pt x="380" y="3301"/>
                  </a:lnTo>
                  <a:lnTo>
                    <a:pt x="27679" y="2348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8" name="Google Shape;2778;p22"/>
            <p:cNvSpPr/>
            <p:nvPr/>
          </p:nvSpPr>
          <p:spPr>
            <a:xfrm>
              <a:off x="9507918" y="5570588"/>
              <a:ext cx="13839" cy="33900"/>
            </a:xfrm>
            <a:custGeom>
              <a:avLst/>
              <a:gdLst/>
              <a:ahLst/>
              <a:cxnLst/>
              <a:rect l="l" t="t" r="r" b="b"/>
              <a:pathLst>
                <a:path w="13839" h="33900" extrusionOk="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79" name="Google Shape;2779;p22"/>
            <p:cNvSpPr/>
            <p:nvPr/>
          </p:nvSpPr>
          <p:spPr>
            <a:xfrm>
              <a:off x="11231621" y="6501894"/>
              <a:ext cx="89765" cy="2539"/>
            </a:xfrm>
            <a:custGeom>
              <a:avLst/>
              <a:gdLst/>
              <a:ahLst/>
              <a:cxnLst/>
              <a:rect l="l" t="t" r="r" b="b"/>
              <a:pathLst>
                <a:path w="89765" h="2539" extrusionOk="0">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0" name="Google Shape;2780;p22"/>
            <p:cNvSpPr/>
            <p:nvPr/>
          </p:nvSpPr>
          <p:spPr>
            <a:xfrm>
              <a:off x="9679958" y="5572238"/>
              <a:ext cx="38343" cy="32249"/>
            </a:xfrm>
            <a:custGeom>
              <a:avLst/>
              <a:gdLst/>
              <a:ahLst/>
              <a:cxnLst/>
              <a:rect l="l" t="t" r="r" b="b"/>
              <a:pathLst>
                <a:path w="38343" h="32249" extrusionOk="0">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1" name="Google Shape;2781;p22"/>
            <p:cNvSpPr/>
            <p:nvPr/>
          </p:nvSpPr>
          <p:spPr>
            <a:xfrm>
              <a:off x="9671198" y="5573254"/>
              <a:ext cx="634" cy="1015"/>
            </a:xfrm>
            <a:custGeom>
              <a:avLst/>
              <a:gdLst/>
              <a:ahLst/>
              <a:cxnLst/>
              <a:rect l="l" t="t" r="r" b="b"/>
              <a:pathLst>
                <a:path w="634" h="1015" extrusionOk="0">
                  <a:moveTo>
                    <a:pt x="0" y="254"/>
                  </a:moveTo>
                  <a:lnTo>
                    <a:pt x="0" y="1016"/>
                  </a:lnTo>
                  <a:lnTo>
                    <a:pt x="635" y="0"/>
                  </a:lnTo>
                  <a:cubicBezTo>
                    <a:pt x="635" y="0"/>
                    <a:pt x="0" y="254"/>
                    <a:pt x="0" y="2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2" name="Google Shape;2782;p22"/>
            <p:cNvSpPr/>
            <p:nvPr/>
          </p:nvSpPr>
          <p:spPr>
            <a:xfrm>
              <a:off x="10272005" y="5634833"/>
              <a:ext cx="13871" cy="202767"/>
            </a:xfrm>
            <a:custGeom>
              <a:avLst/>
              <a:gdLst/>
              <a:ahLst/>
              <a:cxnLst/>
              <a:rect l="l" t="t" r="r" b="b"/>
              <a:pathLst>
                <a:path w="13871" h="202767" extrusionOk="0">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3" name="Google Shape;2783;p22"/>
            <p:cNvSpPr/>
            <p:nvPr/>
          </p:nvSpPr>
          <p:spPr>
            <a:xfrm>
              <a:off x="10280258" y="5842552"/>
              <a:ext cx="2031" cy="12696"/>
            </a:xfrm>
            <a:custGeom>
              <a:avLst/>
              <a:gdLst/>
              <a:ahLst/>
              <a:cxnLst/>
              <a:rect l="l" t="t" r="r" b="b"/>
              <a:pathLst>
                <a:path w="2031" h="12696" extrusionOk="0">
                  <a:moveTo>
                    <a:pt x="2032" y="0"/>
                  </a:moveTo>
                  <a:lnTo>
                    <a:pt x="0"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4" name="Google Shape;2784;p22"/>
            <p:cNvSpPr/>
            <p:nvPr/>
          </p:nvSpPr>
          <p:spPr>
            <a:xfrm>
              <a:off x="10276067" y="5843060"/>
              <a:ext cx="1777" cy="98"/>
            </a:xfrm>
            <a:custGeom>
              <a:avLst/>
              <a:gdLst/>
              <a:ahLst/>
              <a:cxnLst/>
              <a:rect l="l" t="t" r="r" b="b"/>
              <a:pathLst>
                <a:path w="1777" h="98" extrusionOk="0">
                  <a:moveTo>
                    <a:pt x="1778" y="0"/>
                  </a:moveTo>
                  <a:cubicBezTo>
                    <a:pt x="1193" y="131"/>
                    <a:pt x="584" y="131"/>
                    <a:pt x="0" y="0"/>
                  </a:cubicBezTo>
                  <a:lnTo>
                    <a:pt x="1778"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5" name="Google Shape;2785;p22"/>
            <p:cNvSpPr/>
            <p:nvPr/>
          </p:nvSpPr>
          <p:spPr>
            <a:xfrm>
              <a:off x="10795353" y="5661107"/>
              <a:ext cx="2429" cy="151226"/>
            </a:xfrm>
            <a:custGeom>
              <a:avLst/>
              <a:gdLst/>
              <a:ahLst/>
              <a:cxnLst/>
              <a:rect l="l" t="t" r="r" b="b"/>
              <a:pathLst>
                <a:path w="2429" h="151226" extrusionOk="0">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6" name="Google Shape;2786;p22"/>
            <p:cNvSpPr/>
            <p:nvPr/>
          </p:nvSpPr>
          <p:spPr>
            <a:xfrm>
              <a:off x="10795362" y="5819952"/>
              <a:ext cx="2412" cy="9649"/>
            </a:xfrm>
            <a:custGeom>
              <a:avLst/>
              <a:gdLst/>
              <a:ahLst/>
              <a:cxnLst/>
              <a:rect l="l" t="t" r="r" b="b"/>
              <a:pathLst>
                <a:path w="2412" h="9649" extrusionOk="0">
                  <a:moveTo>
                    <a:pt x="2412" y="9649"/>
                  </a:moveTo>
                  <a:lnTo>
                    <a:pt x="2412" y="2412"/>
                  </a:lnTo>
                  <a:cubicBezTo>
                    <a:pt x="1410" y="1844"/>
                    <a:pt x="571" y="1009"/>
                    <a:pt x="0" y="0"/>
                  </a:cubicBezTo>
                  <a:lnTo>
                    <a:pt x="0" y="9649"/>
                  </a:lnTo>
                  <a:lnTo>
                    <a:pt x="2412" y="96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7" name="Google Shape;2787;p22"/>
            <p:cNvSpPr/>
            <p:nvPr/>
          </p:nvSpPr>
          <p:spPr>
            <a:xfrm>
              <a:off x="10444045" y="5822991"/>
              <a:ext cx="31995" cy="2419"/>
            </a:xfrm>
            <a:custGeom>
              <a:avLst/>
              <a:gdLst/>
              <a:ahLst/>
              <a:cxnLst/>
              <a:rect l="l" t="t" r="r" b="b"/>
              <a:pathLst>
                <a:path w="31995" h="2419" extrusionOk="0">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8" name="Google Shape;2788;p22"/>
            <p:cNvSpPr/>
            <p:nvPr/>
          </p:nvSpPr>
          <p:spPr>
            <a:xfrm>
              <a:off x="10430205" y="5824777"/>
              <a:ext cx="13839" cy="292025"/>
            </a:xfrm>
            <a:custGeom>
              <a:avLst/>
              <a:gdLst/>
              <a:ahLst/>
              <a:cxnLst/>
              <a:rect l="l" t="t" r="r" b="b"/>
              <a:pathLst>
                <a:path w="13839" h="292025" extrusionOk="0">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89" name="Google Shape;2789;p22"/>
            <p:cNvSpPr/>
            <p:nvPr/>
          </p:nvSpPr>
          <p:spPr>
            <a:xfrm>
              <a:off x="10803869" y="5841155"/>
              <a:ext cx="2539" cy="588621"/>
            </a:xfrm>
            <a:custGeom>
              <a:avLst/>
              <a:gdLst/>
              <a:ahLst/>
              <a:cxnLst/>
              <a:rect l="l" t="t" r="r" b="b"/>
              <a:pathLst>
                <a:path w="2539" h="588621" extrusionOk="0">
                  <a:moveTo>
                    <a:pt x="0" y="588621"/>
                  </a:moveTo>
                  <a:lnTo>
                    <a:pt x="2539" y="588621"/>
                  </a:lnTo>
                  <a:lnTo>
                    <a:pt x="2539" y="0"/>
                  </a:lnTo>
                  <a:cubicBezTo>
                    <a:pt x="1829" y="772"/>
                    <a:pt x="965" y="1379"/>
                    <a:pt x="0"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0" name="Google Shape;2790;p22"/>
            <p:cNvSpPr/>
            <p:nvPr/>
          </p:nvSpPr>
          <p:spPr>
            <a:xfrm>
              <a:off x="10803869" y="5821094"/>
              <a:ext cx="2539" cy="10792"/>
            </a:xfrm>
            <a:custGeom>
              <a:avLst/>
              <a:gdLst/>
              <a:ahLst/>
              <a:cxnLst/>
              <a:rect l="l" t="t" r="r" b="b"/>
              <a:pathLst>
                <a:path w="2539" h="10792" extrusionOk="0">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1" name="Google Shape;2791;p22"/>
            <p:cNvSpPr/>
            <p:nvPr/>
          </p:nvSpPr>
          <p:spPr>
            <a:xfrm>
              <a:off x="10800060" y="5822999"/>
              <a:ext cx="2412" cy="6602"/>
            </a:xfrm>
            <a:custGeom>
              <a:avLst/>
              <a:gdLst/>
              <a:ahLst/>
              <a:cxnLst/>
              <a:rect l="l" t="t" r="r" b="b"/>
              <a:pathLst>
                <a:path w="2412" h="6602" extrusionOk="0">
                  <a:moveTo>
                    <a:pt x="1269" y="6602"/>
                  </a:moveTo>
                  <a:lnTo>
                    <a:pt x="2412" y="6602"/>
                  </a:lnTo>
                  <a:lnTo>
                    <a:pt x="2412" y="0"/>
                  </a:lnTo>
                  <a:lnTo>
                    <a:pt x="0" y="0"/>
                  </a:lnTo>
                  <a:lnTo>
                    <a:pt x="0" y="63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2" name="Google Shape;2792;p22"/>
            <p:cNvSpPr/>
            <p:nvPr/>
          </p:nvSpPr>
          <p:spPr>
            <a:xfrm>
              <a:off x="10801076" y="5796971"/>
              <a:ext cx="1142" cy="761"/>
            </a:xfrm>
            <a:custGeom>
              <a:avLst/>
              <a:gdLst/>
              <a:ahLst/>
              <a:cxnLst/>
              <a:rect l="l" t="t" r="r" b="b"/>
              <a:pathLst>
                <a:path w="1142" h="761" extrusionOk="0">
                  <a:moveTo>
                    <a:pt x="762" y="762"/>
                  </a:moveTo>
                  <a:lnTo>
                    <a:pt x="0" y="762"/>
                  </a:lnTo>
                  <a:lnTo>
                    <a:pt x="114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3" name="Google Shape;2793;p22"/>
            <p:cNvSpPr/>
            <p:nvPr/>
          </p:nvSpPr>
          <p:spPr>
            <a:xfrm>
              <a:off x="10794503" y="5801795"/>
              <a:ext cx="15714" cy="21330"/>
            </a:xfrm>
            <a:custGeom>
              <a:avLst/>
              <a:gdLst/>
              <a:ahLst/>
              <a:cxnLst/>
              <a:rect l="l" t="t" r="r" b="b"/>
              <a:pathLst>
                <a:path w="15714" h="21330" extrusionOk="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4" name="Google Shape;2794;p22"/>
            <p:cNvSpPr/>
            <p:nvPr/>
          </p:nvSpPr>
          <p:spPr>
            <a:xfrm>
              <a:off x="11231621" y="6824011"/>
              <a:ext cx="120110" cy="2412"/>
            </a:xfrm>
            <a:custGeom>
              <a:avLst/>
              <a:gdLst/>
              <a:ahLst/>
              <a:cxnLst/>
              <a:rect l="l" t="t" r="r" b="b"/>
              <a:pathLst>
                <a:path w="120110" h="2412" extrusionOk="0">
                  <a:moveTo>
                    <a:pt x="0" y="0"/>
                  </a:moveTo>
                  <a:lnTo>
                    <a:pt x="0" y="1270"/>
                  </a:lnTo>
                  <a:lnTo>
                    <a:pt x="0" y="2412"/>
                  </a:lnTo>
                  <a:lnTo>
                    <a:pt x="120111" y="2412"/>
                  </a:lnTo>
                  <a:lnTo>
                    <a:pt x="115794"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5" name="Google Shape;2795;p22"/>
            <p:cNvSpPr/>
            <p:nvPr/>
          </p:nvSpPr>
          <p:spPr>
            <a:xfrm>
              <a:off x="11231621" y="6803950"/>
              <a:ext cx="89638" cy="2412"/>
            </a:xfrm>
            <a:custGeom>
              <a:avLst/>
              <a:gdLst/>
              <a:ahLst/>
              <a:cxnLst/>
              <a:rect l="l" t="t" r="r" b="b"/>
              <a:pathLst>
                <a:path w="89638" h="2412" extrusionOk="0">
                  <a:moveTo>
                    <a:pt x="0" y="1143"/>
                  </a:moveTo>
                  <a:lnTo>
                    <a:pt x="0" y="2412"/>
                  </a:lnTo>
                  <a:lnTo>
                    <a:pt x="89639" y="2412"/>
                  </a:lnTo>
                  <a:cubicBezTo>
                    <a:pt x="89512" y="1612"/>
                    <a:pt x="89512" y="800"/>
                    <a:pt x="89639"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6" name="Google Shape;2796;p22"/>
            <p:cNvSpPr/>
            <p:nvPr/>
          </p:nvSpPr>
          <p:spPr>
            <a:xfrm>
              <a:off x="11321164" y="6797983"/>
              <a:ext cx="46565" cy="31233"/>
            </a:xfrm>
            <a:custGeom>
              <a:avLst/>
              <a:gdLst/>
              <a:ahLst/>
              <a:cxnLst/>
              <a:rect l="l" t="t" r="r" b="b"/>
              <a:pathLst>
                <a:path w="46565" h="31233" extrusionOk="0">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7" name="Google Shape;2797;p22"/>
            <p:cNvSpPr/>
            <p:nvPr/>
          </p:nvSpPr>
          <p:spPr>
            <a:xfrm>
              <a:off x="11326719" y="6509639"/>
              <a:ext cx="2539" cy="296723"/>
            </a:xfrm>
            <a:custGeom>
              <a:avLst/>
              <a:gdLst/>
              <a:ahLst/>
              <a:cxnLst/>
              <a:rect l="l" t="t" r="r" b="b"/>
              <a:pathLst>
                <a:path w="2539" h="296723" extrusionOk="0">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8" name="Google Shape;2798;p22"/>
            <p:cNvSpPr/>
            <p:nvPr/>
          </p:nvSpPr>
          <p:spPr>
            <a:xfrm>
              <a:off x="9790292" y="6239452"/>
              <a:ext cx="245173" cy="1142"/>
            </a:xfrm>
            <a:custGeom>
              <a:avLst/>
              <a:gdLst/>
              <a:ahLst/>
              <a:cxnLst/>
              <a:rect l="l" t="t" r="r" b="b"/>
              <a:pathLst>
                <a:path w="245173" h="1142" extrusionOk="0">
                  <a:moveTo>
                    <a:pt x="0" y="0"/>
                  </a:moveTo>
                  <a:lnTo>
                    <a:pt x="245173" y="0"/>
                  </a:lnTo>
                  <a:lnTo>
                    <a:pt x="245173" y="1143"/>
                  </a:lnTo>
                  <a:lnTo>
                    <a:pt x="0"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9" name="Google Shape;2799;p22"/>
            <p:cNvSpPr/>
            <p:nvPr/>
          </p:nvSpPr>
          <p:spPr>
            <a:xfrm>
              <a:off x="10474517" y="5841663"/>
              <a:ext cx="2412" cy="275138"/>
            </a:xfrm>
            <a:custGeom>
              <a:avLst/>
              <a:gdLst/>
              <a:ahLst/>
              <a:cxnLst/>
              <a:rect l="l" t="t" r="r" b="b"/>
              <a:pathLst>
                <a:path w="2412" h="275138" extrusionOk="0">
                  <a:moveTo>
                    <a:pt x="1270" y="275139"/>
                  </a:moveTo>
                  <a:lnTo>
                    <a:pt x="2412" y="275139"/>
                  </a:lnTo>
                  <a:lnTo>
                    <a:pt x="2412" y="1397"/>
                  </a:lnTo>
                  <a:cubicBezTo>
                    <a:pt x="1537" y="1058"/>
                    <a:pt x="724" y="587"/>
                    <a:pt x="0" y="0"/>
                  </a:cubicBezTo>
                  <a:lnTo>
                    <a:pt x="0" y="2751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0" name="Google Shape;2800;p22"/>
            <p:cNvSpPr/>
            <p:nvPr/>
          </p:nvSpPr>
          <p:spPr>
            <a:xfrm>
              <a:off x="10474762" y="5822991"/>
              <a:ext cx="2429" cy="8387"/>
            </a:xfrm>
            <a:custGeom>
              <a:avLst/>
              <a:gdLst/>
              <a:ahLst/>
              <a:cxnLst/>
              <a:rect l="l" t="t" r="r" b="b"/>
              <a:pathLst>
                <a:path w="2429" h="8387" extrusionOk="0">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1" name="Google Shape;2801;p22"/>
            <p:cNvSpPr/>
            <p:nvPr/>
          </p:nvSpPr>
          <p:spPr>
            <a:xfrm>
              <a:off x="10800060" y="5843187"/>
              <a:ext cx="2412" cy="586589"/>
            </a:xfrm>
            <a:custGeom>
              <a:avLst/>
              <a:gdLst/>
              <a:ahLst/>
              <a:cxnLst/>
              <a:rect l="l" t="t" r="r" b="b"/>
              <a:pathLst>
                <a:path w="2412" h="586589" extrusionOk="0">
                  <a:moveTo>
                    <a:pt x="2412" y="586590"/>
                  </a:moveTo>
                  <a:lnTo>
                    <a:pt x="2412" y="0"/>
                  </a:lnTo>
                  <a:lnTo>
                    <a:pt x="1269" y="0"/>
                  </a:lnTo>
                  <a:lnTo>
                    <a:pt x="0" y="0"/>
                  </a:lnTo>
                  <a:lnTo>
                    <a:pt x="0" y="586336"/>
                  </a:lnTo>
                  <a:lnTo>
                    <a:pt x="2412" y="58633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2" name="Google Shape;2802;p22"/>
            <p:cNvSpPr/>
            <p:nvPr/>
          </p:nvSpPr>
          <p:spPr>
            <a:xfrm>
              <a:off x="10974640" y="5655402"/>
              <a:ext cx="13839" cy="141441"/>
            </a:xfrm>
            <a:custGeom>
              <a:avLst/>
              <a:gdLst/>
              <a:ahLst/>
              <a:cxnLst/>
              <a:rect l="l" t="t" r="r" b="b"/>
              <a:pathLst>
                <a:path w="13839" h="141441" extrusionOk="0">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3" name="Google Shape;2803;p22"/>
            <p:cNvSpPr/>
            <p:nvPr/>
          </p:nvSpPr>
          <p:spPr>
            <a:xfrm>
              <a:off x="8621054" y="6430919"/>
              <a:ext cx="10157" cy="13839"/>
            </a:xfrm>
            <a:custGeom>
              <a:avLst/>
              <a:gdLst/>
              <a:ahLst/>
              <a:cxnLst/>
              <a:rect l="l" t="t" r="r" b="b"/>
              <a:pathLst>
                <a:path w="10157" h="13839" extrusionOk="0">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4" name="Google Shape;2804;p22"/>
            <p:cNvSpPr/>
            <p:nvPr/>
          </p:nvSpPr>
          <p:spPr>
            <a:xfrm>
              <a:off x="8624609" y="6430665"/>
              <a:ext cx="91796" cy="13839"/>
            </a:xfrm>
            <a:custGeom>
              <a:avLst/>
              <a:gdLst/>
              <a:ahLst/>
              <a:cxnLst/>
              <a:rect l="l" t="t" r="r" b="b"/>
              <a:pathLst>
                <a:path w="91796" h="13839" extrusionOk="0">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5" name="Google Shape;2805;p22"/>
            <p:cNvSpPr/>
            <p:nvPr/>
          </p:nvSpPr>
          <p:spPr>
            <a:xfrm>
              <a:off x="10277338" y="5843187"/>
              <a:ext cx="2412" cy="273234"/>
            </a:xfrm>
            <a:custGeom>
              <a:avLst/>
              <a:gdLst/>
              <a:ahLst/>
              <a:cxnLst/>
              <a:rect l="l" t="t" r="r" b="b"/>
              <a:pathLst>
                <a:path w="2412" h="273234" extrusionOk="0">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6" name="Google Shape;2806;p22"/>
            <p:cNvSpPr/>
            <p:nvPr/>
          </p:nvSpPr>
          <p:spPr>
            <a:xfrm>
              <a:off x="10270481" y="5834045"/>
              <a:ext cx="2412" cy="270567"/>
            </a:xfrm>
            <a:custGeom>
              <a:avLst/>
              <a:gdLst/>
              <a:ahLst/>
              <a:cxnLst/>
              <a:rect l="l" t="t" r="r" b="b"/>
              <a:pathLst>
                <a:path w="2412" h="270567" extrusionOk="0">
                  <a:moveTo>
                    <a:pt x="1143" y="270568"/>
                  </a:moveTo>
                  <a:lnTo>
                    <a:pt x="2412" y="270568"/>
                  </a:lnTo>
                  <a:lnTo>
                    <a:pt x="2412" y="270568"/>
                  </a:lnTo>
                  <a:lnTo>
                    <a:pt x="2412" y="3936"/>
                  </a:lnTo>
                  <a:lnTo>
                    <a:pt x="0" y="0"/>
                  </a:lnTo>
                  <a:lnTo>
                    <a:pt x="0" y="2690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7" name="Google Shape;2807;p22"/>
            <p:cNvSpPr/>
            <p:nvPr/>
          </p:nvSpPr>
          <p:spPr>
            <a:xfrm>
              <a:off x="10246231" y="5795701"/>
              <a:ext cx="1396" cy="296469"/>
            </a:xfrm>
            <a:custGeom>
              <a:avLst/>
              <a:gdLst/>
              <a:ahLst/>
              <a:cxnLst/>
              <a:rect l="l" t="t" r="r" b="b"/>
              <a:pathLst>
                <a:path w="1396" h="296469" extrusionOk="0">
                  <a:moveTo>
                    <a:pt x="635" y="296469"/>
                  </a:moveTo>
                  <a:lnTo>
                    <a:pt x="1396" y="296469"/>
                  </a:lnTo>
                  <a:lnTo>
                    <a:pt x="1396" y="296469"/>
                  </a:lnTo>
                  <a:lnTo>
                    <a:pt x="1396" y="3936"/>
                  </a:lnTo>
                  <a:lnTo>
                    <a:pt x="0" y="0"/>
                  </a:lnTo>
                  <a:lnTo>
                    <a:pt x="0" y="29646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8" name="Google Shape;2808;p22"/>
            <p:cNvSpPr/>
            <p:nvPr/>
          </p:nvSpPr>
          <p:spPr>
            <a:xfrm>
              <a:off x="9390093" y="6092170"/>
              <a:ext cx="21837" cy="2412"/>
            </a:xfrm>
            <a:custGeom>
              <a:avLst/>
              <a:gdLst/>
              <a:ahLst/>
              <a:cxnLst/>
              <a:rect l="l" t="t" r="r" b="b"/>
              <a:pathLst>
                <a:path w="21837" h="2412" extrusionOk="0">
                  <a:moveTo>
                    <a:pt x="21838" y="0"/>
                  </a:moveTo>
                  <a:lnTo>
                    <a:pt x="0" y="0"/>
                  </a:lnTo>
                  <a:lnTo>
                    <a:pt x="10157" y="2412"/>
                  </a:lnTo>
                  <a:lnTo>
                    <a:pt x="19807" y="2412"/>
                  </a:lnTo>
                  <a:cubicBezTo>
                    <a:pt x="20302" y="1473"/>
                    <a:pt x="21000" y="648"/>
                    <a:pt x="2183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9" name="Google Shape;2809;p22"/>
            <p:cNvSpPr/>
            <p:nvPr/>
          </p:nvSpPr>
          <p:spPr>
            <a:xfrm>
              <a:off x="9420945" y="6092170"/>
              <a:ext cx="38090" cy="2412"/>
            </a:xfrm>
            <a:custGeom>
              <a:avLst/>
              <a:gdLst/>
              <a:ahLst/>
              <a:cxnLst/>
              <a:rect l="l" t="t" r="r" b="b"/>
              <a:pathLst>
                <a:path w="38090" h="2412" extrusionOk="0">
                  <a:moveTo>
                    <a:pt x="38090" y="0"/>
                  </a:moveTo>
                  <a:lnTo>
                    <a:pt x="0" y="0"/>
                  </a:lnTo>
                  <a:cubicBezTo>
                    <a:pt x="876" y="609"/>
                    <a:pt x="1575" y="1447"/>
                    <a:pt x="2031" y="2412"/>
                  </a:cubicBezTo>
                  <a:lnTo>
                    <a:pt x="38090" y="2412"/>
                  </a:lnTo>
                  <a:lnTo>
                    <a:pt x="3809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0" name="Google Shape;2810;p22"/>
            <p:cNvSpPr/>
            <p:nvPr/>
          </p:nvSpPr>
          <p:spPr>
            <a:xfrm>
              <a:off x="10072794" y="6092234"/>
              <a:ext cx="174832" cy="1841"/>
            </a:xfrm>
            <a:custGeom>
              <a:avLst/>
              <a:gdLst/>
              <a:ahLst/>
              <a:cxnLst/>
              <a:rect l="l" t="t" r="r" b="b"/>
              <a:pathLst>
                <a:path w="174832" h="1841" extrusionOk="0">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1" name="Google Shape;2811;p22"/>
            <p:cNvSpPr/>
            <p:nvPr/>
          </p:nvSpPr>
          <p:spPr>
            <a:xfrm>
              <a:off x="9358811" y="5784528"/>
              <a:ext cx="13887" cy="309546"/>
            </a:xfrm>
            <a:custGeom>
              <a:avLst/>
              <a:gdLst/>
              <a:ahLst/>
              <a:cxnLst/>
              <a:rect l="l" t="t" r="r" b="b"/>
              <a:pathLst>
                <a:path w="13887" h="309546" extrusionOk="0">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2" name="Google Shape;2812;p22"/>
            <p:cNvSpPr/>
            <p:nvPr/>
          </p:nvSpPr>
          <p:spPr>
            <a:xfrm>
              <a:off x="10262228" y="6104359"/>
              <a:ext cx="5459" cy="1777"/>
            </a:xfrm>
            <a:custGeom>
              <a:avLst/>
              <a:gdLst/>
              <a:ahLst/>
              <a:cxnLst/>
              <a:rect l="l" t="t" r="r" b="b"/>
              <a:pathLst>
                <a:path w="5459" h="1777" extrusionOk="0">
                  <a:moveTo>
                    <a:pt x="5459" y="0"/>
                  </a:moveTo>
                  <a:lnTo>
                    <a:pt x="0" y="0"/>
                  </a:lnTo>
                  <a:lnTo>
                    <a:pt x="2158" y="1778"/>
                  </a:lnTo>
                  <a:cubicBezTo>
                    <a:pt x="3073" y="889"/>
                    <a:pt x="4215" y="267"/>
                    <a:pt x="545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3" name="Google Shape;2813;p22"/>
            <p:cNvSpPr/>
            <p:nvPr/>
          </p:nvSpPr>
          <p:spPr>
            <a:xfrm>
              <a:off x="10072794" y="6104232"/>
              <a:ext cx="189434" cy="8125"/>
            </a:xfrm>
            <a:custGeom>
              <a:avLst/>
              <a:gdLst/>
              <a:ahLst/>
              <a:cxnLst/>
              <a:rect l="l" t="t" r="r" b="b"/>
              <a:pathLst>
                <a:path w="189434" h="8125" extrusionOk="0">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4" name="Google Shape;2814;p22"/>
            <p:cNvSpPr/>
            <p:nvPr/>
          </p:nvSpPr>
          <p:spPr>
            <a:xfrm>
              <a:off x="10267688" y="5831252"/>
              <a:ext cx="2412" cy="273107"/>
            </a:xfrm>
            <a:custGeom>
              <a:avLst/>
              <a:gdLst/>
              <a:ahLst/>
              <a:cxnLst/>
              <a:rect l="l" t="t" r="r" b="b"/>
              <a:pathLst>
                <a:path w="2412" h="273107" extrusionOk="0">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5" name="Google Shape;2815;p22"/>
            <p:cNvSpPr/>
            <p:nvPr/>
          </p:nvSpPr>
          <p:spPr>
            <a:xfrm>
              <a:off x="10265530" y="5820714"/>
              <a:ext cx="17578" cy="21766"/>
            </a:xfrm>
            <a:custGeom>
              <a:avLst/>
              <a:gdLst/>
              <a:ahLst/>
              <a:cxnLst/>
              <a:rect l="l" t="t" r="r" b="b"/>
              <a:pathLst>
                <a:path w="17578" h="21766" extrusionOk="0">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6" name="Google Shape;2816;p22"/>
            <p:cNvSpPr/>
            <p:nvPr/>
          </p:nvSpPr>
          <p:spPr>
            <a:xfrm>
              <a:off x="9358938" y="6087129"/>
              <a:ext cx="50326" cy="23578"/>
            </a:xfrm>
            <a:custGeom>
              <a:avLst/>
              <a:gdLst/>
              <a:ahLst/>
              <a:cxnLst/>
              <a:rect l="l" t="t" r="r" b="b"/>
              <a:pathLst>
                <a:path w="50326" h="23578" extrusionOk="0">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7" name="Google Shape;2817;p22"/>
            <p:cNvSpPr/>
            <p:nvPr/>
          </p:nvSpPr>
          <p:spPr>
            <a:xfrm>
              <a:off x="10262062" y="6107914"/>
              <a:ext cx="3340" cy="4443"/>
            </a:xfrm>
            <a:custGeom>
              <a:avLst/>
              <a:gdLst/>
              <a:ahLst/>
              <a:cxnLst/>
              <a:rect l="l" t="t" r="r" b="b"/>
              <a:pathLst>
                <a:path w="3340" h="4443" extrusionOk="0">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8" name="Google Shape;2818;p22"/>
            <p:cNvSpPr/>
            <p:nvPr/>
          </p:nvSpPr>
          <p:spPr>
            <a:xfrm>
              <a:off x="10265530" y="6105914"/>
              <a:ext cx="10411" cy="3650"/>
            </a:xfrm>
            <a:custGeom>
              <a:avLst/>
              <a:gdLst/>
              <a:ahLst/>
              <a:cxnLst/>
              <a:rect l="l" t="t" r="r" b="b"/>
              <a:pathLst>
                <a:path w="10411" h="3650" extrusionOk="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9" name="Google Shape;2819;p22"/>
            <p:cNvSpPr/>
            <p:nvPr/>
          </p:nvSpPr>
          <p:spPr>
            <a:xfrm>
              <a:off x="10245911" y="6092107"/>
              <a:ext cx="20887" cy="17331"/>
            </a:xfrm>
            <a:custGeom>
              <a:avLst/>
              <a:gdLst/>
              <a:ahLst/>
              <a:cxnLst/>
              <a:rect l="l" t="t" r="r" b="b"/>
              <a:pathLst>
                <a:path w="20887" h="17331" extrusionOk="0">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0" name="Google Shape;2820;p22"/>
            <p:cNvSpPr/>
            <p:nvPr/>
          </p:nvSpPr>
          <p:spPr>
            <a:xfrm>
              <a:off x="10243056" y="5780973"/>
              <a:ext cx="31741" cy="42788"/>
            </a:xfrm>
            <a:custGeom>
              <a:avLst/>
              <a:gdLst/>
              <a:ahLst/>
              <a:cxnLst/>
              <a:rect l="l" t="t" r="r" b="b"/>
              <a:pathLst>
                <a:path w="31741" h="42788" extrusionOk="0">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1" name="Google Shape;2821;p22"/>
            <p:cNvSpPr/>
            <p:nvPr/>
          </p:nvSpPr>
          <p:spPr>
            <a:xfrm>
              <a:off x="10262380" y="5813547"/>
              <a:ext cx="15960" cy="17196"/>
            </a:xfrm>
            <a:custGeom>
              <a:avLst/>
              <a:gdLst/>
              <a:ahLst/>
              <a:cxnLst/>
              <a:rect l="l" t="t" r="r" b="b"/>
              <a:pathLst>
                <a:path w="15960" h="17196" extrusionOk="0">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2" name="Google Shape;2822;p22"/>
            <p:cNvSpPr/>
            <p:nvPr/>
          </p:nvSpPr>
          <p:spPr>
            <a:xfrm>
              <a:off x="11006381" y="5844964"/>
              <a:ext cx="321607" cy="13712"/>
            </a:xfrm>
            <a:custGeom>
              <a:avLst/>
              <a:gdLst/>
              <a:ahLst/>
              <a:cxnLst/>
              <a:rect l="l" t="t" r="r" b="b"/>
              <a:pathLst>
                <a:path w="321607" h="13712" extrusionOk="0">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3" name="Google Shape;2823;p22"/>
            <p:cNvSpPr/>
            <p:nvPr/>
          </p:nvSpPr>
          <p:spPr>
            <a:xfrm>
              <a:off x="11334845" y="6493387"/>
              <a:ext cx="431306" cy="6602"/>
            </a:xfrm>
            <a:custGeom>
              <a:avLst/>
              <a:gdLst/>
              <a:ahLst/>
              <a:cxnLst/>
              <a:rect l="l" t="t" r="r" b="b"/>
              <a:pathLst>
                <a:path w="431306" h="6602" extrusionOk="0">
                  <a:moveTo>
                    <a:pt x="0" y="0"/>
                  </a:moveTo>
                  <a:lnTo>
                    <a:pt x="431306" y="0"/>
                  </a:lnTo>
                  <a:lnTo>
                    <a:pt x="431306" y="6602"/>
                  </a:lnTo>
                  <a:lnTo>
                    <a:pt x="0" y="660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4" name="Google Shape;2824;p22"/>
            <p:cNvSpPr/>
            <p:nvPr/>
          </p:nvSpPr>
          <p:spPr>
            <a:xfrm>
              <a:off x="11333448" y="6502402"/>
              <a:ext cx="432829" cy="4697"/>
            </a:xfrm>
            <a:custGeom>
              <a:avLst/>
              <a:gdLst/>
              <a:ahLst/>
              <a:cxnLst/>
              <a:rect l="l" t="t" r="r" b="b"/>
              <a:pathLst>
                <a:path w="432829" h="4697" extrusionOk="0">
                  <a:moveTo>
                    <a:pt x="1396" y="0"/>
                  </a:moveTo>
                  <a:lnTo>
                    <a:pt x="1396" y="635"/>
                  </a:lnTo>
                  <a:cubicBezTo>
                    <a:pt x="1396" y="2108"/>
                    <a:pt x="901" y="3542"/>
                    <a:pt x="0" y="4698"/>
                  </a:cubicBezTo>
                  <a:lnTo>
                    <a:pt x="432830" y="4698"/>
                  </a:lnTo>
                  <a:lnTo>
                    <a:pt x="43283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5" name="Google Shape;2825;p22"/>
            <p:cNvSpPr/>
            <p:nvPr/>
          </p:nvSpPr>
          <p:spPr>
            <a:xfrm>
              <a:off x="11334845" y="6499990"/>
              <a:ext cx="431433" cy="2412"/>
            </a:xfrm>
            <a:custGeom>
              <a:avLst/>
              <a:gdLst/>
              <a:ahLst/>
              <a:cxnLst/>
              <a:rect l="l" t="t" r="r" b="b"/>
              <a:pathLst>
                <a:path w="431433" h="2412" extrusionOk="0">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6" name="Google Shape;2826;p22"/>
            <p:cNvSpPr/>
            <p:nvPr/>
          </p:nvSpPr>
          <p:spPr>
            <a:xfrm>
              <a:off x="10054511" y="6010657"/>
              <a:ext cx="15616" cy="15490"/>
            </a:xfrm>
            <a:custGeom>
              <a:avLst/>
              <a:gdLst/>
              <a:ahLst/>
              <a:cxnLst/>
              <a:rect l="l" t="t" r="r" b="b"/>
              <a:pathLst>
                <a:path w="15616" h="15490" extrusionOk="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7" name="Google Shape;2827;p22"/>
            <p:cNvSpPr/>
            <p:nvPr/>
          </p:nvSpPr>
          <p:spPr>
            <a:xfrm>
              <a:off x="10048924" y="6019291"/>
              <a:ext cx="3047" cy="2158"/>
            </a:xfrm>
            <a:custGeom>
              <a:avLst/>
              <a:gdLst/>
              <a:ahLst/>
              <a:cxnLst/>
              <a:rect l="l" t="t" r="r" b="b"/>
              <a:pathLst>
                <a:path w="3047" h="2158" extrusionOk="0">
                  <a:moveTo>
                    <a:pt x="3047" y="2158"/>
                  </a:moveTo>
                  <a:lnTo>
                    <a:pt x="3047" y="1397"/>
                  </a:lnTo>
                  <a:cubicBezTo>
                    <a:pt x="1942" y="1141"/>
                    <a:pt x="914" y="667"/>
                    <a:pt x="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8" name="Google Shape;2828;p22"/>
            <p:cNvSpPr/>
            <p:nvPr/>
          </p:nvSpPr>
          <p:spPr>
            <a:xfrm>
              <a:off x="10047781" y="6017894"/>
              <a:ext cx="12696" cy="12696"/>
            </a:xfrm>
            <a:custGeom>
              <a:avLst/>
              <a:gdLst/>
              <a:ahLst/>
              <a:cxnLst/>
              <a:rect l="l" t="t" r="r" b="b"/>
              <a:pathLst>
                <a:path w="12696" h="12696" extrusionOk="0">
                  <a:moveTo>
                    <a:pt x="0" y="0"/>
                  </a:move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9" name="Google Shape;2829;p22"/>
            <p:cNvSpPr/>
            <p:nvPr/>
          </p:nvSpPr>
          <p:spPr>
            <a:xfrm>
              <a:off x="11090053" y="6430726"/>
              <a:ext cx="69450" cy="66"/>
            </a:xfrm>
            <a:custGeom>
              <a:avLst/>
              <a:gdLst/>
              <a:ahLst/>
              <a:cxnLst/>
              <a:rect l="l" t="t" r="r" b="b"/>
              <a:pathLst>
                <a:path w="69450" h="66" extrusionOk="0">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0" name="Google Shape;2830;p22"/>
            <p:cNvSpPr/>
            <p:nvPr/>
          </p:nvSpPr>
          <p:spPr>
            <a:xfrm>
              <a:off x="9770263" y="6123658"/>
              <a:ext cx="13680" cy="114270"/>
            </a:xfrm>
            <a:custGeom>
              <a:avLst/>
              <a:gdLst/>
              <a:ahLst/>
              <a:cxnLst/>
              <a:rect l="l" t="t" r="r" b="b"/>
              <a:pathLst>
                <a:path w="13680" h="114270" extrusionOk="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1" name="Google Shape;2831;p22"/>
            <p:cNvSpPr/>
            <p:nvPr/>
          </p:nvSpPr>
          <p:spPr>
            <a:xfrm>
              <a:off x="9789784" y="6237040"/>
              <a:ext cx="245681" cy="2412"/>
            </a:xfrm>
            <a:custGeom>
              <a:avLst/>
              <a:gdLst/>
              <a:ahLst/>
              <a:cxnLst/>
              <a:rect l="l" t="t" r="r" b="b"/>
              <a:pathLst>
                <a:path w="245681" h="2412" extrusionOk="0">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2" name="Google Shape;2832;p22"/>
            <p:cNvSpPr/>
            <p:nvPr/>
          </p:nvSpPr>
          <p:spPr>
            <a:xfrm>
              <a:off x="9770390" y="6230553"/>
              <a:ext cx="13680" cy="13723"/>
            </a:xfrm>
            <a:custGeom>
              <a:avLst/>
              <a:gdLst/>
              <a:ahLst/>
              <a:cxnLst/>
              <a:rect l="l" t="t" r="r" b="b"/>
              <a:pathLst>
                <a:path w="13680" h="13723" extrusionOk="0">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3" name="Google Shape;2833;p22"/>
            <p:cNvSpPr/>
            <p:nvPr/>
          </p:nvSpPr>
          <p:spPr>
            <a:xfrm>
              <a:off x="10493181" y="6119976"/>
              <a:ext cx="1015" cy="2793"/>
            </a:xfrm>
            <a:custGeom>
              <a:avLst/>
              <a:gdLst/>
              <a:ahLst/>
              <a:cxnLst/>
              <a:rect l="l" t="t" r="r" b="b"/>
              <a:pathLst>
                <a:path w="1015" h="2793" extrusionOk="0">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4" name="Google Shape;2834;p22"/>
            <p:cNvSpPr/>
            <p:nvPr/>
          </p:nvSpPr>
          <p:spPr>
            <a:xfrm>
              <a:off x="10059589" y="5011423"/>
              <a:ext cx="56" cy="1340"/>
            </a:xfrm>
            <a:custGeom>
              <a:avLst/>
              <a:gdLst/>
              <a:ahLst/>
              <a:cxnLst/>
              <a:rect l="l" t="t" r="r" b="b"/>
              <a:pathLst>
                <a:path w="56" h="1340" extrusionOk="0">
                  <a:moveTo>
                    <a:pt x="0" y="0"/>
                  </a:moveTo>
                  <a:lnTo>
                    <a:pt x="0" y="0"/>
                  </a:lnTo>
                  <a:cubicBezTo>
                    <a:pt x="0" y="0"/>
                    <a:pt x="0" y="889"/>
                    <a:pt x="0" y="1270"/>
                  </a:cubicBezTo>
                  <a:cubicBezTo>
                    <a:pt x="0" y="1651"/>
                    <a:pt x="127" y="381"/>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5" name="Google Shape;2835;p22"/>
            <p:cNvSpPr/>
            <p:nvPr/>
          </p:nvSpPr>
          <p:spPr>
            <a:xfrm>
              <a:off x="10047274" y="4995425"/>
              <a:ext cx="12315" cy="15997"/>
            </a:xfrm>
            <a:custGeom>
              <a:avLst/>
              <a:gdLst/>
              <a:ahLst/>
              <a:cxnLst/>
              <a:rect l="l" t="t" r="r" b="b"/>
              <a:pathLst>
                <a:path w="12315" h="15997" extrusionOk="0">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6" name="Google Shape;2836;p22"/>
            <p:cNvSpPr/>
            <p:nvPr/>
          </p:nvSpPr>
          <p:spPr>
            <a:xfrm>
              <a:off x="10041940" y="5004947"/>
              <a:ext cx="3428" cy="8125"/>
            </a:xfrm>
            <a:custGeom>
              <a:avLst/>
              <a:gdLst/>
              <a:ahLst/>
              <a:cxnLst/>
              <a:rect l="l" t="t" r="r" b="b"/>
              <a:pathLst>
                <a:path w="3428" h="8125" extrusionOk="0">
                  <a:moveTo>
                    <a:pt x="0" y="0"/>
                  </a:moveTo>
                  <a:lnTo>
                    <a:pt x="3428" y="8126"/>
                  </a:lnTo>
                  <a:lnTo>
                    <a:pt x="342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7" name="Google Shape;2837;p22"/>
            <p:cNvSpPr/>
            <p:nvPr/>
          </p:nvSpPr>
          <p:spPr>
            <a:xfrm>
              <a:off x="10045369" y="5004693"/>
              <a:ext cx="2412" cy="1112108"/>
            </a:xfrm>
            <a:custGeom>
              <a:avLst/>
              <a:gdLst/>
              <a:ahLst/>
              <a:cxnLst/>
              <a:rect l="l" t="t" r="r" b="b"/>
              <a:pathLst>
                <a:path w="2412" h="1112108" extrusionOk="0">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8" name="Google Shape;2838;p22"/>
            <p:cNvSpPr/>
            <p:nvPr/>
          </p:nvSpPr>
          <p:spPr>
            <a:xfrm>
              <a:off x="10051971" y="6020687"/>
              <a:ext cx="2539" cy="96114"/>
            </a:xfrm>
            <a:custGeom>
              <a:avLst/>
              <a:gdLst/>
              <a:ahLst/>
              <a:cxnLst/>
              <a:rect l="l" t="t" r="r" b="b"/>
              <a:pathLst>
                <a:path w="2539" h="96114" extrusionOk="0">
                  <a:moveTo>
                    <a:pt x="0" y="96114"/>
                  </a:moveTo>
                  <a:lnTo>
                    <a:pt x="2539" y="96114"/>
                  </a:lnTo>
                  <a:lnTo>
                    <a:pt x="2539" y="0"/>
                  </a:lnTo>
                  <a:lnTo>
                    <a:pt x="1269" y="0"/>
                  </a:lnTo>
                  <a:lnTo>
                    <a:pt x="0" y="0"/>
                  </a:lnTo>
                  <a:lnTo>
                    <a:pt x="0" y="9611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39" name="Google Shape;2839;p22"/>
            <p:cNvSpPr/>
            <p:nvPr/>
          </p:nvSpPr>
          <p:spPr>
            <a:xfrm>
              <a:off x="11163059" y="6444378"/>
              <a:ext cx="2538" cy="142"/>
            </a:xfrm>
            <a:custGeom>
              <a:avLst/>
              <a:gdLst/>
              <a:ahLst/>
              <a:cxnLst/>
              <a:rect l="l" t="t" r="r" b="b"/>
              <a:pathLst>
                <a:path w="2538" h="142" extrusionOk="0">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0" name="Google Shape;2840;p22"/>
            <p:cNvSpPr/>
            <p:nvPr/>
          </p:nvSpPr>
          <p:spPr>
            <a:xfrm>
              <a:off x="11170042" y="6437903"/>
              <a:ext cx="47" cy="1523"/>
            </a:xfrm>
            <a:custGeom>
              <a:avLst/>
              <a:gdLst/>
              <a:ahLst/>
              <a:cxnLst/>
              <a:rect l="l" t="t" r="r" b="b"/>
              <a:pathLst>
                <a:path w="47" h="1523" extrusionOk="0">
                  <a:moveTo>
                    <a:pt x="0" y="0"/>
                  </a:moveTo>
                  <a:cubicBezTo>
                    <a:pt x="0" y="0"/>
                    <a:pt x="0" y="0"/>
                    <a:pt x="0" y="0"/>
                  </a:cubicBezTo>
                  <a:cubicBezTo>
                    <a:pt x="64" y="508"/>
                    <a:pt x="64" y="1016"/>
                    <a:pt x="0" y="15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1" name="Google Shape;2841;p22"/>
            <p:cNvSpPr/>
            <p:nvPr/>
          </p:nvSpPr>
          <p:spPr>
            <a:xfrm>
              <a:off x="11157980" y="6430539"/>
              <a:ext cx="6729" cy="12696"/>
            </a:xfrm>
            <a:custGeom>
              <a:avLst/>
              <a:gdLst/>
              <a:ahLst/>
              <a:cxnLst/>
              <a:rect l="l" t="t" r="r" b="b"/>
              <a:pathLst>
                <a:path w="6729" h="12696" extrusionOk="0">
                  <a:moveTo>
                    <a:pt x="5079" y="0"/>
                  </a:moveTo>
                  <a:lnTo>
                    <a:pt x="6730" y="0"/>
                  </a:lnTo>
                  <a:lnTo>
                    <a:pt x="5587" y="0"/>
                  </a:lnTo>
                  <a:lnTo>
                    <a:pt x="1778" y="0"/>
                  </a:lnTo>
                  <a:lnTo>
                    <a:pt x="1778" y="0"/>
                  </a:ln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2" name="Google Shape;2842;p22"/>
            <p:cNvSpPr/>
            <p:nvPr/>
          </p:nvSpPr>
          <p:spPr>
            <a:xfrm>
              <a:off x="11090942" y="6431808"/>
              <a:ext cx="77877" cy="13086"/>
            </a:xfrm>
            <a:custGeom>
              <a:avLst/>
              <a:gdLst/>
              <a:ahLst/>
              <a:cxnLst/>
              <a:rect l="l" t="t" r="r" b="b"/>
              <a:pathLst>
                <a:path w="77877" h="13086" extrusionOk="0">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3" name="Google Shape;2843;p22"/>
            <p:cNvSpPr/>
            <p:nvPr/>
          </p:nvSpPr>
          <p:spPr>
            <a:xfrm>
              <a:off x="11086879" y="6432189"/>
              <a:ext cx="13838" cy="432832"/>
            </a:xfrm>
            <a:custGeom>
              <a:avLst/>
              <a:gdLst/>
              <a:ahLst/>
              <a:cxnLst/>
              <a:rect l="l" t="t" r="r" b="b"/>
              <a:pathLst>
                <a:path w="13838" h="432832" extrusionOk="0">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4" name="Google Shape;2844;p22"/>
            <p:cNvSpPr/>
            <p:nvPr/>
          </p:nvSpPr>
          <p:spPr>
            <a:xfrm>
              <a:off x="10049432" y="6436506"/>
              <a:ext cx="431687" cy="1523"/>
            </a:xfrm>
            <a:custGeom>
              <a:avLst/>
              <a:gdLst/>
              <a:ahLst/>
              <a:cxnLst/>
              <a:rect l="l" t="t" r="r" b="b"/>
              <a:pathLst>
                <a:path w="431687" h="1523" extrusionOk="0">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5" name="Google Shape;2845;p22"/>
            <p:cNvSpPr/>
            <p:nvPr/>
          </p:nvSpPr>
          <p:spPr>
            <a:xfrm>
              <a:off x="10035466" y="6440188"/>
              <a:ext cx="13838" cy="423944"/>
            </a:xfrm>
            <a:custGeom>
              <a:avLst/>
              <a:gdLst/>
              <a:ahLst/>
              <a:cxnLst/>
              <a:rect l="l" t="t" r="r" b="b"/>
              <a:pathLst>
                <a:path w="13838" h="423944" extrusionOk="0">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6" name="Google Shape;2846;p22"/>
            <p:cNvSpPr/>
            <p:nvPr/>
          </p:nvSpPr>
          <p:spPr>
            <a:xfrm>
              <a:off x="11085101" y="6430726"/>
              <a:ext cx="6602" cy="1971"/>
            </a:xfrm>
            <a:custGeom>
              <a:avLst/>
              <a:gdLst/>
              <a:ahLst/>
              <a:cxnLst/>
              <a:rect l="l" t="t" r="r" b="b"/>
              <a:pathLst>
                <a:path w="6602" h="1971" extrusionOk="0">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7" name="Google Shape;2847;p22"/>
            <p:cNvSpPr/>
            <p:nvPr/>
          </p:nvSpPr>
          <p:spPr>
            <a:xfrm>
              <a:off x="11084212" y="6441966"/>
              <a:ext cx="6729" cy="1650"/>
            </a:xfrm>
            <a:custGeom>
              <a:avLst/>
              <a:gdLst/>
              <a:ahLst/>
              <a:cxnLst/>
              <a:rect l="l" t="t" r="r" b="b"/>
              <a:pathLst>
                <a:path w="6729" h="1650" extrusionOk="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8" name="Google Shape;2848;p22"/>
            <p:cNvSpPr/>
            <p:nvPr/>
          </p:nvSpPr>
          <p:spPr>
            <a:xfrm>
              <a:off x="11088529" y="6431300"/>
              <a:ext cx="12235" cy="13134"/>
            </a:xfrm>
            <a:custGeom>
              <a:avLst/>
              <a:gdLst/>
              <a:ahLst/>
              <a:cxnLst/>
              <a:rect l="l" t="t" r="r" b="b"/>
              <a:pathLst>
                <a:path w="12235" h="13134" extrusionOk="0">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49" name="Google Shape;2849;p22"/>
            <p:cNvSpPr/>
            <p:nvPr/>
          </p:nvSpPr>
          <p:spPr>
            <a:xfrm>
              <a:off x="10048797" y="6438664"/>
              <a:ext cx="56" cy="1269"/>
            </a:xfrm>
            <a:custGeom>
              <a:avLst/>
              <a:gdLst/>
              <a:ahLst/>
              <a:cxnLst/>
              <a:rect l="l" t="t" r="r" b="b"/>
              <a:pathLst>
                <a:path w="56" h="1269" extrusionOk="0">
                  <a:moveTo>
                    <a:pt x="0" y="1270"/>
                  </a:moveTo>
                  <a:cubicBezTo>
                    <a:pt x="0" y="1270"/>
                    <a:pt x="0" y="381"/>
                    <a:pt x="0" y="0"/>
                  </a:cubicBezTo>
                  <a:lnTo>
                    <a:pt x="0" y="0"/>
                  </a:lnTo>
                  <a:cubicBezTo>
                    <a:pt x="0" y="0"/>
                    <a:pt x="127" y="762"/>
                    <a:pt x="0"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0" name="Google Shape;2850;p22"/>
            <p:cNvSpPr/>
            <p:nvPr/>
          </p:nvSpPr>
          <p:spPr>
            <a:xfrm>
              <a:off x="10040036" y="6443997"/>
              <a:ext cx="4190" cy="57"/>
            </a:xfrm>
            <a:custGeom>
              <a:avLst/>
              <a:gdLst/>
              <a:ahLst/>
              <a:cxnLst/>
              <a:rect l="l" t="t" r="r" b="b"/>
              <a:pathLst>
                <a:path w="4190" h="57" extrusionOk="0">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1" name="Google Shape;2851;p22"/>
            <p:cNvSpPr/>
            <p:nvPr/>
          </p:nvSpPr>
          <p:spPr>
            <a:xfrm>
              <a:off x="11796116" y="6504942"/>
              <a:ext cx="13838" cy="359571"/>
            </a:xfrm>
            <a:custGeom>
              <a:avLst/>
              <a:gdLst/>
              <a:ahLst/>
              <a:cxnLst/>
              <a:rect l="l" t="t" r="r" b="b"/>
              <a:pathLst>
                <a:path w="13838" h="359571" extrusionOk="0">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2" name="Google Shape;2852;p22"/>
            <p:cNvSpPr/>
            <p:nvPr/>
          </p:nvSpPr>
          <p:spPr>
            <a:xfrm>
              <a:off x="11796280" y="6497958"/>
              <a:ext cx="346328" cy="13585"/>
            </a:xfrm>
            <a:custGeom>
              <a:avLst/>
              <a:gdLst/>
              <a:ahLst/>
              <a:cxnLst/>
              <a:rect l="l" t="t" r="r" b="b"/>
              <a:pathLst>
                <a:path w="346328" h="13585" extrusionOk="0">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3" name="Google Shape;2853;p22"/>
            <p:cNvSpPr/>
            <p:nvPr/>
          </p:nvSpPr>
          <p:spPr>
            <a:xfrm>
              <a:off x="12135752" y="6497958"/>
              <a:ext cx="39613" cy="13839"/>
            </a:xfrm>
            <a:custGeom>
              <a:avLst/>
              <a:gdLst/>
              <a:ahLst/>
              <a:cxnLst/>
              <a:rect l="l" t="t" r="r" b="b"/>
              <a:pathLst>
                <a:path w="39613" h="13839" extrusionOk="0">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4" name="Google Shape;2854;p22"/>
            <p:cNvSpPr/>
            <p:nvPr/>
          </p:nvSpPr>
          <p:spPr>
            <a:xfrm>
              <a:off x="9409265" y="5604488"/>
              <a:ext cx="105509" cy="13839"/>
            </a:xfrm>
            <a:custGeom>
              <a:avLst/>
              <a:gdLst/>
              <a:ahLst/>
              <a:cxnLst/>
              <a:rect l="l" t="t" r="r" b="b"/>
              <a:pathLst>
                <a:path w="105509" h="13839" extrusionOk="0">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5" name="Google Shape;2855;p22"/>
            <p:cNvSpPr/>
            <p:nvPr/>
          </p:nvSpPr>
          <p:spPr>
            <a:xfrm>
              <a:off x="9458624" y="5975360"/>
              <a:ext cx="13869" cy="118714"/>
            </a:xfrm>
            <a:custGeom>
              <a:avLst/>
              <a:gdLst/>
              <a:ahLst/>
              <a:cxnLst/>
              <a:rect l="l" t="t" r="r" b="b"/>
              <a:pathLst>
                <a:path w="13869" h="118714" extrusionOk="0">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6" name="Google Shape;2856;p22"/>
            <p:cNvSpPr/>
            <p:nvPr/>
          </p:nvSpPr>
          <p:spPr>
            <a:xfrm>
              <a:off x="9458654" y="6087091"/>
              <a:ext cx="13839" cy="342304"/>
            </a:xfrm>
            <a:custGeom>
              <a:avLst/>
              <a:gdLst/>
              <a:ahLst/>
              <a:cxnLst/>
              <a:rect l="l" t="t" r="r" b="b"/>
              <a:pathLst>
                <a:path w="13839" h="342304" extrusionOk="0">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7" name="Google Shape;2857;p22"/>
            <p:cNvSpPr/>
            <p:nvPr/>
          </p:nvSpPr>
          <p:spPr>
            <a:xfrm>
              <a:off x="12175366" y="6503037"/>
              <a:ext cx="12696" cy="1904"/>
            </a:xfrm>
            <a:custGeom>
              <a:avLst/>
              <a:gdLst/>
              <a:ahLst/>
              <a:cxnLst/>
              <a:rect l="l" t="t" r="r" b="b"/>
              <a:pathLst>
                <a:path w="12696" h="1904" extrusionOk="0">
                  <a:moveTo>
                    <a:pt x="0" y="1904"/>
                  </a:moveTo>
                  <a:cubicBezTo>
                    <a:pt x="0" y="1904"/>
                    <a:pt x="0" y="1270"/>
                    <a:pt x="0" y="889"/>
                  </a:cubicBezTo>
                  <a:cubicBezTo>
                    <a:pt x="0" y="508"/>
                    <a:pt x="0" y="889"/>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8" name="Google Shape;2858;p22"/>
            <p:cNvSpPr/>
            <p:nvPr/>
          </p:nvSpPr>
          <p:spPr>
            <a:xfrm>
              <a:off x="9305913" y="6436887"/>
              <a:ext cx="106017" cy="13458"/>
            </a:xfrm>
            <a:custGeom>
              <a:avLst/>
              <a:gdLst/>
              <a:ahLst/>
              <a:cxnLst/>
              <a:rect l="l" t="t" r="r" b="b"/>
              <a:pathLst>
                <a:path w="106017" h="13458" extrusionOk="0">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59" name="Google Shape;2859;p22"/>
            <p:cNvSpPr/>
            <p:nvPr/>
          </p:nvSpPr>
          <p:spPr>
            <a:xfrm>
              <a:off x="8867792" y="6444886"/>
              <a:ext cx="13925" cy="8252"/>
            </a:xfrm>
            <a:custGeom>
              <a:avLst/>
              <a:gdLst/>
              <a:ahLst/>
              <a:cxnLst/>
              <a:rect l="l" t="t" r="r" b="b"/>
              <a:pathLst>
                <a:path w="13925" h="8252" extrusionOk="0">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0" name="Google Shape;2860;p22"/>
            <p:cNvSpPr/>
            <p:nvPr/>
          </p:nvSpPr>
          <p:spPr>
            <a:xfrm>
              <a:off x="9257707" y="6443489"/>
              <a:ext cx="11132" cy="8761"/>
            </a:xfrm>
            <a:custGeom>
              <a:avLst/>
              <a:gdLst/>
              <a:ahLst/>
              <a:cxnLst/>
              <a:rect l="l" t="t" r="r" b="b"/>
              <a:pathLst>
                <a:path w="11132" h="8761" extrusionOk="0">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1" name="Google Shape;2861;p22"/>
            <p:cNvSpPr/>
            <p:nvPr/>
          </p:nvSpPr>
          <p:spPr>
            <a:xfrm>
              <a:off x="8716152" y="6443489"/>
              <a:ext cx="13839" cy="8125"/>
            </a:xfrm>
            <a:custGeom>
              <a:avLst/>
              <a:gdLst/>
              <a:ahLst/>
              <a:cxnLst/>
              <a:rect l="l" t="t" r="r" b="b"/>
              <a:pathLst>
                <a:path w="13839" h="8125" extrusionOk="0">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2" name="Google Shape;2862;p22"/>
            <p:cNvSpPr/>
            <p:nvPr/>
          </p:nvSpPr>
          <p:spPr>
            <a:xfrm>
              <a:off x="9409265" y="6443489"/>
              <a:ext cx="9775" cy="8393"/>
            </a:xfrm>
            <a:custGeom>
              <a:avLst/>
              <a:gdLst/>
              <a:ahLst/>
              <a:cxnLst/>
              <a:rect l="l" t="t" r="r" b="b"/>
              <a:pathLst>
                <a:path w="9775" h="8393" extrusionOk="0">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3" name="Google Shape;2863;p22"/>
            <p:cNvSpPr/>
            <p:nvPr/>
          </p:nvSpPr>
          <p:spPr>
            <a:xfrm>
              <a:off x="9451703" y="6428761"/>
              <a:ext cx="14315" cy="13585"/>
            </a:xfrm>
            <a:custGeom>
              <a:avLst/>
              <a:gdLst/>
              <a:ahLst/>
              <a:cxnLst/>
              <a:rect l="l" t="t" r="r" b="b"/>
              <a:pathLst>
                <a:path w="14315" h="13585" extrusionOk="0">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4" name="Google Shape;2864;p22"/>
            <p:cNvSpPr/>
            <p:nvPr/>
          </p:nvSpPr>
          <p:spPr>
            <a:xfrm>
              <a:off x="9457714" y="6428696"/>
              <a:ext cx="318738" cy="13970"/>
            </a:xfrm>
            <a:custGeom>
              <a:avLst/>
              <a:gdLst/>
              <a:ahLst/>
              <a:cxnLst/>
              <a:rect l="l" t="t" r="r" b="b"/>
              <a:pathLst>
                <a:path w="318738" h="13970" extrusionOk="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5" name="Google Shape;2865;p22"/>
            <p:cNvSpPr/>
            <p:nvPr/>
          </p:nvSpPr>
          <p:spPr>
            <a:xfrm>
              <a:off x="8607595" y="6443362"/>
              <a:ext cx="13506" cy="9903"/>
            </a:xfrm>
            <a:custGeom>
              <a:avLst/>
              <a:gdLst/>
              <a:ahLst/>
              <a:cxnLst/>
              <a:rect l="l" t="t" r="r" b="b"/>
              <a:pathLst>
                <a:path w="13506" h="9903" extrusionOk="0">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6" name="Google Shape;2866;p22"/>
            <p:cNvSpPr/>
            <p:nvPr/>
          </p:nvSpPr>
          <p:spPr>
            <a:xfrm>
              <a:off x="10472127" y="5829220"/>
              <a:ext cx="322854" cy="13839"/>
            </a:xfrm>
            <a:custGeom>
              <a:avLst/>
              <a:gdLst/>
              <a:ahLst/>
              <a:cxnLst/>
              <a:rect l="l" t="t" r="r" b="b"/>
              <a:pathLst>
                <a:path w="322854" h="13839" extrusionOk="0">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7" name="Google Shape;2867;p22"/>
            <p:cNvSpPr/>
            <p:nvPr/>
          </p:nvSpPr>
          <p:spPr>
            <a:xfrm>
              <a:off x="9670125" y="5570968"/>
              <a:ext cx="13895" cy="32630"/>
            </a:xfrm>
            <a:custGeom>
              <a:avLst/>
              <a:gdLst/>
              <a:ahLst/>
              <a:cxnLst/>
              <a:rect l="l" t="t" r="r" b="b"/>
              <a:pathLst>
                <a:path w="13895" h="32630" extrusionOk="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8" name="Google Shape;2868;p22"/>
            <p:cNvSpPr/>
            <p:nvPr/>
          </p:nvSpPr>
          <p:spPr>
            <a:xfrm>
              <a:off x="10429825" y="5641816"/>
              <a:ext cx="13838" cy="189308"/>
            </a:xfrm>
            <a:custGeom>
              <a:avLst/>
              <a:gdLst/>
              <a:ahLst/>
              <a:cxnLst/>
              <a:rect l="l" t="t" r="r" b="b"/>
              <a:pathLst>
                <a:path w="13838" h="189308" extrusionOk="0">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69" name="Google Shape;2869;p22"/>
            <p:cNvSpPr/>
            <p:nvPr/>
          </p:nvSpPr>
          <p:spPr>
            <a:xfrm>
              <a:off x="10429825" y="5618327"/>
              <a:ext cx="13838" cy="30345"/>
            </a:xfrm>
            <a:custGeom>
              <a:avLst/>
              <a:gdLst/>
              <a:ahLst/>
              <a:cxnLst/>
              <a:rect l="l" t="t" r="r" b="b"/>
              <a:pathLst>
                <a:path w="13838" h="30345" extrusionOk="0">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0" name="Google Shape;2870;p22"/>
            <p:cNvSpPr/>
            <p:nvPr/>
          </p:nvSpPr>
          <p:spPr>
            <a:xfrm>
              <a:off x="10799321" y="5796209"/>
              <a:ext cx="183317" cy="13839"/>
            </a:xfrm>
            <a:custGeom>
              <a:avLst/>
              <a:gdLst/>
              <a:ahLst/>
              <a:cxnLst/>
              <a:rect l="l" t="t" r="r" b="b"/>
              <a:pathLst>
                <a:path w="183317" h="13839" extrusionOk="0">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1" name="Google Shape;2871;p22"/>
            <p:cNvSpPr/>
            <p:nvPr/>
          </p:nvSpPr>
          <p:spPr>
            <a:xfrm>
              <a:off x="10974640" y="5796844"/>
              <a:ext cx="24758" cy="13839"/>
            </a:xfrm>
            <a:custGeom>
              <a:avLst/>
              <a:gdLst/>
              <a:ahLst/>
              <a:cxnLst/>
              <a:rect l="l" t="t" r="r" b="b"/>
              <a:pathLst>
                <a:path w="24758" h="13839" extrusionOk="0">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2" name="Google Shape;2872;p22"/>
            <p:cNvSpPr/>
            <p:nvPr/>
          </p:nvSpPr>
          <p:spPr>
            <a:xfrm>
              <a:off x="11356684" y="6817784"/>
              <a:ext cx="13838" cy="46221"/>
            </a:xfrm>
            <a:custGeom>
              <a:avLst/>
              <a:gdLst/>
              <a:ahLst/>
              <a:cxnLst/>
              <a:rect l="l" t="t" r="r" b="b"/>
              <a:pathLst>
                <a:path w="13838" h="46221" extrusionOk="0">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3" name="Google Shape;2873;p22"/>
            <p:cNvSpPr/>
            <p:nvPr/>
          </p:nvSpPr>
          <p:spPr>
            <a:xfrm>
              <a:off x="10992542" y="5796844"/>
              <a:ext cx="13838" cy="54976"/>
            </a:xfrm>
            <a:custGeom>
              <a:avLst/>
              <a:gdLst/>
              <a:ahLst/>
              <a:cxnLst/>
              <a:rect l="l" t="t" r="r" b="b"/>
              <a:pathLst>
                <a:path w="13838" h="54976" extrusionOk="0">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4" name="Google Shape;2874;p22"/>
            <p:cNvSpPr/>
            <p:nvPr/>
          </p:nvSpPr>
          <p:spPr>
            <a:xfrm>
              <a:off x="10992542" y="5844964"/>
              <a:ext cx="13838" cy="584812"/>
            </a:xfrm>
            <a:custGeom>
              <a:avLst/>
              <a:gdLst/>
              <a:ahLst/>
              <a:cxnLst/>
              <a:rect l="l" t="t" r="r" b="b"/>
              <a:pathLst>
                <a:path w="13838" h="584812" extrusionOk="0">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5" name="Google Shape;2875;p22"/>
            <p:cNvSpPr/>
            <p:nvPr/>
          </p:nvSpPr>
          <p:spPr>
            <a:xfrm>
              <a:off x="9777626" y="6234777"/>
              <a:ext cx="12723" cy="203252"/>
            </a:xfrm>
            <a:custGeom>
              <a:avLst/>
              <a:gdLst/>
              <a:ahLst/>
              <a:cxnLst/>
              <a:rect l="l" t="t" r="r" b="b"/>
              <a:pathLst>
                <a:path w="12723" h="203252" extrusionOk="0">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6" name="Google Shape;2876;p22"/>
            <p:cNvSpPr/>
            <p:nvPr/>
          </p:nvSpPr>
          <p:spPr>
            <a:xfrm>
              <a:off x="9790293" y="6443997"/>
              <a:ext cx="2665" cy="142"/>
            </a:xfrm>
            <a:custGeom>
              <a:avLst/>
              <a:gdLst/>
              <a:ahLst/>
              <a:cxnLst/>
              <a:rect l="l" t="t" r="r" b="b"/>
              <a:pathLst>
                <a:path w="2665" h="142" extrusionOk="0">
                  <a:moveTo>
                    <a:pt x="0" y="0"/>
                  </a:moveTo>
                  <a:lnTo>
                    <a:pt x="2666" y="0"/>
                  </a:lnTo>
                  <a:cubicBezTo>
                    <a:pt x="1790" y="190"/>
                    <a:pt x="876" y="190"/>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7" name="Google Shape;2877;p22"/>
            <p:cNvSpPr/>
            <p:nvPr/>
          </p:nvSpPr>
          <p:spPr>
            <a:xfrm>
              <a:off x="9787372" y="6430285"/>
              <a:ext cx="5586" cy="1523"/>
            </a:xfrm>
            <a:custGeom>
              <a:avLst/>
              <a:gdLst/>
              <a:ahLst/>
              <a:cxnLst/>
              <a:rect l="l" t="t" r="r" b="b"/>
              <a:pathLst>
                <a:path w="5586" h="1523" extrusionOk="0">
                  <a:moveTo>
                    <a:pt x="0" y="0"/>
                  </a:moveTo>
                  <a:cubicBezTo>
                    <a:pt x="597" y="406"/>
                    <a:pt x="1117" y="927"/>
                    <a:pt x="1524" y="1524"/>
                  </a:cubicBezTo>
                  <a:cubicBezTo>
                    <a:pt x="2667" y="584"/>
                    <a:pt x="4101" y="51"/>
                    <a:pt x="5587"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8" name="Google Shape;2878;p22"/>
            <p:cNvSpPr/>
            <p:nvPr/>
          </p:nvSpPr>
          <p:spPr>
            <a:xfrm>
              <a:off x="9788895" y="6429777"/>
              <a:ext cx="252029" cy="13347"/>
            </a:xfrm>
            <a:custGeom>
              <a:avLst/>
              <a:gdLst/>
              <a:ahLst/>
              <a:cxnLst/>
              <a:rect l="l" t="t" r="r" b="b"/>
              <a:pathLst>
                <a:path w="252029" h="13347" extrusionOk="0">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79" name="Google Shape;2879;p22"/>
            <p:cNvSpPr/>
            <p:nvPr/>
          </p:nvSpPr>
          <p:spPr>
            <a:xfrm>
              <a:off x="9776453" y="5982216"/>
              <a:ext cx="13839" cy="134712"/>
            </a:xfrm>
            <a:custGeom>
              <a:avLst/>
              <a:gdLst/>
              <a:ahLst/>
              <a:cxnLst/>
              <a:rect l="l" t="t" r="r" b="b"/>
              <a:pathLst>
                <a:path w="13839" h="134712" extrusionOk="0">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0" name="Google Shape;2880;p22"/>
            <p:cNvSpPr/>
            <p:nvPr/>
          </p:nvSpPr>
          <p:spPr>
            <a:xfrm>
              <a:off x="9783309" y="4991108"/>
              <a:ext cx="169754" cy="13839"/>
            </a:xfrm>
            <a:custGeom>
              <a:avLst/>
              <a:gdLst/>
              <a:ahLst/>
              <a:cxnLst/>
              <a:rect l="l" t="t" r="r" b="b"/>
              <a:pathLst>
                <a:path w="169754" h="13839" extrusionOk="0">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1" name="Google Shape;2881;p22"/>
            <p:cNvSpPr/>
            <p:nvPr/>
          </p:nvSpPr>
          <p:spPr>
            <a:xfrm>
              <a:off x="9946715" y="4991727"/>
              <a:ext cx="106865" cy="13982"/>
            </a:xfrm>
            <a:custGeom>
              <a:avLst/>
              <a:gdLst/>
              <a:ahLst/>
              <a:cxnLst/>
              <a:rect l="l" t="t" r="r" b="b"/>
              <a:pathLst>
                <a:path w="106865" h="13982" extrusionOk="0">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2" name="Google Shape;2882;p22"/>
            <p:cNvSpPr/>
            <p:nvPr/>
          </p:nvSpPr>
          <p:spPr>
            <a:xfrm>
              <a:off x="10072794" y="6112358"/>
              <a:ext cx="133315" cy="4443"/>
            </a:xfrm>
            <a:custGeom>
              <a:avLst/>
              <a:gdLst/>
              <a:ahLst/>
              <a:cxnLst/>
              <a:rect l="l" t="t" r="r" b="b"/>
              <a:pathLst>
                <a:path w="133315" h="4443" extrusionOk="0">
                  <a:moveTo>
                    <a:pt x="0" y="4444"/>
                  </a:moveTo>
                  <a:lnTo>
                    <a:pt x="126967" y="4444"/>
                  </a:lnTo>
                  <a:cubicBezTo>
                    <a:pt x="127932" y="1765"/>
                    <a:pt x="130471" y="-13"/>
                    <a:pt x="133315" y="0"/>
                  </a:cubicBezTo>
                  <a:lnTo>
                    <a:pt x="0" y="0"/>
                  </a:lnTo>
                  <a:lnTo>
                    <a:pt x="0" y="4444"/>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3" name="Google Shape;2883;p22"/>
            <p:cNvSpPr/>
            <p:nvPr/>
          </p:nvSpPr>
          <p:spPr>
            <a:xfrm>
              <a:off x="10264894" y="6106770"/>
              <a:ext cx="13252" cy="10031"/>
            </a:xfrm>
            <a:custGeom>
              <a:avLst/>
              <a:gdLst/>
              <a:ahLst/>
              <a:cxnLst/>
              <a:rect l="l" t="t" r="r" b="b"/>
              <a:pathLst>
                <a:path w="13252" h="10031" extrusionOk="0">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4" name="Google Shape;2884;p22"/>
            <p:cNvSpPr/>
            <p:nvPr/>
          </p:nvSpPr>
          <p:spPr>
            <a:xfrm>
              <a:off x="9358858" y="5777672"/>
              <a:ext cx="57769" cy="13839"/>
            </a:xfrm>
            <a:custGeom>
              <a:avLst/>
              <a:gdLst/>
              <a:ahLst/>
              <a:cxnLst/>
              <a:rect l="l" t="t" r="r" b="b"/>
              <a:pathLst>
                <a:path w="57769" h="13839" extrusionOk="0">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5" name="Google Shape;2885;p22"/>
            <p:cNvSpPr/>
            <p:nvPr/>
          </p:nvSpPr>
          <p:spPr>
            <a:xfrm>
              <a:off x="9409265" y="5777672"/>
              <a:ext cx="367188" cy="13839"/>
            </a:xfrm>
            <a:custGeom>
              <a:avLst/>
              <a:gdLst/>
              <a:ahLst/>
              <a:cxnLst/>
              <a:rect l="l" t="t" r="r" b="b"/>
              <a:pathLst>
                <a:path w="367188" h="13839" extrusionOk="0">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6" name="Google Shape;2886;p22"/>
            <p:cNvSpPr/>
            <p:nvPr/>
          </p:nvSpPr>
          <p:spPr>
            <a:xfrm>
              <a:off x="10060097" y="5777672"/>
              <a:ext cx="145630" cy="13839"/>
            </a:xfrm>
            <a:custGeom>
              <a:avLst/>
              <a:gdLst/>
              <a:ahLst/>
              <a:cxnLst/>
              <a:rect l="l" t="t" r="r" b="b"/>
              <a:pathLst>
                <a:path w="145630" h="13839" extrusionOk="0">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7" name="Google Shape;2887;p22"/>
            <p:cNvSpPr/>
            <p:nvPr/>
          </p:nvSpPr>
          <p:spPr>
            <a:xfrm>
              <a:off x="11321094" y="6502402"/>
              <a:ext cx="13750" cy="7745"/>
            </a:xfrm>
            <a:custGeom>
              <a:avLst/>
              <a:gdLst/>
              <a:ahLst/>
              <a:cxnLst/>
              <a:rect l="l" t="t" r="r" b="b"/>
              <a:pathLst>
                <a:path w="13750" h="7745" extrusionOk="0">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8" name="Google Shape;2888;p22"/>
            <p:cNvSpPr/>
            <p:nvPr/>
          </p:nvSpPr>
          <p:spPr>
            <a:xfrm>
              <a:off x="9770357" y="6116802"/>
              <a:ext cx="12952" cy="13712"/>
            </a:xfrm>
            <a:custGeom>
              <a:avLst/>
              <a:gdLst/>
              <a:ahLst/>
              <a:cxnLst/>
              <a:rect l="l" t="t" r="r" b="b"/>
              <a:pathLst>
                <a:path w="12952" h="13712" extrusionOk="0">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89" name="Google Shape;2889;p22"/>
            <p:cNvSpPr/>
            <p:nvPr/>
          </p:nvSpPr>
          <p:spPr>
            <a:xfrm>
              <a:off x="10035466" y="6436887"/>
              <a:ext cx="13838" cy="6856"/>
            </a:xfrm>
            <a:custGeom>
              <a:avLst/>
              <a:gdLst/>
              <a:ahLst/>
              <a:cxnLst/>
              <a:rect l="l" t="t" r="r" b="b"/>
              <a:pathLst>
                <a:path w="13838" h="6856" extrusionOk="0">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0" name="Google Shape;2890;p22"/>
            <p:cNvSpPr/>
            <p:nvPr/>
          </p:nvSpPr>
          <p:spPr>
            <a:xfrm>
              <a:off x="10046385" y="5007089"/>
              <a:ext cx="13759" cy="777439"/>
            </a:xfrm>
            <a:custGeom>
              <a:avLst/>
              <a:gdLst/>
              <a:ahLst/>
              <a:cxnLst/>
              <a:rect l="l" t="t" r="r" b="b"/>
              <a:pathLst>
                <a:path w="13759" h="777439" extrusionOk="0">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1" name="Google Shape;2891;p22"/>
            <p:cNvSpPr/>
            <p:nvPr/>
          </p:nvSpPr>
          <p:spPr>
            <a:xfrm>
              <a:off x="10046384" y="5777672"/>
              <a:ext cx="13586" cy="242761"/>
            </a:xfrm>
            <a:custGeom>
              <a:avLst/>
              <a:gdLst/>
              <a:ahLst/>
              <a:cxnLst/>
              <a:rect l="l" t="t" r="r" b="b"/>
              <a:pathLst>
                <a:path w="13586" h="242761" extrusionOk="0">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2" name="Google Shape;2892;p22"/>
            <p:cNvSpPr/>
            <p:nvPr/>
          </p:nvSpPr>
          <p:spPr>
            <a:xfrm>
              <a:off x="10481119" y="6121373"/>
              <a:ext cx="13760" cy="315514"/>
            </a:xfrm>
            <a:custGeom>
              <a:avLst/>
              <a:gdLst/>
              <a:ahLst/>
              <a:cxnLst/>
              <a:rect l="l" t="t" r="r" b="b"/>
              <a:pathLst>
                <a:path w="13760" h="315514" extrusionOk="0">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3" name="Google Shape;2893;p22"/>
            <p:cNvSpPr/>
            <p:nvPr/>
          </p:nvSpPr>
          <p:spPr>
            <a:xfrm>
              <a:off x="10481024" y="6436125"/>
              <a:ext cx="95" cy="2285"/>
            </a:xfrm>
            <a:custGeom>
              <a:avLst/>
              <a:gdLst/>
              <a:ahLst/>
              <a:cxnLst/>
              <a:rect l="l" t="t" r="r" b="b"/>
              <a:pathLst>
                <a:path w="95" h="2285" extrusionOk="0">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4" name="Google Shape;2894;p22"/>
            <p:cNvSpPr/>
            <p:nvPr/>
          </p:nvSpPr>
          <p:spPr>
            <a:xfrm>
              <a:off x="10481754" y="6439680"/>
              <a:ext cx="8380" cy="4412"/>
            </a:xfrm>
            <a:custGeom>
              <a:avLst/>
              <a:gdLst/>
              <a:ahLst/>
              <a:cxnLst/>
              <a:rect l="l" t="t" r="r" b="b"/>
              <a:pathLst>
                <a:path w="8380" h="4412" extrusionOk="0">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5" name="Google Shape;2895;p22"/>
            <p:cNvSpPr/>
            <p:nvPr/>
          </p:nvSpPr>
          <p:spPr>
            <a:xfrm>
              <a:off x="9715128" y="5604488"/>
              <a:ext cx="61325" cy="13966"/>
            </a:xfrm>
            <a:custGeom>
              <a:avLst/>
              <a:gdLst/>
              <a:ahLst/>
              <a:cxnLst/>
              <a:rect l="l" t="t" r="r" b="b"/>
              <a:pathLst>
                <a:path w="61325" h="13966" extrusionOk="0">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6" name="Google Shape;2896;p22"/>
            <p:cNvSpPr/>
            <p:nvPr/>
          </p:nvSpPr>
          <p:spPr>
            <a:xfrm>
              <a:off x="12175318" y="6502402"/>
              <a:ext cx="47" cy="1523"/>
            </a:xfrm>
            <a:custGeom>
              <a:avLst/>
              <a:gdLst/>
              <a:ahLst/>
              <a:cxnLst/>
              <a:rect l="l" t="t" r="r" b="b"/>
              <a:pathLst>
                <a:path w="47" h="1523" extrusionOk="0">
                  <a:moveTo>
                    <a:pt x="48" y="635"/>
                  </a:moveTo>
                  <a:cubicBezTo>
                    <a:pt x="48" y="635"/>
                    <a:pt x="48" y="635"/>
                    <a:pt x="48" y="1524"/>
                  </a:cubicBezTo>
                  <a:lnTo>
                    <a:pt x="48" y="1524"/>
                  </a:lnTo>
                  <a:cubicBezTo>
                    <a:pt x="-16" y="1016"/>
                    <a:pt x="-16" y="508"/>
                    <a:pt x="48"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7" name="Google Shape;2897;p22"/>
            <p:cNvSpPr/>
            <p:nvPr/>
          </p:nvSpPr>
          <p:spPr>
            <a:xfrm>
              <a:off x="9264268" y="6436506"/>
              <a:ext cx="19553" cy="13839"/>
            </a:xfrm>
            <a:custGeom>
              <a:avLst/>
              <a:gdLst/>
              <a:ahLst/>
              <a:cxnLst/>
              <a:rect l="l" t="t" r="r" b="b"/>
              <a:pathLst>
                <a:path w="19553" h="13839" extrusionOk="0">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8" name="Google Shape;2898;p22"/>
            <p:cNvSpPr/>
            <p:nvPr/>
          </p:nvSpPr>
          <p:spPr>
            <a:xfrm>
              <a:off x="9276965" y="6436887"/>
              <a:ext cx="35931" cy="13839"/>
            </a:xfrm>
            <a:custGeom>
              <a:avLst/>
              <a:gdLst/>
              <a:ahLst/>
              <a:cxnLst/>
              <a:rect l="l" t="t" r="r" b="b"/>
              <a:pathLst>
                <a:path w="35931" h="13839" extrusionOk="0">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99" name="Google Shape;2899;p22"/>
            <p:cNvSpPr/>
            <p:nvPr/>
          </p:nvSpPr>
          <p:spPr>
            <a:xfrm>
              <a:off x="8867878" y="5735518"/>
              <a:ext cx="13839" cy="716096"/>
            </a:xfrm>
            <a:custGeom>
              <a:avLst/>
              <a:gdLst/>
              <a:ahLst/>
              <a:cxnLst/>
              <a:rect l="l" t="t" r="r" b="b"/>
              <a:pathLst>
                <a:path w="13839" h="716096" extrusionOk="0">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0" name="Google Shape;2900;p22"/>
            <p:cNvSpPr/>
            <p:nvPr/>
          </p:nvSpPr>
          <p:spPr>
            <a:xfrm>
              <a:off x="8868132" y="5438414"/>
              <a:ext cx="13838" cy="304087"/>
            </a:xfrm>
            <a:custGeom>
              <a:avLst/>
              <a:gdLst/>
              <a:ahLst/>
              <a:cxnLst/>
              <a:rect l="l" t="t" r="r" b="b"/>
              <a:pathLst>
                <a:path w="13838" h="304087" extrusionOk="0">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1" name="Google Shape;2901;p22"/>
            <p:cNvSpPr/>
            <p:nvPr/>
          </p:nvSpPr>
          <p:spPr>
            <a:xfrm>
              <a:off x="9257793" y="5610328"/>
              <a:ext cx="13711" cy="840017"/>
            </a:xfrm>
            <a:custGeom>
              <a:avLst/>
              <a:gdLst/>
              <a:ahLst/>
              <a:cxnLst/>
              <a:rect l="l" t="t" r="r" b="b"/>
              <a:pathLst>
                <a:path w="13711" h="840017" extrusionOk="0">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2" name="Google Shape;2902;p22"/>
            <p:cNvSpPr/>
            <p:nvPr/>
          </p:nvSpPr>
          <p:spPr>
            <a:xfrm>
              <a:off x="9257791" y="5455254"/>
              <a:ext cx="13771" cy="161930"/>
            </a:xfrm>
            <a:custGeom>
              <a:avLst/>
              <a:gdLst/>
              <a:ahLst/>
              <a:cxnLst/>
              <a:rect l="l" t="t" r="r" b="b"/>
              <a:pathLst>
                <a:path w="13771" h="161930" extrusionOk="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3" name="Google Shape;2903;p22"/>
            <p:cNvSpPr/>
            <p:nvPr/>
          </p:nvSpPr>
          <p:spPr>
            <a:xfrm>
              <a:off x="8716406" y="6438791"/>
              <a:ext cx="13838" cy="11554"/>
            </a:xfrm>
            <a:custGeom>
              <a:avLst/>
              <a:gdLst/>
              <a:ahLst/>
              <a:cxnLst/>
              <a:rect l="l" t="t" r="r" b="b"/>
              <a:pathLst>
                <a:path w="13838" h="11554" extrusionOk="0">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4" name="Google Shape;2904;p22"/>
            <p:cNvSpPr/>
            <p:nvPr/>
          </p:nvSpPr>
          <p:spPr>
            <a:xfrm>
              <a:off x="9419549" y="6442346"/>
              <a:ext cx="13851" cy="421913"/>
            </a:xfrm>
            <a:custGeom>
              <a:avLst/>
              <a:gdLst/>
              <a:ahLst/>
              <a:cxnLst/>
              <a:rect l="l" t="t" r="r" b="b"/>
              <a:pathLst>
                <a:path w="13851" h="421913" extrusionOk="0">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5" name="Google Shape;2905;p22"/>
            <p:cNvSpPr/>
            <p:nvPr/>
          </p:nvSpPr>
          <p:spPr>
            <a:xfrm>
              <a:off x="9409265" y="6105629"/>
              <a:ext cx="13838" cy="344717"/>
            </a:xfrm>
            <a:custGeom>
              <a:avLst/>
              <a:gdLst/>
              <a:ahLst/>
              <a:cxnLst/>
              <a:rect l="l" t="t" r="r" b="b"/>
              <a:pathLst>
                <a:path w="13838" h="344717" extrusionOk="0">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6" name="Google Shape;2906;p22"/>
            <p:cNvSpPr/>
            <p:nvPr/>
          </p:nvSpPr>
          <p:spPr>
            <a:xfrm>
              <a:off x="9776453" y="6432824"/>
              <a:ext cx="13839" cy="431689"/>
            </a:xfrm>
            <a:custGeom>
              <a:avLst/>
              <a:gdLst/>
              <a:ahLst/>
              <a:cxnLst/>
              <a:rect l="l" t="t" r="r" b="b"/>
              <a:pathLst>
                <a:path w="13839" h="431689" extrusionOk="0">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7" name="Google Shape;2907;p22"/>
            <p:cNvSpPr/>
            <p:nvPr/>
          </p:nvSpPr>
          <p:spPr>
            <a:xfrm>
              <a:off x="8607595" y="6438791"/>
              <a:ext cx="13712" cy="11554"/>
            </a:xfrm>
            <a:custGeom>
              <a:avLst/>
              <a:gdLst/>
              <a:ahLst/>
              <a:cxnLst/>
              <a:rect l="l" t="t" r="r" b="b"/>
              <a:pathLst>
                <a:path w="13712" h="11554" extrusionOk="0">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8" name="Google Shape;2908;p22"/>
            <p:cNvSpPr/>
            <p:nvPr/>
          </p:nvSpPr>
          <p:spPr>
            <a:xfrm>
              <a:off x="10788379" y="5829601"/>
              <a:ext cx="6983" cy="13839"/>
            </a:xfrm>
            <a:custGeom>
              <a:avLst/>
              <a:gdLst/>
              <a:ahLst/>
              <a:cxnLst/>
              <a:rect l="l" t="t" r="r" b="b"/>
              <a:pathLst>
                <a:path w="6983" h="13839" extrusionOk="0">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09" name="Google Shape;2909;p22"/>
            <p:cNvSpPr/>
            <p:nvPr/>
          </p:nvSpPr>
          <p:spPr>
            <a:xfrm>
              <a:off x="9776453" y="6436887"/>
              <a:ext cx="13839" cy="6856"/>
            </a:xfrm>
            <a:custGeom>
              <a:avLst/>
              <a:gdLst/>
              <a:ahLst/>
              <a:cxnLst/>
              <a:rect l="l" t="t" r="r" b="b"/>
              <a:pathLst>
                <a:path w="13839" h="6856" extrusionOk="0">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0" name="Google Shape;2910;p22"/>
            <p:cNvSpPr/>
            <p:nvPr/>
          </p:nvSpPr>
          <p:spPr>
            <a:xfrm>
              <a:off x="9776453" y="6428761"/>
              <a:ext cx="13839" cy="14982"/>
            </a:xfrm>
            <a:custGeom>
              <a:avLst/>
              <a:gdLst/>
              <a:ahLst/>
              <a:cxnLst/>
              <a:rect l="l" t="t" r="r" b="b"/>
              <a:pathLst>
                <a:path w="13839" h="14982" extrusionOk="0">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1" name="Google Shape;2911;p22"/>
            <p:cNvSpPr/>
            <p:nvPr/>
          </p:nvSpPr>
          <p:spPr>
            <a:xfrm>
              <a:off x="10071524" y="6113120"/>
              <a:ext cx="1270" cy="3682"/>
            </a:xfrm>
            <a:custGeom>
              <a:avLst/>
              <a:gdLst/>
              <a:ahLst/>
              <a:cxnLst/>
              <a:rect l="l" t="t" r="r" b="b"/>
              <a:pathLst>
                <a:path w="1270" h="3682" extrusionOk="0">
                  <a:moveTo>
                    <a:pt x="0" y="3682"/>
                  </a:moveTo>
                  <a:lnTo>
                    <a:pt x="1270" y="3682"/>
                  </a:lnTo>
                  <a:lnTo>
                    <a:pt x="1270" y="0"/>
                  </a:lnTo>
                  <a:cubicBezTo>
                    <a:pt x="1231" y="1333"/>
                    <a:pt x="787" y="2616"/>
                    <a:pt x="0" y="36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2" name="Google Shape;2912;p22"/>
            <p:cNvSpPr/>
            <p:nvPr/>
          </p:nvSpPr>
          <p:spPr>
            <a:xfrm>
              <a:off x="10058954" y="6113120"/>
              <a:ext cx="1143" cy="3682"/>
            </a:xfrm>
            <a:custGeom>
              <a:avLst/>
              <a:gdLst/>
              <a:ahLst/>
              <a:cxnLst/>
              <a:rect l="l" t="t" r="r" b="b"/>
              <a:pathLst>
                <a:path w="1143" h="3682" extrusionOk="0">
                  <a:moveTo>
                    <a:pt x="0" y="0"/>
                  </a:moveTo>
                  <a:lnTo>
                    <a:pt x="0" y="3682"/>
                  </a:lnTo>
                  <a:lnTo>
                    <a:pt x="1143" y="3682"/>
                  </a:lnTo>
                  <a:cubicBezTo>
                    <a:pt x="444" y="2577"/>
                    <a:pt x="51" y="1308"/>
                    <a:pt x="0"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3" name="Google Shape;2913;p22"/>
            <p:cNvSpPr/>
            <p:nvPr/>
          </p:nvSpPr>
          <p:spPr>
            <a:xfrm>
              <a:off x="9776453" y="5784528"/>
              <a:ext cx="13839" cy="204544"/>
            </a:xfrm>
            <a:custGeom>
              <a:avLst/>
              <a:gdLst/>
              <a:ahLst/>
              <a:cxnLst/>
              <a:rect l="l" t="t" r="r" b="b"/>
              <a:pathLst>
                <a:path w="13839" h="204544" extrusionOk="0">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4" name="Google Shape;2914;p22"/>
            <p:cNvSpPr/>
            <p:nvPr/>
          </p:nvSpPr>
          <p:spPr>
            <a:xfrm>
              <a:off x="10199380" y="6112358"/>
              <a:ext cx="13458" cy="4443"/>
            </a:xfrm>
            <a:custGeom>
              <a:avLst/>
              <a:gdLst/>
              <a:ahLst/>
              <a:cxnLst/>
              <a:rect l="l" t="t" r="r" b="b"/>
              <a:pathLst>
                <a:path w="13458" h="4443" extrusionOk="0">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5" name="Google Shape;2915;p22"/>
            <p:cNvSpPr/>
            <p:nvPr/>
          </p:nvSpPr>
          <p:spPr>
            <a:xfrm>
              <a:off x="10206490" y="6112358"/>
              <a:ext cx="71355" cy="4444"/>
            </a:xfrm>
            <a:custGeom>
              <a:avLst/>
              <a:gdLst/>
              <a:ahLst/>
              <a:cxnLst/>
              <a:rect l="l" t="t" r="r" b="b"/>
              <a:pathLst>
                <a:path w="71355" h="4444" extrusionOk="0">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6" name="Google Shape;2916;p22"/>
            <p:cNvSpPr/>
            <p:nvPr/>
          </p:nvSpPr>
          <p:spPr>
            <a:xfrm>
              <a:off x="10198872" y="5777672"/>
              <a:ext cx="13966" cy="13839"/>
            </a:xfrm>
            <a:custGeom>
              <a:avLst/>
              <a:gdLst/>
              <a:ahLst/>
              <a:cxnLst/>
              <a:rect l="l" t="t" r="r" b="b"/>
              <a:pathLst>
                <a:path w="13966" h="13839" extrusionOk="0">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7" name="Google Shape;2917;p22"/>
            <p:cNvSpPr/>
            <p:nvPr/>
          </p:nvSpPr>
          <p:spPr>
            <a:xfrm>
              <a:off x="10205982" y="5779319"/>
              <a:ext cx="47739" cy="12191"/>
            </a:xfrm>
            <a:custGeom>
              <a:avLst/>
              <a:gdLst/>
              <a:ahLst/>
              <a:cxnLst/>
              <a:rect l="l" t="t" r="r" b="b"/>
              <a:pathLst>
                <a:path w="47739" h="12191" extrusionOk="0">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8" name="Google Shape;2918;p22"/>
            <p:cNvSpPr/>
            <p:nvPr/>
          </p:nvSpPr>
          <p:spPr>
            <a:xfrm>
              <a:off x="11321102" y="6501260"/>
              <a:ext cx="13743" cy="7491"/>
            </a:xfrm>
            <a:custGeom>
              <a:avLst/>
              <a:gdLst/>
              <a:ahLst/>
              <a:cxnLst/>
              <a:rect l="l" t="t" r="r" b="b"/>
              <a:pathLst>
                <a:path w="13743" h="7491" extrusionOk="0">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19" name="Google Shape;2919;p22"/>
            <p:cNvSpPr/>
            <p:nvPr/>
          </p:nvSpPr>
          <p:spPr>
            <a:xfrm>
              <a:off x="10035466" y="6239452"/>
              <a:ext cx="13838" cy="204290"/>
            </a:xfrm>
            <a:custGeom>
              <a:avLst/>
              <a:gdLst/>
              <a:ahLst/>
              <a:cxnLst/>
              <a:rect l="l" t="t" r="r" b="b"/>
              <a:pathLst>
                <a:path w="13838" h="204290" extrusionOk="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0" name="Google Shape;2920;p22"/>
            <p:cNvSpPr/>
            <p:nvPr/>
          </p:nvSpPr>
          <p:spPr>
            <a:xfrm>
              <a:off x="10035466" y="6231326"/>
              <a:ext cx="13838" cy="14982"/>
            </a:xfrm>
            <a:custGeom>
              <a:avLst/>
              <a:gdLst/>
              <a:ahLst/>
              <a:cxnLst/>
              <a:rect l="l" t="t" r="r" b="b"/>
              <a:pathLst>
                <a:path w="13838" h="14982" extrusionOk="0">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1" name="Google Shape;2921;p22"/>
            <p:cNvSpPr/>
            <p:nvPr/>
          </p:nvSpPr>
          <p:spPr>
            <a:xfrm>
              <a:off x="10480526" y="6429904"/>
              <a:ext cx="320803" cy="13839"/>
            </a:xfrm>
            <a:custGeom>
              <a:avLst/>
              <a:gdLst/>
              <a:ahLst/>
              <a:cxnLst/>
              <a:rect l="l" t="t" r="r" b="b"/>
              <a:pathLst>
                <a:path w="320803" h="13839" extrusionOk="0">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2" name="Google Shape;2922;p22"/>
            <p:cNvSpPr/>
            <p:nvPr/>
          </p:nvSpPr>
          <p:spPr>
            <a:xfrm>
              <a:off x="10794474" y="6429904"/>
              <a:ext cx="10665" cy="13839"/>
            </a:xfrm>
            <a:custGeom>
              <a:avLst/>
              <a:gdLst/>
              <a:ahLst/>
              <a:cxnLst/>
              <a:rect l="l" t="t" r="r" b="b"/>
              <a:pathLst>
                <a:path w="10665" h="13839" extrusionOk="0">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3" name="Google Shape;2923;p22"/>
            <p:cNvSpPr/>
            <p:nvPr/>
          </p:nvSpPr>
          <p:spPr>
            <a:xfrm>
              <a:off x="10798029" y="6429904"/>
              <a:ext cx="201369" cy="13839"/>
            </a:xfrm>
            <a:custGeom>
              <a:avLst/>
              <a:gdLst/>
              <a:ahLst/>
              <a:cxnLst/>
              <a:rect l="l" t="t" r="r" b="b"/>
              <a:pathLst>
                <a:path w="201369" h="13839" extrusionOk="0">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4" name="Google Shape;2924;p22"/>
            <p:cNvSpPr/>
            <p:nvPr/>
          </p:nvSpPr>
          <p:spPr>
            <a:xfrm>
              <a:off x="10992542" y="6429904"/>
              <a:ext cx="98527" cy="13839"/>
            </a:xfrm>
            <a:custGeom>
              <a:avLst/>
              <a:gdLst/>
              <a:ahLst/>
              <a:cxnLst/>
              <a:rect l="l" t="t" r="r" b="b"/>
              <a:pathLst>
                <a:path w="98527" h="13839" extrusionOk="0">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5" name="Google Shape;2925;p22"/>
            <p:cNvSpPr/>
            <p:nvPr/>
          </p:nvSpPr>
          <p:spPr>
            <a:xfrm>
              <a:off x="9507918" y="5604615"/>
              <a:ext cx="52691" cy="13858"/>
            </a:xfrm>
            <a:custGeom>
              <a:avLst/>
              <a:gdLst/>
              <a:ahLst/>
              <a:cxnLst/>
              <a:rect l="l" t="t" r="r" b="b"/>
              <a:pathLst>
                <a:path w="52691" h="13858" extrusionOk="0">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6" name="Google Shape;2926;p22"/>
            <p:cNvSpPr/>
            <p:nvPr/>
          </p:nvSpPr>
          <p:spPr>
            <a:xfrm>
              <a:off x="8224155" y="5884070"/>
              <a:ext cx="13712" cy="980570"/>
            </a:xfrm>
            <a:custGeom>
              <a:avLst/>
              <a:gdLst/>
              <a:ahLst/>
              <a:cxnLst/>
              <a:rect l="l" t="t" r="r" b="b"/>
              <a:pathLst>
                <a:path w="13712" h="980570" extrusionOk="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7" name="Google Shape;2927;p22"/>
            <p:cNvSpPr/>
            <p:nvPr/>
          </p:nvSpPr>
          <p:spPr>
            <a:xfrm>
              <a:off x="12176080" y="6501640"/>
              <a:ext cx="47" cy="1777"/>
            </a:xfrm>
            <a:custGeom>
              <a:avLst/>
              <a:gdLst/>
              <a:ahLst/>
              <a:cxnLst/>
              <a:rect l="l" t="t" r="r" b="b"/>
              <a:pathLst>
                <a:path w="47" h="1777" extrusionOk="0">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8" name="Google Shape;2928;p22"/>
            <p:cNvSpPr/>
            <p:nvPr/>
          </p:nvSpPr>
          <p:spPr>
            <a:xfrm>
              <a:off x="11766278" y="6503037"/>
              <a:ext cx="13712" cy="361476"/>
            </a:xfrm>
            <a:custGeom>
              <a:avLst/>
              <a:gdLst/>
              <a:ahLst/>
              <a:cxnLst/>
              <a:rect l="l" t="t" r="r" b="b"/>
              <a:pathLst>
                <a:path w="13712" h="361476" extrusionOk="0">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29" name="Google Shape;2929;p22"/>
            <p:cNvSpPr/>
            <p:nvPr/>
          </p:nvSpPr>
          <p:spPr>
            <a:xfrm>
              <a:off x="8716406" y="6437649"/>
              <a:ext cx="13838" cy="8125"/>
            </a:xfrm>
            <a:custGeom>
              <a:avLst/>
              <a:gdLst/>
              <a:ahLst/>
              <a:cxnLst/>
              <a:rect l="l" t="t" r="r" b="b"/>
              <a:pathLst>
                <a:path w="13838" h="8125" extrusionOk="0">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0" name="Google Shape;2930;p22"/>
            <p:cNvSpPr/>
            <p:nvPr/>
          </p:nvSpPr>
          <p:spPr>
            <a:xfrm>
              <a:off x="8716406" y="5728662"/>
              <a:ext cx="13838" cy="715842"/>
            </a:xfrm>
            <a:custGeom>
              <a:avLst/>
              <a:gdLst/>
              <a:ahLst/>
              <a:cxnLst/>
              <a:rect l="l" t="t" r="r" b="b"/>
              <a:pathLst>
                <a:path w="13838" h="715842" extrusionOk="0">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1" name="Google Shape;2931;p22"/>
            <p:cNvSpPr/>
            <p:nvPr/>
          </p:nvSpPr>
          <p:spPr>
            <a:xfrm>
              <a:off x="9419041" y="6445013"/>
              <a:ext cx="13839" cy="8506"/>
            </a:xfrm>
            <a:custGeom>
              <a:avLst/>
              <a:gdLst/>
              <a:ahLst/>
              <a:cxnLst/>
              <a:rect l="l" t="t" r="r" b="b"/>
              <a:pathLst>
                <a:path w="13839" h="8506" extrusionOk="0">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2" name="Google Shape;2932;p22"/>
            <p:cNvSpPr/>
            <p:nvPr/>
          </p:nvSpPr>
          <p:spPr>
            <a:xfrm>
              <a:off x="9419402" y="6429847"/>
              <a:ext cx="13535" cy="22022"/>
            </a:xfrm>
            <a:custGeom>
              <a:avLst/>
              <a:gdLst/>
              <a:ahLst/>
              <a:cxnLst/>
              <a:rect l="l" t="t" r="r" b="b"/>
              <a:pathLst>
                <a:path w="13535" h="22022" extrusionOk="0">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3" name="Google Shape;2933;p22"/>
            <p:cNvSpPr/>
            <p:nvPr/>
          </p:nvSpPr>
          <p:spPr>
            <a:xfrm>
              <a:off x="11217909" y="6820964"/>
              <a:ext cx="13711" cy="43549"/>
            </a:xfrm>
            <a:custGeom>
              <a:avLst/>
              <a:gdLst/>
              <a:ahLst/>
              <a:cxnLst/>
              <a:rect l="l" t="t" r="r" b="b"/>
              <a:pathLst>
                <a:path w="13711" h="43549" extrusionOk="0">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4" name="Google Shape;2934;p22"/>
            <p:cNvSpPr/>
            <p:nvPr/>
          </p:nvSpPr>
          <p:spPr>
            <a:xfrm>
              <a:off x="8607595" y="6437903"/>
              <a:ext cx="13712" cy="7871"/>
            </a:xfrm>
            <a:custGeom>
              <a:avLst/>
              <a:gdLst/>
              <a:ahLst/>
              <a:cxnLst/>
              <a:rect l="l" t="t" r="r" b="b"/>
              <a:pathLst>
                <a:path w="13712" h="7871" extrusionOk="0">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5" name="Google Shape;2935;p22"/>
            <p:cNvSpPr/>
            <p:nvPr/>
          </p:nvSpPr>
          <p:spPr>
            <a:xfrm>
              <a:off x="8607595" y="5903664"/>
              <a:ext cx="13712" cy="541095"/>
            </a:xfrm>
            <a:custGeom>
              <a:avLst/>
              <a:gdLst/>
              <a:ahLst/>
              <a:cxnLst/>
              <a:rect l="l" t="t" r="r" b="b"/>
              <a:pathLst>
                <a:path w="13712" h="541095" extrusionOk="0">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6" name="Google Shape;2936;p22"/>
            <p:cNvSpPr/>
            <p:nvPr/>
          </p:nvSpPr>
          <p:spPr>
            <a:xfrm>
              <a:off x="10788379" y="5829601"/>
              <a:ext cx="8252" cy="13839"/>
            </a:xfrm>
            <a:custGeom>
              <a:avLst/>
              <a:gdLst/>
              <a:ahLst/>
              <a:cxnLst/>
              <a:rect l="l" t="t" r="r" b="b"/>
              <a:pathLst>
                <a:path w="8252" h="13839" extrusionOk="0">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7" name="Google Shape;2937;p22"/>
            <p:cNvSpPr/>
            <p:nvPr/>
          </p:nvSpPr>
          <p:spPr>
            <a:xfrm>
              <a:off x="10789649" y="5830363"/>
              <a:ext cx="18537" cy="13839"/>
            </a:xfrm>
            <a:custGeom>
              <a:avLst/>
              <a:gdLst/>
              <a:ahLst/>
              <a:cxnLst/>
              <a:rect l="l" t="t" r="r" b="b"/>
              <a:pathLst>
                <a:path w="18537" h="13839" extrusionOk="0">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8" name="Google Shape;2938;p22"/>
            <p:cNvSpPr/>
            <p:nvPr/>
          </p:nvSpPr>
          <p:spPr>
            <a:xfrm>
              <a:off x="10058954" y="6016182"/>
              <a:ext cx="13839" cy="77892"/>
            </a:xfrm>
            <a:custGeom>
              <a:avLst/>
              <a:gdLst/>
              <a:ahLst/>
              <a:cxnLst/>
              <a:rect l="l" t="t" r="r" b="b"/>
              <a:pathLst>
                <a:path w="13839" h="77892" extrusionOk="0">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39" name="Google Shape;2939;p22"/>
            <p:cNvSpPr/>
            <p:nvPr/>
          </p:nvSpPr>
          <p:spPr>
            <a:xfrm>
              <a:off x="9776452" y="4991108"/>
              <a:ext cx="13841" cy="620490"/>
            </a:xfrm>
            <a:custGeom>
              <a:avLst/>
              <a:gdLst/>
              <a:ahLst/>
              <a:cxnLst/>
              <a:rect l="l" t="t" r="r" b="b"/>
              <a:pathLst>
                <a:path w="13841" h="620490" extrusionOk="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0" name="Google Shape;2940;p22"/>
            <p:cNvSpPr/>
            <p:nvPr/>
          </p:nvSpPr>
          <p:spPr>
            <a:xfrm>
              <a:off x="9776453" y="5604615"/>
              <a:ext cx="13839" cy="186896"/>
            </a:xfrm>
            <a:custGeom>
              <a:avLst/>
              <a:gdLst/>
              <a:ahLst/>
              <a:cxnLst/>
              <a:rect l="l" t="t" r="r" b="b"/>
              <a:pathLst>
                <a:path w="13839" h="186896" extrusionOk="0">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1" name="Google Shape;2941;p22"/>
            <p:cNvSpPr/>
            <p:nvPr/>
          </p:nvSpPr>
          <p:spPr>
            <a:xfrm>
              <a:off x="11321132" y="6500371"/>
              <a:ext cx="13712" cy="7745"/>
            </a:xfrm>
            <a:custGeom>
              <a:avLst/>
              <a:gdLst/>
              <a:ahLst/>
              <a:cxnLst/>
              <a:rect l="l" t="t" r="r" b="b"/>
              <a:pathLst>
                <a:path w="13712" h="7745" extrusionOk="0">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2" name="Google Shape;2942;p22"/>
            <p:cNvSpPr/>
            <p:nvPr/>
          </p:nvSpPr>
          <p:spPr>
            <a:xfrm>
              <a:off x="9776453" y="6116802"/>
              <a:ext cx="270058" cy="13712"/>
            </a:xfrm>
            <a:custGeom>
              <a:avLst/>
              <a:gdLst/>
              <a:ahLst/>
              <a:cxnLst/>
              <a:rect l="l" t="t" r="r" b="b"/>
              <a:pathLst>
                <a:path w="270058" h="13712" extrusionOk="0">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3" name="Google Shape;2943;p22"/>
            <p:cNvSpPr/>
            <p:nvPr/>
          </p:nvSpPr>
          <p:spPr>
            <a:xfrm>
              <a:off x="10205728" y="6129372"/>
              <a:ext cx="7110" cy="1143"/>
            </a:xfrm>
            <a:custGeom>
              <a:avLst/>
              <a:gdLst/>
              <a:ahLst/>
              <a:cxnLst/>
              <a:rect l="l" t="t" r="r" b="b"/>
              <a:pathLst>
                <a:path w="7110" h="1143" extrusionOk="0">
                  <a:moveTo>
                    <a:pt x="0" y="1143"/>
                  </a:moveTo>
                  <a:lnTo>
                    <a:pt x="7110" y="1143"/>
                  </a:lnTo>
                  <a:cubicBezTo>
                    <a:pt x="5828" y="1155"/>
                    <a:pt x="4584" y="749"/>
                    <a:pt x="3555" y="0"/>
                  </a:cubicBezTo>
                  <a:cubicBezTo>
                    <a:pt x="2526" y="775"/>
                    <a:pt x="1283" y="1168"/>
                    <a:pt x="0" y="114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4" name="Google Shape;2944;p22"/>
            <p:cNvSpPr/>
            <p:nvPr/>
          </p:nvSpPr>
          <p:spPr>
            <a:xfrm>
              <a:off x="10205728" y="6116801"/>
              <a:ext cx="7110" cy="1016"/>
            </a:xfrm>
            <a:custGeom>
              <a:avLst/>
              <a:gdLst/>
              <a:ahLst/>
              <a:cxnLst/>
              <a:rect l="l" t="t" r="r" b="b"/>
              <a:pathLst>
                <a:path w="7110" h="1016" extrusionOk="0">
                  <a:moveTo>
                    <a:pt x="0" y="0"/>
                  </a:moveTo>
                  <a:cubicBezTo>
                    <a:pt x="1257" y="-12"/>
                    <a:pt x="2488" y="343"/>
                    <a:pt x="3555" y="1016"/>
                  </a:cubicBezTo>
                  <a:cubicBezTo>
                    <a:pt x="4622" y="356"/>
                    <a:pt x="5853" y="13"/>
                    <a:pt x="7110" y="0"/>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5" name="Google Shape;2945;p22"/>
            <p:cNvSpPr/>
            <p:nvPr/>
          </p:nvSpPr>
          <p:spPr>
            <a:xfrm>
              <a:off x="12175620" y="6503037"/>
              <a:ext cx="12696" cy="361476"/>
            </a:xfrm>
            <a:custGeom>
              <a:avLst/>
              <a:gdLst/>
              <a:ahLst/>
              <a:cxnLst/>
              <a:rect l="l" t="t" r="r" b="b"/>
              <a:pathLst>
                <a:path w="12696" h="361476" extrusionOk="0">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6" name="Google Shape;2946;p22"/>
            <p:cNvSpPr/>
            <p:nvPr/>
          </p:nvSpPr>
          <p:spPr>
            <a:xfrm>
              <a:off x="9553245" y="5604604"/>
              <a:ext cx="123158" cy="13850"/>
            </a:xfrm>
            <a:custGeom>
              <a:avLst/>
              <a:gdLst/>
              <a:ahLst/>
              <a:cxnLst/>
              <a:rect l="l" t="t" r="r" b="b"/>
              <a:pathLst>
                <a:path w="123158" h="13850" extrusionOk="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7" name="Google Shape;2947;p22"/>
            <p:cNvSpPr/>
            <p:nvPr/>
          </p:nvSpPr>
          <p:spPr>
            <a:xfrm>
              <a:off x="9669420" y="5604615"/>
              <a:ext cx="51929" cy="13839"/>
            </a:xfrm>
            <a:custGeom>
              <a:avLst/>
              <a:gdLst/>
              <a:ahLst/>
              <a:cxnLst/>
              <a:rect l="l" t="t" r="r" b="b"/>
              <a:pathLst>
                <a:path w="51929" h="13839" extrusionOk="0">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8" name="Google Shape;2948;p22"/>
            <p:cNvSpPr/>
            <p:nvPr/>
          </p:nvSpPr>
          <p:spPr>
            <a:xfrm>
              <a:off x="12175318" y="6500244"/>
              <a:ext cx="12617" cy="7871"/>
            </a:xfrm>
            <a:custGeom>
              <a:avLst/>
              <a:gdLst/>
              <a:ahLst/>
              <a:cxnLst/>
              <a:rect l="l" t="t" r="r" b="b"/>
              <a:pathLst>
                <a:path w="12617" h="7871" extrusionOk="0">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49" name="Google Shape;2949;p22"/>
            <p:cNvSpPr/>
            <p:nvPr/>
          </p:nvSpPr>
          <p:spPr>
            <a:xfrm>
              <a:off x="12176128" y="6417697"/>
              <a:ext cx="12842" cy="88894"/>
            </a:xfrm>
            <a:custGeom>
              <a:avLst/>
              <a:gdLst/>
              <a:ahLst/>
              <a:cxnLst/>
              <a:rect l="l" t="t" r="r" b="b"/>
              <a:pathLst>
                <a:path w="12842" h="88894" extrusionOk="0">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0" name="Google Shape;2950;p22"/>
            <p:cNvSpPr/>
            <p:nvPr/>
          </p:nvSpPr>
          <p:spPr>
            <a:xfrm>
              <a:off x="11766278" y="6501894"/>
              <a:ext cx="13712" cy="7999"/>
            </a:xfrm>
            <a:custGeom>
              <a:avLst/>
              <a:gdLst/>
              <a:ahLst/>
              <a:cxnLst/>
              <a:rect l="l" t="t" r="r" b="b"/>
              <a:pathLst>
                <a:path w="13712" h="7999" extrusionOk="0">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1" name="Google Shape;2951;p22"/>
            <p:cNvSpPr/>
            <p:nvPr/>
          </p:nvSpPr>
          <p:spPr>
            <a:xfrm>
              <a:off x="11217909" y="6805093"/>
              <a:ext cx="13711" cy="27297"/>
            </a:xfrm>
            <a:custGeom>
              <a:avLst/>
              <a:gdLst/>
              <a:ahLst/>
              <a:cxnLst/>
              <a:rect l="l" t="t" r="r" b="b"/>
              <a:pathLst>
                <a:path w="13711" h="27297" extrusionOk="0">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2" name="Google Shape;2952;p22"/>
            <p:cNvSpPr/>
            <p:nvPr/>
          </p:nvSpPr>
          <p:spPr>
            <a:xfrm>
              <a:off x="10058954" y="6111088"/>
              <a:ext cx="3174" cy="5713"/>
            </a:xfrm>
            <a:custGeom>
              <a:avLst/>
              <a:gdLst/>
              <a:ahLst/>
              <a:cxnLst/>
              <a:rect l="l" t="t" r="r" b="b"/>
              <a:pathLst>
                <a:path w="3174" h="5713" extrusionOk="0">
                  <a:moveTo>
                    <a:pt x="3174" y="5714"/>
                  </a:moveTo>
                  <a:cubicBezTo>
                    <a:pt x="1219" y="4469"/>
                    <a:pt x="26" y="2324"/>
                    <a:pt x="0" y="0"/>
                  </a:cubicBezTo>
                  <a:lnTo>
                    <a:pt x="0" y="2032"/>
                  </a:lnTo>
                  <a:cubicBezTo>
                    <a:pt x="51" y="3339"/>
                    <a:pt x="444" y="4609"/>
                    <a:pt x="1143" y="571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3" name="Google Shape;2953;p22"/>
            <p:cNvSpPr/>
            <p:nvPr/>
          </p:nvSpPr>
          <p:spPr>
            <a:xfrm>
              <a:off x="10069493" y="6111088"/>
              <a:ext cx="3301" cy="5713"/>
            </a:xfrm>
            <a:custGeom>
              <a:avLst/>
              <a:gdLst/>
              <a:ahLst/>
              <a:cxnLst/>
              <a:rect l="l" t="t" r="r" b="b"/>
              <a:pathLst>
                <a:path w="3301" h="5713" extrusionOk="0">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4" name="Google Shape;2954;p22"/>
            <p:cNvSpPr/>
            <p:nvPr/>
          </p:nvSpPr>
          <p:spPr>
            <a:xfrm>
              <a:off x="10058954" y="6087091"/>
              <a:ext cx="13839" cy="29710"/>
            </a:xfrm>
            <a:custGeom>
              <a:avLst/>
              <a:gdLst/>
              <a:ahLst/>
              <a:cxnLst/>
              <a:rect l="l" t="t" r="r" b="b"/>
              <a:pathLst>
                <a:path w="13839" h="29710" extrusionOk="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5" name="Google Shape;2955;p22"/>
            <p:cNvSpPr/>
            <p:nvPr/>
          </p:nvSpPr>
          <p:spPr>
            <a:xfrm>
              <a:off x="10066064" y="6116801"/>
              <a:ext cx="143219" cy="13713"/>
            </a:xfrm>
            <a:custGeom>
              <a:avLst/>
              <a:gdLst/>
              <a:ahLst/>
              <a:cxnLst/>
              <a:rect l="l" t="t" r="r" b="b"/>
              <a:pathLst>
                <a:path w="143219" h="13713" extrusionOk="0">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6" name="Google Shape;2956;p22"/>
            <p:cNvSpPr/>
            <p:nvPr/>
          </p:nvSpPr>
          <p:spPr>
            <a:xfrm>
              <a:off x="11766278" y="6501260"/>
              <a:ext cx="13712" cy="7491"/>
            </a:xfrm>
            <a:custGeom>
              <a:avLst/>
              <a:gdLst/>
              <a:ahLst/>
              <a:cxnLst/>
              <a:rect l="l" t="t" r="r" b="b"/>
              <a:pathLst>
                <a:path w="13712" h="7491" extrusionOk="0">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7" name="Google Shape;2957;p22"/>
            <p:cNvSpPr/>
            <p:nvPr/>
          </p:nvSpPr>
          <p:spPr>
            <a:xfrm>
              <a:off x="11217909" y="6430031"/>
              <a:ext cx="13711" cy="73006"/>
            </a:xfrm>
            <a:custGeom>
              <a:avLst/>
              <a:gdLst/>
              <a:ahLst/>
              <a:cxnLst/>
              <a:rect l="l" t="t" r="r" b="b"/>
              <a:pathLst>
                <a:path w="13711" h="73006" extrusionOk="0">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8" name="Google Shape;2958;p22"/>
            <p:cNvSpPr/>
            <p:nvPr/>
          </p:nvSpPr>
          <p:spPr>
            <a:xfrm>
              <a:off x="11217909" y="6496181"/>
              <a:ext cx="13711" cy="315387"/>
            </a:xfrm>
            <a:custGeom>
              <a:avLst/>
              <a:gdLst/>
              <a:ahLst/>
              <a:cxnLst/>
              <a:rect l="l" t="t" r="r" b="b"/>
              <a:pathLst>
                <a:path w="13711" h="315387" extrusionOk="0">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59" name="Google Shape;2959;p22"/>
            <p:cNvSpPr/>
            <p:nvPr/>
          </p:nvSpPr>
          <p:spPr>
            <a:xfrm>
              <a:off x="10039655" y="6116802"/>
              <a:ext cx="13585" cy="13712"/>
            </a:xfrm>
            <a:custGeom>
              <a:avLst/>
              <a:gdLst/>
              <a:ahLst/>
              <a:cxnLst/>
              <a:rect l="l" t="t" r="r" b="b"/>
              <a:pathLst>
                <a:path w="13585" h="13712" extrusionOk="0">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0" name="Google Shape;2960;p22"/>
            <p:cNvSpPr/>
            <p:nvPr/>
          </p:nvSpPr>
          <p:spPr>
            <a:xfrm>
              <a:off x="10046258" y="6116802"/>
              <a:ext cx="26536" cy="13712"/>
            </a:xfrm>
            <a:custGeom>
              <a:avLst/>
              <a:gdLst/>
              <a:ahLst/>
              <a:cxnLst/>
              <a:rect l="l" t="t" r="r" b="b"/>
              <a:pathLst>
                <a:path w="26536" h="13712" extrusionOk="0">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1" name="Google Shape;2961;p22"/>
            <p:cNvSpPr/>
            <p:nvPr/>
          </p:nvSpPr>
          <p:spPr>
            <a:xfrm>
              <a:off x="10205982" y="6116802"/>
              <a:ext cx="65641" cy="13717"/>
            </a:xfrm>
            <a:custGeom>
              <a:avLst/>
              <a:gdLst/>
              <a:ahLst/>
              <a:cxnLst/>
              <a:rect l="l" t="t" r="r" b="b"/>
              <a:pathLst>
                <a:path w="65641" h="13717" extrusionOk="0">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2" name="Google Shape;2962;p22"/>
            <p:cNvSpPr/>
            <p:nvPr/>
          </p:nvSpPr>
          <p:spPr>
            <a:xfrm>
              <a:off x="10264768" y="6116802"/>
              <a:ext cx="14473" cy="13712"/>
            </a:xfrm>
            <a:custGeom>
              <a:avLst/>
              <a:gdLst/>
              <a:ahLst/>
              <a:cxnLst/>
              <a:rect l="l" t="t" r="r" b="b"/>
              <a:pathLst>
                <a:path w="14473" h="13712" extrusionOk="0">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3" name="Google Shape;2963;p22"/>
            <p:cNvSpPr/>
            <p:nvPr/>
          </p:nvSpPr>
          <p:spPr>
            <a:xfrm>
              <a:off x="10271624" y="6116783"/>
              <a:ext cx="165057" cy="13731"/>
            </a:xfrm>
            <a:custGeom>
              <a:avLst/>
              <a:gdLst/>
              <a:ahLst/>
              <a:cxnLst/>
              <a:rect l="l" t="t" r="r" b="b"/>
              <a:pathLst>
                <a:path w="165057" h="13731" extrusionOk="0">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4" name="Google Shape;2964;p22"/>
            <p:cNvSpPr/>
            <p:nvPr/>
          </p:nvSpPr>
          <p:spPr>
            <a:xfrm>
              <a:off x="11766278" y="6500371"/>
              <a:ext cx="13712" cy="7745"/>
            </a:xfrm>
            <a:custGeom>
              <a:avLst/>
              <a:gdLst/>
              <a:ahLst/>
              <a:cxnLst/>
              <a:rect l="l" t="t" r="r" b="b"/>
              <a:pathLst>
                <a:path w="13712" h="7745" extrusionOk="0">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5" name="Google Shape;2965;p22"/>
            <p:cNvSpPr/>
            <p:nvPr/>
          </p:nvSpPr>
          <p:spPr>
            <a:xfrm>
              <a:off x="11766278" y="6416064"/>
              <a:ext cx="13712" cy="91162"/>
            </a:xfrm>
            <a:custGeom>
              <a:avLst/>
              <a:gdLst/>
              <a:ahLst/>
              <a:cxnLst/>
              <a:rect l="l" t="t" r="r" b="b"/>
              <a:pathLst>
                <a:path w="13712" h="91162" extrusionOk="0">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6" name="Google Shape;2966;p22"/>
            <p:cNvSpPr/>
            <p:nvPr/>
          </p:nvSpPr>
          <p:spPr>
            <a:xfrm>
              <a:off x="10430205" y="6116802"/>
              <a:ext cx="45581" cy="13712"/>
            </a:xfrm>
            <a:custGeom>
              <a:avLst/>
              <a:gdLst/>
              <a:ahLst/>
              <a:cxnLst/>
              <a:rect l="l" t="t" r="r" b="b"/>
              <a:pathLst>
                <a:path w="45581" h="13712" extrusionOk="0">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7" name="Google Shape;2967;p22"/>
            <p:cNvSpPr/>
            <p:nvPr/>
          </p:nvSpPr>
          <p:spPr>
            <a:xfrm>
              <a:off x="10468804" y="6116802"/>
              <a:ext cx="10157" cy="13712"/>
            </a:xfrm>
            <a:custGeom>
              <a:avLst/>
              <a:gdLst/>
              <a:ahLst/>
              <a:cxnLst/>
              <a:rect l="l" t="t" r="r" b="b"/>
              <a:pathLst>
                <a:path w="10157" h="13712" extrusionOk="0">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8" name="Google Shape;2968;p22"/>
            <p:cNvSpPr/>
            <p:nvPr/>
          </p:nvSpPr>
          <p:spPr>
            <a:xfrm>
              <a:off x="10472104" y="6117123"/>
              <a:ext cx="22314" cy="13391"/>
            </a:xfrm>
            <a:custGeom>
              <a:avLst/>
              <a:gdLst/>
              <a:ahLst/>
              <a:cxnLst/>
              <a:rect l="l" t="t" r="r" b="b"/>
              <a:pathLst>
                <a:path w="22314" h="13391" extrusionOk="0">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69" name="Google Shape;2969;p22"/>
            <p:cNvSpPr/>
            <p:nvPr/>
          </p:nvSpPr>
          <p:spPr>
            <a:xfrm>
              <a:off x="11321132" y="5844964"/>
              <a:ext cx="13712" cy="662262"/>
            </a:xfrm>
            <a:custGeom>
              <a:avLst/>
              <a:gdLst/>
              <a:ahLst/>
              <a:cxnLst/>
              <a:rect l="l" t="t" r="r" b="b"/>
              <a:pathLst>
                <a:path w="13712" h="662262" extrusionOk="0">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70" name="Google Shape;2970;p22"/>
            <p:cNvSpPr/>
            <p:nvPr/>
          </p:nvSpPr>
          <p:spPr>
            <a:xfrm>
              <a:off x="9409392" y="6090120"/>
              <a:ext cx="13838" cy="21222"/>
            </a:xfrm>
            <a:custGeom>
              <a:avLst/>
              <a:gdLst/>
              <a:ahLst/>
              <a:cxnLst/>
              <a:rect l="l" t="t" r="r" b="b"/>
              <a:pathLst>
                <a:path w="13838" h="21222" extrusionOk="0">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71" name="Google Shape;2971;p22"/>
            <p:cNvSpPr/>
            <p:nvPr/>
          </p:nvSpPr>
          <p:spPr>
            <a:xfrm>
              <a:off x="6063178" y="6299635"/>
              <a:ext cx="437527" cy="564878"/>
            </a:xfrm>
            <a:custGeom>
              <a:avLst/>
              <a:gdLst/>
              <a:ahLst/>
              <a:cxnLst/>
              <a:rect l="l" t="t" r="r" b="b"/>
              <a:pathLst>
                <a:path w="437527" h="564878" extrusionOk="0">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72" name="Google Shape;2972;p22"/>
            <p:cNvSpPr/>
            <p:nvPr/>
          </p:nvSpPr>
          <p:spPr>
            <a:xfrm>
              <a:off x="6055163" y="6803696"/>
              <a:ext cx="46231" cy="31107"/>
            </a:xfrm>
            <a:custGeom>
              <a:avLst/>
              <a:gdLst/>
              <a:ahLst/>
              <a:cxnLst/>
              <a:rect l="l" t="t" r="r" b="b"/>
              <a:pathLst>
                <a:path w="46231" h="31107" extrusionOk="0">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73" name="Google Shape;2973;p22"/>
            <p:cNvSpPr/>
            <p:nvPr/>
          </p:nvSpPr>
          <p:spPr>
            <a:xfrm>
              <a:off x="6090730" y="6824392"/>
              <a:ext cx="13712" cy="40629"/>
            </a:xfrm>
            <a:custGeom>
              <a:avLst/>
              <a:gdLst/>
              <a:ahLst/>
              <a:cxnLst/>
              <a:rect l="l" t="t" r="r" b="b"/>
              <a:pathLst>
                <a:path w="13712" h="40629" extrusionOk="0">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2974" name="Google Shape;2974;p22"/>
          <p:cNvSpPr txBox="1">
            <a:spLocks noGrp="1"/>
          </p:cNvSpPr>
          <p:nvPr>
            <p:ph type="title"/>
          </p:nvPr>
        </p:nvSpPr>
        <p:spPr>
          <a:xfrm>
            <a:off x="939860" y="365760"/>
            <a:ext cx="10318690" cy="13258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75" name="Google Shape;2975;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76" name="Google Shape;297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lt1"/>
                </a:solidFill>
                <a:latin typeface="Avenir"/>
                <a:ea typeface="Avenir"/>
                <a:cs typeface="Avenir"/>
                <a:sym typeface="Avenir"/>
              </a:defRPr>
            </a:lvl1pPr>
            <a:lvl2pPr marL="0" lvl="1" indent="0" algn="r">
              <a:spcBef>
                <a:spcPts val="0"/>
              </a:spcBef>
              <a:buNone/>
              <a:defRPr sz="1000">
                <a:solidFill>
                  <a:schemeClr val="lt1"/>
                </a:solidFill>
                <a:latin typeface="Avenir"/>
                <a:ea typeface="Avenir"/>
                <a:cs typeface="Avenir"/>
                <a:sym typeface="Avenir"/>
              </a:defRPr>
            </a:lvl2pPr>
            <a:lvl3pPr marL="0" lvl="2" indent="0" algn="r">
              <a:spcBef>
                <a:spcPts val="0"/>
              </a:spcBef>
              <a:buNone/>
              <a:defRPr sz="1000">
                <a:solidFill>
                  <a:schemeClr val="lt1"/>
                </a:solidFill>
                <a:latin typeface="Avenir"/>
                <a:ea typeface="Avenir"/>
                <a:cs typeface="Avenir"/>
                <a:sym typeface="Avenir"/>
              </a:defRPr>
            </a:lvl3pPr>
            <a:lvl4pPr marL="0" lvl="3" indent="0" algn="r">
              <a:spcBef>
                <a:spcPts val="0"/>
              </a:spcBef>
              <a:buNone/>
              <a:defRPr sz="1000">
                <a:solidFill>
                  <a:schemeClr val="lt1"/>
                </a:solidFill>
                <a:latin typeface="Avenir"/>
                <a:ea typeface="Avenir"/>
                <a:cs typeface="Avenir"/>
                <a:sym typeface="Avenir"/>
              </a:defRPr>
            </a:lvl4pPr>
            <a:lvl5pPr marL="0" lvl="4" indent="0" algn="r">
              <a:spcBef>
                <a:spcPts val="0"/>
              </a:spcBef>
              <a:buNone/>
              <a:defRPr sz="1000">
                <a:solidFill>
                  <a:schemeClr val="lt1"/>
                </a:solidFill>
                <a:latin typeface="Avenir"/>
                <a:ea typeface="Avenir"/>
                <a:cs typeface="Avenir"/>
                <a:sym typeface="Avenir"/>
              </a:defRPr>
            </a:lvl5pPr>
            <a:lvl6pPr marL="0" lvl="5" indent="0" algn="r">
              <a:spcBef>
                <a:spcPts val="0"/>
              </a:spcBef>
              <a:buNone/>
              <a:defRPr sz="1000">
                <a:solidFill>
                  <a:schemeClr val="lt1"/>
                </a:solidFill>
                <a:latin typeface="Avenir"/>
                <a:ea typeface="Avenir"/>
                <a:cs typeface="Avenir"/>
                <a:sym typeface="Avenir"/>
              </a:defRPr>
            </a:lvl6pPr>
            <a:lvl7pPr marL="0" lvl="6" indent="0" algn="r">
              <a:spcBef>
                <a:spcPts val="0"/>
              </a:spcBef>
              <a:buNone/>
              <a:defRPr sz="1000">
                <a:solidFill>
                  <a:schemeClr val="lt1"/>
                </a:solidFill>
                <a:latin typeface="Avenir"/>
                <a:ea typeface="Avenir"/>
                <a:cs typeface="Avenir"/>
                <a:sym typeface="Avenir"/>
              </a:defRPr>
            </a:lvl7pPr>
            <a:lvl8pPr marL="0" lvl="7" indent="0" algn="r">
              <a:spcBef>
                <a:spcPts val="0"/>
              </a:spcBef>
              <a:buNone/>
              <a:defRPr sz="1000">
                <a:solidFill>
                  <a:schemeClr val="lt1"/>
                </a:solidFill>
                <a:latin typeface="Avenir"/>
                <a:ea typeface="Avenir"/>
                <a:cs typeface="Avenir"/>
                <a:sym typeface="Avenir"/>
              </a:defRPr>
            </a:lvl8pPr>
            <a:lvl9pPr marL="0" lvl="8" indent="0" algn="r">
              <a:spcBef>
                <a:spcPts val="0"/>
              </a:spcBef>
              <a:buNone/>
              <a:defRPr sz="1000">
                <a:solidFill>
                  <a:schemeClr val="lt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977" name="Google Shape;2977;p22"/>
          <p:cNvSpPr txBox="1">
            <a:spLocks noGrp="1"/>
          </p:cNvSpPr>
          <p:nvPr>
            <p:ph type="body" idx="1"/>
          </p:nvPr>
        </p:nvSpPr>
        <p:spPr>
          <a:xfrm>
            <a:off x="1764862" y="2282238"/>
            <a:ext cx="4114800" cy="8229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78" name="Google Shape;2978;p22"/>
          <p:cNvSpPr txBox="1">
            <a:spLocks noGrp="1"/>
          </p:cNvSpPr>
          <p:nvPr>
            <p:ph type="body" idx="2"/>
          </p:nvPr>
        </p:nvSpPr>
        <p:spPr>
          <a:xfrm>
            <a:off x="1767910" y="1854574"/>
            <a:ext cx="4114800" cy="428755"/>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79" name="Google Shape;2979;p22"/>
          <p:cNvSpPr txBox="1">
            <a:spLocks noGrp="1"/>
          </p:cNvSpPr>
          <p:nvPr>
            <p:ph type="body" idx="3"/>
          </p:nvPr>
        </p:nvSpPr>
        <p:spPr>
          <a:xfrm>
            <a:off x="1766835" y="3529584"/>
            <a:ext cx="4114800" cy="8229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0" name="Google Shape;2980;p22"/>
          <p:cNvSpPr txBox="1">
            <a:spLocks noGrp="1"/>
          </p:cNvSpPr>
          <p:nvPr>
            <p:ph type="body" idx="4"/>
          </p:nvPr>
        </p:nvSpPr>
        <p:spPr>
          <a:xfrm>
            <a:off x="1766835" y="3099816"/>
            <a:ext cx="4114800" cy="428755"/>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1" name="Google Shape;2981;p22"/>
          <p:cNvSpPr txBox="1">
            <a:spLocks noGrp="1"/>
          </p:cNvSpPr>
          <p:nvPr>
            <p:ph type="body" idx="5"/>
          </p:nvPr>
        </p:nvSpPr>
        <p:spPr>
          <a:xfrm>
            <a:off x="6311403" y="2280435"/>
            <a:ext cx="4114800" cy="8229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2" name="Google Shape;2982;p22"/>
          <p:cNvSpPr txBox="1">
            <a:spLocks noGrp="1"/>
          </p:cNvSpPr>
          <p:nvPr>
            <p:ph type="body" idx="6"/>
          </p:nvPr>
        </p:nvSpPr>
        <p:spPr>
          <a:xfrm>
            <a:off x="6311403" y="1856232"/>
            <a:ext cx="4114800" cy="428755"/>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3" name="Google Shape;2983;p22"/>
          <p:cNvSpPr txBox="1">
            <a:spLocks noGrp="1"/>
          </p:cNvSpPr>
          <p:nvPr>
            <p:ph type="body" idx="7"/>
          </p:nvPr>
        </p:nvSpPr>
        <p:spPr>
          <a:xfrm>
            <a:off x="6311403" y="3529584"/>
            <a:ext cx="4114800" cy="822960"/>
          </a:xfrm>
          <a:prstGeom prst="rect">
            <a:avLst/>
          </a:prstGeom>
          <a:noFill/>
          <a:ln>
            <a:noFill/>
          </a:ln>
        </p:spPr>
        <p:txBody>
          <a:bodyPr spcFirstLastPara="1" wrap="square" lIns="91425" tIns="45700" rIns="91425" bIns="45700" anchor="t" anchorCtr="0">
            <a:normAutofit/>
          </a:bodyPr>
          <a:lstStyle>
            <a:lvl1pPr marL="457200" lvl="0" indent="-228600" algn="l">
              <a:lnSpc>
                <a:spcPct val="142857"/>
              </a:lnSpc>
              <a:spcBef>
                <a:spcPts val="0"/>
              </a:spcBef>
              <a:spcAft>
                <a:spcPts val="0"/>
              </a:spcAft>
              <a:buClr>
                <a:schemeClr val="dk1"/>
              </a:buClr>
              <a:buSzPts val="1400"/>
              <a:buNone/>
              <a:defRPr sz="1400"/>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4" name="Google Shape;2984;p22"/>
          <p:cNvSpPr txBox="1">
            <a:spLocks noGrp="1"/>
          </p:cNvSpPr>
          <p:nvPr>
            <p:ph type="body" idx="8"/>
          </p:nvPr>
        </p:nvSpPr>
        <p:spPr>
          <a:xfrm>
            <a:off x="6311403" y="3099816"/>
            <a:ext cx="4114800" cy="428755"/>
          </a:xfrm>
          <a:prstGeom prst="rect">
            <a:avLst/>
          </a:prstGeom>
          <a:noFill/>
          <a:ln>
            <a:noFill/>
          </a:ln>
        </p:spPr>
        <p:txBody>
          <a:bodyPr spcFirstLastPara="1" wrap="square" lIns="91425" tIns="45700" rIns="91425" bIns="45700" anchor="t" anchorCtr="0">
            <a:noAutofit/>
          </a:bodyPr>
          <a:lstStyle>
            <a:lvl1pPr marL="457200" lvl="0" indent="-228600" algn="l">
              <a:lnSpc>
                <a:spcPct val="144444"/>
              </a:lnSpc>
              <a:spcBef>
                <a:spcPts val="0"/>
              </a:spcBef>
              <a:spcAft>
                <a:spcPts val="0"/>
              </a:spcAft>
              <a:buClr>
                <a:srgbClr val="7F7F7F"/>
              </a:buClr>
              <a:buSzPts val="1800"/>
              <a:buNone/>
              <a:defRPr sz="1800">
                <a:solidFill>
                  <a:srgbClr val="7F7F7F"/>
                </a:solidFill>
                <a:latin typeface="Arial"/>
                <a:ea typeface="Arial"/>
                <a:cs typeface="Arial"/>
                <a:sym typeface="Arial"/>
              </a:defRPr>
            </a:lvl1pPr>
            <a:lvl2pPr marL="914400" lvl="1" indent="-228600" algn="l">
              <a:lnSpc>
                <a:spcPct val="162500"/>
              </a:lnSpc>
              <a:spcBef>
                <a:spcPts val="500"/>
              </a:spcBef>
              <a:spcAft>
                <a:spcPts val="0"/>
              </a:spcAft>
              <a:buClr>
                <a:schemeClr val="dk1"/>
              </a:buClr>
              <a:buSzPts val="1600"/>
              <a:buNone/>
              <a:defRPr sz="1600"/>
            </a:lvl2pPr>
            <a:lvl3pPr marL="1371600" lvl="2" indent="-228600" algn="l">
              <a:lnSpc>
                <a:spcPct val="162500"/>
              </a:lnSpc>
              <a:spcBef>
                <a:spcPts val="500"/>
              </a:spcBef>
              <a:spcAft>
                <a:spcPts val="0"/>
              </a:spcAft>
              <a:buClr>
                <a:schemeClr val="dk1"/>
              </a:buClr>
              <a:buSzPts val="1600"/>
              <a:buNone/>
              <a:defRPr sz="1600"/>
            </a:lvl3pPr>
            <a:lvl4pPr marL="1828800" lvl="3" indent="-228600" algn="l">
              <a:lnSpc>
                <a:spcPct val="162500"/>
              </a:lnSpc>
              <a:spcBef>
                <a:spcPts val="500"/>
              </a:spcBef>
              <a:spcAft>
                <a:spcPts val="0"/>
              </a:spcAft>
              <a:buClr>
                <a:schemeClr val="dk1"/>
              </a:buClr>
              <a:buSzPts val="1600"/>
              <a:buNone/>
              <a:defRPr sz="1600"/>
            </a:lvl4pPr>
            <a:lvl5pPr marL="2286000" lvl="4" indent="-228600" algn="l">
              <a:lnSpc>
                <a:spcPct val="1625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85" name="Google Shape;298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3840">
          <p15:clr>
            <a:srgbClr val="FBAE40"/>
          </p15:clr>
        </p15:guide>
        <p15:guide id="2" pos="576">
          <p15:clr>
            <a:srgbClr val="FBAE40"/>
          </p15:clr>
        </p15:guide>
        <p15:guide id="3" pos="70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6_Product Benefits">
  <p:cSld name="6_Product Benefits">
    <p:spTree>
      <p:nvGrpSpPr>
        <p:cNvPr id="1" name="Shape 2986"/>
        <p:cNvGrpSpPr/>
        <p:nvPr/>
      </p:nvGrpSpPr>
      <p:grpSpPr>
        <a:xfrm>
          <a:off x="0" y="0"/>
          <a:ext cx="0" cy="0"/>
          <a:chOff x="0" y="0"/>
          <a:chExt cx="0" cy="0"/>
        </a:xfrm>
      </p:grpSpPr>
      <p:sp>
        <p:nvSpPr>
          <p:cNvPr id="2987" name="Google Shape;2987;p23"/>
          <p:cNvSpPr/>
          <p:nvPr/>
        </p:nvSpPr>
        <p:spPr>
          <a:xfrm flipH="1">
            <a:off x="-5208" y="5943600"/>
            <a:ext cx="12213592" cy="938212"/>
          </a:xfrm>
          <a:custGeom>
            <a:avLst/>
            <a:gdLst/>
            <a:ahLst/>
            <a:cxnLst/>
            <a:rect l="l" t="t" r="r" b="b"/>
            <a:pathLst>
              <a:path w="12244968" h="938212" extrusionOk="0">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cxnSp>
        <p:nvCxnSpPr>
          <p:cNvPr id="2988" name="Google Shape;2988;p23"/>
          <p:cNvCxnSpPr/>
          <p:nvPr/>
        </p:nvCxnSpPr>
        <p:spPr>
          <a:xfrm>
            <a:off x="-5208" y="5943600"/>
            <a:ext cx="12213592" cy="421321"/>
          </a:xfrm>
          <a:prstGeom prst="straightConnector1">
            <a:avLst/>
          </a:prstGeom>
          <a:noFill/>
          <a:ln w="22225" cap="flat" cmpd="sng">
            <a:solidFill>
              <a:schemeClr val="dk1"/>
            </a:solidFill>
            <a:prstDash val="solid"/>
            <a:miter lim="800000"/>
            <a:headEnd type="none" w="sm" len="sm"/>
            <a:tailEnd type="none" w="sm" len="sm"/>
          </a:ln>
        </p:spPr>
      </p:cxnSp>
      <p:sp>
        <p:nvSpPr>
          <p:cNvPr id="2989" name="Google Shape;2989;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90" name="Google Shape;299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91" name="Google Shape;299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92" name="Google Shape;299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993" name="Google Shape;2993;p23"/>
          <p:cNvSpPr txBox="1">
            <a:spLocks noGrp="1"/>
          </p:cNvSpPr>
          <p:nvPr>
            <p:ph type="body" idx="1"/>
          </p:nvPr>
        </p:nvSpPr>
        <p:spPr>
          <a:xfrm>
            <a:off x="2136374" y="2354310"/>
            <a:ext cx="1828800" cy="131562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4" name="Google Shape;2994;p23"/>
          <p:cNvSpPr txBox="1">
            <a:spLocks noGrp="1"/>
          </p:cNvSpPr>
          <p:nvPr>
            <p:ph type="body" idx="2"/>
          </p:nvPr>
        </p:nvSpPr>
        <p:spPr>
          <a:xfrm>
            <a:off x="5182108" y="2356582"/>
            <a:ext cx="1828800" cy="131673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5" name="Google Shape;2995;p23"/>
          <p:cNvSpPr txBox="1">
            <a:spLocks noGrp="1"/>
          </p:cNvSpPr>
          <p:nvPr>
            <p:ph type="body" idx="3"/>
          </p:nvPr>
        </p:nvSpPr>
        <p:spPr>
          <a:xfrm>
            <a:off x="8234662" y="2352030"/>
            <a:ext cx="1828800" cy="131673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400"/>
              <a:buNone/>
              <a:defRPr sz="1400"/>
            </a:lvl3pPr>
            <a:lvl4pPr marL="1828800" lvl="3" indent="-228600" algn="l">
              <a:lnSpc>
                <a:spcPct val="90000"/>
              </a:lnSpc>
              <a:spcBef>
                <a:spcPts val="500"/>
              </a:spcBef>
              <a:spcAft>
                <a:spcPts val="0"/>
              </a:spcAft>
              <a:buClr>
                <a:schemeClr val="dk1"/>
              </a:buClr>
              <a:buSzPts val="1400"/>
              <a:buNone/>
              <a:defRPr sz="1400"/>
            </a:lvl4pPr>
            <a:lvl5pPr marL="2286000" lvl="4" indent="-228600" algn="l">
              <a:lnSpc>
                <a:spcPct val="90000"/>
              </a:lnSpc>
              <a:spcBef>
                <a:spcPts val="500"/>
              </a:spcBef>
              <a:spcAft>
                <a:spcPts val="0"/>
              </a:spcAft>
              <a:buClr>
                <a:schemeClr val="dk1"/>
              </a:buClr>
              <a:buSzPts val="1400"/>
              <a:buNone/>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6" name="Google Shape;2996;p23"/>
          <p:cNvSpPr txBox="1">
            <a:spLocks noGrp="1"/>
          </p:cNvSpPr>
          <p:nvPr>
            <p:ph type="body" idx="4"/>
          </p:nvPr>
        </p:nvSpPr>
        <p:spPr>
          <a:xfrm>
            <a:off x="8003288" y="2167999"/>
            <a:ext cx="2283712" cy="2743200"/>
          </a:xfrm>
          <a:prstGeom prst="rect">
            <a:avLst/>
          </a:prstGeom>
          <a:noFill/>
          <a:ln w="22225" cap="flat" cmpd="sng">
            <a:solidFill>
              <a:schemeClr val="dk1"/>
            </a:solidFill>
            <a:prstDash val="solid"/>
            <a:round/>
            <a:headEnd type="none" w="sm" len="sm"/>
            <a:tailEnd type="none" w="sm" len="sm"/>
          </a:ln>
        </p:spPr>
        <p:txBody>
          <a:bodyPr spcFirstLastPara="1" wrap="square" lIns="365750" tIns="1554475" rIns="365750"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7" name="Google Shape;2997;p23"/>
          <p:cNvSpPr txBox="1">
            <a:spLocks noGrp="1"/>
          </p:cNvSpPr>
          <p:nvPr>
            <p:ph type="body" idx="5"/>
          </p:nvPr>
        </p:nvSpPr>
        <p:spPr>
          <a:xfrm>
            <a:off x="4950734" y="2172551"/>
            <a:ext cx="2283712" cy="2743200"/>
          </a:xfrm>
          <a:prstGeom prst="rect">
            <a:avLst/>
          </a:prstGeom>
          <a:noFill/>
          <a:ln w="22225" cap="flat" cmpd="sng">
            <a:solidFill>
              <a:schemeClr val="dk1"/>
            </a:solidFill>
            <a:prstDash val="solid"/>
            <a:round/>
            <a:headEnd type="none" w="sm" len="sm"/>
            <a:tailEnd type="none" w="sm" len="sm"/>
          </a:ln>
        </p:spPr>
        <p:txBody>
          <a:bodyPr spcFirstLastPara="1" wrap="square" lIns="365750" tIns="1554475" rIns="365750"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8" name="Google Shape;2998;p23"/>
          <p:cNvSpPr txBox="1">
            <a:spLocks noGrp="1"/>
          </p:cNvSpPr>
          <p:nvPr>
            <p:ph type="body" idx="6"/>
          </p:nvPr>
        </p:nvSpPr>
        <p:spPr>
          <a:xfrm>
            <a:off x="1905000" y="2170279"/>
            <a:ext cx="2283712" cy="2743200"/>
          </a:xfrm>
          <a:prstGeom prst="rect">
            <a:avLst/>
          </a:prstGeom>
          <a:noFill/>
          <a:ln w="22225" cap="flat" cmpd="sng">
            <a:solidFill>
              <a:schemeClr val="dk1"/>
            </a:solidFill>
            <a:prstDash val="solid"/>
            <a:round/>
            <a:headEnd type="none" w="sm" len="sm"/>
            <a:tailEnd type="none" w="sm" len="sm"/>
          </a:ln>
        </p:spPr>
        <p:txBody>
          <a:bodyPr spcFirstLastPara="1" wrap="square" lIns="365750" tIns="1554475" rIns="365750" bIns="45700" anchor="t" anchorCtr="0">
            <a:noAutofit/>
          </a:bodyPr>
          <a:lstStyle>
            <a:lvl1pPr marL="457200" lvl="0" indent="-228600" algn="ctr">
              <a:lnSpc>
                <a:spcPct val="142857"/>
              </a:lnSpc>
              <a:spcBef>
                <a:spcPts val="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_Market Overview">
  <p:cSld name="9_Market Overview">
    <p:spTree>
      <p:nvGrpSpPr>
        <p:cNvPr id="1" name="Shape 2999"/>
        <p:cNvGrpSpPr/>
        <p:nvPr/>
      </p:nvGrpSpPr>
      <p:grpSpPr>
        <a:xfrm>
          <a:off x="0" y="0"/>
          <a:ext cx="0" cy="0"/>
          <a:chOff x="0" y="0"/>
          <a:chExt cx="0" cy="0"/>
        </a:xfrm>
      </p:grpSpPr>
      <p:sp>
        <p:nvSpPr>
          <p:cNvPr id="3000" name="Google Shape;3000;p24"/>
          <p:cNvSpPr/>
          <p:nvPr/>
        </p:nvSpPr>
        <p:spPr>
          <a:xfrm>
            <a:off x="-5208" y="5943600"/>
            <a:ext cx="12213592" cy="938212"/>
          </a:xfrm>
          <a:custGeom>
            <a:avLst/>
            <a:gdLst/>
            <a:ahLst/>
            <a:cxnLst/>
            <a:rect l="l" t="t" r="r" b="b"/>
            <a:pathLst>
              <a:path w="12244968" h="938212" extrusionOk="0">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cxnSp>
        <p:nvCxnSpPr>
          <p:cNvPr id="3001" name="Google Shape;3001;p24"/>
          <p:cNvCxnSpPr>
            <a:stCxn id="3000" idx="1"/>
            <a:endCxn id="3000" idx="0"/>
          </p:cNvCxnSpPr>
          <p:nvPr/>
        </p:nvCxnSpPr>
        <p:spPr>
          <a:xfrm flipH="1">
            <a:off x="-5216" y="5943600"/>
            <a:ext cx="12213600" cy="421200"/>
          </a:xfrm>
          <a:prstGeom prst="straightConnector1">
            <a:avLst/>
          </a:prstGeom>
          <a:noFill/>
          <a:ln w="22225" cap="flat" cmpd="sng">
            <a:solidFill>
              <a:schemeClr val="dk1"/>
            </a:solidFill>
            <a:prstDash val="solid"/>
            <a:miter lim="800000"/>
            <a:headEnd type="none" w="sm" len="sm"/>
            <a:tailEnd type="none" w="sm" len="sm"/>
          </a:ln>
        </p:spPr>
      </p:cxnSp>
      <p:sp>
        <p:nvSpPr>
          <p:cNvPr id="3002" name="Google Shape;3002;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8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03" name="Google Shape;300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04" name="Google Shape;300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00">
                <a:solidFill>
                  <a:schemeClr val="dk1"/>
                </a:solidFill>
                <a:latin typeface="Avenir"/>
                <a:ea typeface="Avenir"/>
                <a:cs typeface="Avenir"/>
                <a:sym typeface="Avenir"/>
              </a:defRPr>
            </a:lvl1pPr>
            <a:lvl2pPr marL="0" lvl="1" indent="0" algn="r">
              <a:spcBef>
                <a:spcPts val="0"/>
              </a:spcBef>
              <a:buNone/>
              <a:defRPr sz="1000">
                <a:solidFill>
                  <a:schemeClr val="dk1"/>
                </a:solidFill>
                <a:latin typeface="Avenir"/>
                <a:ea typeface="Avenir"/>
                <a:cs typeface="Avenir"/>
                <a:sym typeface="Avenir"/>
              </a:defRPr>
            </a:lvl2pPr>
            <a:lvl3pPr marL="0" lvl="2" indent="0" algn="r">
              <a:spcBef>
                <a:spcPts val="0"/>
              </a:spcBef>
              <a:buNone/>
              <a:defRPr sz="1000">
                <a:solidFill>
                  <a:schemeClr val="dk1"/>
                </a:solidFill>
                <a:latin typeface="Avenir"/>
                <a:ea typeface="Avenir"/>
                <a:cs typeface="Avenir"/>
                <a:sym typeface="Avenir"/>
              </a:defRPr>
            </a:lvl3pPr>
            <a:lvl4pPr marL="0" lvl="3" indent="0" algn="r">
              <a:spcBef>
                <a:spcPts val="0"/>
              </a:spcBef>
              <a:buNone/>
              <a:defRPr sz="1000">
                <a:solidFill>
                  <a:schemeClr val="dk1"/>
                </a:solidFill>
                <a:latin typeface="Avenir"/>
                <a:ea typeface="Avenir"/>
                <a:cs typeface="Avenir"/>
                <a:sym typeface="Avenir"/>
              </a:defRPr>
            </a:lvl4pPr>
            <a:lvl5pPr marL="0" lvl="4" indent="0" algn="r">
              <a:spcBef>
                <a:spcPts val="0"/>
              </a:spcBef>
              <a:buNone/>
              <a:defRPr sz="1000">
                <a:solidFill>
                  <a:schemeClr val="dk1"/>
                </a:solidFill>
                <a:latin typeface="Avenir"/>
                <a:ea typeface="Avenir"/>
                <a:cs typeface="Avenir"/>
                <a:sym typeface="Avenir"/>
              </a:defRPr>
            </a:lvl5pPr>
            <a:lvl6pPr marL="0" lvl="5" indent="0" algn="r">
              <a:spcBef>
                <a:spcPts val="0"/>
              </a:spcBef>
              <a:buNone/>
              <a:defRPr sz="1000">
                <a:solidFill>
                  <a:schemeClr val="dk1"/>
                </a:solidFill>
                <a:latin typeface="Avenir"/>
                <a:ea typeface="Avenir"/>
                <a:cs typeface="Avenir"/>
                <a:sym typeface="Avenir"/>
              </a:defRPr>
            </a:lvl6pPr>
            <a:lvl7pPr marL="0" lvl="6" indent="0" algn="r">
              <a:spcBef>
                <a:spcPts val="0"/>
              </a:spcBef>
              <a:buNone/>
              <a:defRPr sz="1000">
                <a:solidFill>
                  <a:schemeClr val="dk1"/>
                </a:solidFill>
                <a:latin typeface="Avenir"/>
                <a:ea typeface="Avenir"/>
                <a:cs typeface="Avenir"/>
                <a:sym typeface="Avenir"/>
              </a:defRPr>
            </a:lvl7pPr>
            <a:lvl8pPr marL="0" lvl="7" indent="0" algn="r">
              <a:spcBef>
                <a:spcPts val="0"/>
              </a:spcBef>
              <a:buNone/>
              <a:defRPr sz="1000">
                <a:solidFill>
                  <a:schemeClr val="dk1"/>
                </a:solidFill>
                <a:latin typeface="Avenir"/>
                <a:ea typeface="Avenir"/>
                <a:cs typeface="Avenir"/>
                <a:sym typeface="Avenir"/>
              </a:defRPr>
            </a:lvl8pPr>
            <a:lvl9pPr marL="0" lvl="8" indent="0" algn="r">
              <a:spcBef>
                <a:spcPts val="0"/>
              </a:spcBef>
              <a:buNone/>
              <a:defRPr sz="1000">
                <a:solidFill>
                  <a:schemeClr val="dk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3005" name="Google Shape;3005;p24"/>
          <p:cNvSpPr txBox="1">
            <a:spLocks noGrp="1"/>
          </p:cNvSpPr>
          <p:nvPr>
            <p:ph type="body" idx="1"/>
          </p:nvPr>
        </p:nvSpPr>
        <p:spPr>
          <a:xfrm>
            <a:off x="2135187" y="2043763"/>
            <a:ext cx="1828800" cy="1371600"/>
          </a:xfrm>
          <a:prstGeom prst="rect">
            <a:avLst/>
          </a:prstGeom>
          <a:noFill/>
          <a:ln w="22225" cap="flat" cmpd="sng">
            <a:solidFill>
              <a:schemeClr val="dk2"/>
            </a:solidFill>
            <a:prstDash val="solid"/>
            <a:round/>
            <a:headEnd type="none" w="sm" len="sm"/>
            <a:tailEnd type="none" w="sm" len="sm"/>
          </a:ln>
        </p:spPr>
        <p:txBody>
          <a:bodyPr spcFirstLastPara="1" wrap="square" lIns="91425" tIns="45700" rIns="91425" bIns="45700" anchor="ctr" anchorCtr="1">
            <a:normAutofit/>
          </a:bodyPr>
          <a:lstStyle>
            <a:lvl1pPr marL="457200" lvl="0" indent="-228600" algn="ctr">
              <a:lnSpc>
                <a:spcPct val="90000"/>
              </a:lnSpc>
              <a:spcBef>
                <a:spcPts val="0"/>
              </a:spcBef>
              <a:spcAft>
                <a:spcPts val="0"/>
              </a:spcAft>
              <a:buClr>
                <a:schemeClr val="dk1"/>
              </a:buClr>
              <a:buSzPts val="2800"/>
              <a:buNone/>
              <a:defRPr sz="2800" b="1">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6" name="Google Shape;3006;p24"/>
          <p:cNvSpPr txBox="1">
            <a:spLocks noGrp="1"/>
          </p:cNvSpPr>
          <p:nvPr>
            <p:ph type="body" idx="2"/>
          </p:nvPr>
        </p:nvSpPr>
        <p:spPr>
          <a:xfrm>
            <a:off x="5178552" y="2043763"/>
            <a:ext cx="1828800" cy="1371600"/>
          </a:xfrm>
          <a:prstGeom prst="rect">
            <a:avLst/>
          </a:prstGeom>
          <a:noFill/>
          <a:ln w="22225" cap="flat" cmpd="sng">
            <a:solidFill>
              <a:schemeClr val="accent2"/>
            </a:solidFill>
            <a:prstDash val="solid"/>
            <a:round/>
            <a:headEnd type="none" w="sm" len="sm"/>
            <a:tailEnd type="none" w="sm" len="sm"/>
          </a:ln>
        </p:spPr>
        <p:txBody>
          <a:bodyPr spcFirstLastPara="1" wrap="square" lIns="0" tIns="0" rIns="0" bIns="0" anchor="ctr" anchorCtr="1">
            <a:noAutofit/>
          </a:bodyPr>
          <a:lstStyle>
            <a:lvl1pPr marL="457200" lvl="0" indent="-228600" algn="ctr">
              <a:lnSpc>
                <a:spcPct val="90000"/>
              </a:lnSpc>
              <a:spcBef>
                <a:spcPts val="0"/>
              </a:spcBef>
              <a:spcAft>
                <a:spcPts val="0"/>
              </a:spcAft>
              <a:buClr>
                <a:schemeClr val="dk1"/>
              </a:buClr>
              <a:buSzPts val="2800"/>
              <a:buNone/>
              <a:defRPr sz="28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7" name="Google Shape;3007;p24"/>
          <p:cNvSpPr txBox="1">
            <a:spLocks noGrp="1"/>
          </p:cNvSpPr>
          <p:nvPr>
            <p:ph type="body" idx="3"/>
          </p:nvPr>
        </p:nvSpPr>
        <p:spPr>
          <a:xfrm>
            <a:off x="8232776" y="2043763"/>
            <a:ext cx="1828800" cy="1371600"/>
          </a:xfrm>
          <a:prstGeom prst="rect">
            <a:avLst/>
          </a:prstGeom>
          <a:noFill/>
          <a:ln w="22225" cap="flat" cmpd="sng">
            <a:solidFill>
              <a:schemeClr val="accent4"/>
            </a:solidFill>
            <a:prstDash val="solid"/>
            <a:round/>
            <a:headEnd type="none" w="sm" len="sm"/>
            <a:tailEnd type="none" w="sm" len="sm"/>
          </a:ln>
        </p:spPr>
        <p:txBody>
          <a:bodyPr spcFirstLastPara="1" wrap="square" lIns="0" tIns="0" rIns="0" bIns="0" anchor="ctr" anchorCtr="1">
            <a:noAutofit/>
          </a:bodyPr>
          <a:lstStyle>
            <a:lvl1pPr marL="457200" lvl="0" indent="-228600" algn="ctr">
              <a:lnSpc>
                <a:spcPct val="90000"/>
              </a:lnSpc>
              <a:spcBef>
                <a:spcPts val="0"/>
              </a:spcBef>
              <a:spcAft>
                <a:spcPts val="0"/>
              </a:spcAft>
              <a:buClr>
                <a:schemeClr val="dk1"/>
              </a:buClr>
              <a:buSzPts val="2800"/>
              <a:buNone/>
              <a:defRPr sz="2800" b="1">
                <a:solidFill>
                  <a:schemeClr val="dk1"/>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8" name="Google Shape;3008;p24"/>
          <p:cNvSpPr txBox="1">
            <a:spLocks noGrp="1"/>
          </p:cNvSpPr>
          <p:nvPr>
            <p:ph type="body" idx="4"/>
          </p:nvPr>
        </p:nvSpPr>
        <p:spPr>
          <a:xfrm>
            <a:off x="4721352" y="3862516"/>
            <a:ext cx="2743200" cy="1600200"/>
          </a:xfrm>
          <a:prstGeom prst="rect">
            <a:avLst/>
          </a:prstGeom>
          <a:noFill/>
          <a:ln>
            <a:noFill/>
          </a:ln>
        </p:spPr>
        <p:txBody>
          <a:bodyPr spcFirstLastPara="1" wrap="square" lIns="91425" tIns="45700" rIns="91425" bIns="45700" anchor="t" anchorCtr="0">
            <a:normAutofit/>
          </a:bodyPr>
          <a:lstStyle>
            <a:lvl1pPr marL="457200" lvl="0" indent="-228600" algn="ctr">
              <a:lnSpc>
                <a:spcPct val="171428"/>
              </a:lnSpc>
              <a:spcBef>
                <a:spcPts val="1000"/>
              </a:spcBef>
              <a:spcAft>
                <a:spcPts val="0"/>
              </a:spcAft>
              <a:buClr>
                <a:schemeClr val="dk1"/>
              </a:buClr>
              <a:buSzPts val="1400"/>
              <a:buFont typeface="Arial"/>
              <a:buNone/>
              <a:defRPr sz="14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9" name="Google Shape;3009;p24"/>
          <p:cNvSpPr txBox="1">
            <a:spLocks noGrp="1"/>
          </p:cNvSpPr>
          <p:nvPr>
            <p:ph type="body" idx="5"/>
          </p:nvPr>
        </p:nvSpPr>
        <p:spPr>
          <a:xfrm>
            <a:off x="7775576" y="3862516"/>
            <a:ext cx="2743200" cy="1600200"/>
          </a:xfrm>
          <a:prstGeom prst="rect">
            <a:avLst/>
          </a:prstGeom>
          <a:noFill/>
          <a:ln>
            <a:noFill/>
          </a:ln>
        </p:spPr>
        <p:txBody>
          <a:bodyPr spcFirstLastPara="1" wrap="square" lIns="91425" tIns="45700" rIns="91425" bIns="45700" anchor="t" anchorCtr="0">
            <a:normAutofit/>
          </a:bodyPr>
          <a:lstStyle>
            <a:lvl1pPr marL="457200" lvl="0" indent="-228600" algn="ctr">
              <a:lnSpc>
                <a:spcPct val="171428"/>
              </a:lnSpc>
              <a:spcBef>
                <a:spcPts val="1000"/>
              </a:spcBef>
              <a:spcAft>
                <a:spcPts val="0"/>
              </a:spcAft>
              <a:buClr>
                <a:schemeClr val="dk1"/>
              </a:buClr>
              <a:buSzPts val="1400"/>
              <a:buFont typeface="Arial"/>
              <a:buNone/>
              <a:defRPr sz="1400">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0" name="Google Shape;3010;p24"/>
          <p:cNvSpPr txBox="1">
            <a:spLocks noGrp="1"/>
          </p:cNvSpPr>
          <p:nvPr>
            <p:ph type="body" idx="6"/>
          </p:nvPr>
        </p:nvSpPr>
        <p:spPr>
          <a:xfrm>
            <a:off x="1677987" y="3862571"/>
            <a:ext cx="2743200" cy="1601787"/>
          </a:xfrm>
          <a:prstGeom prst="rect">
            <a:avLst/>
          </a:prstGeom>
          <a:noFill/>
          <a:ln>
            <a:noFill/>
          </a:ln>
        </p:spPr>
        <p:txBody>
          <a:bodyPr spcFirstLastPara="1" wrap="square" lIns="91425" tIns="45700" rIns="91425" bIns="45700" anchor="t" anchorCtr="0">
            <a:noAutofit/>
          </a:bodyPr>
          <a:lstStyle>
            <a:lvl1pPr marL="457200" lvl="0" indent="-228600" algn="ctr">
              <a:lnSpc>
                <a:spcPct val="171428"/>
              </a:lnSpc>
              <a:spcBef>
                <a:spcPts val="1000"/>
              </a:spcBef>
              <a:spcAft>
                <a:spcPts val="0"/>
              </a:spcAft>
              <a:buClr>
                <a:schemeClr val="dk1"/>
              </a:buClr>
              <a:buSzPts val="1400"/>
              <a:buNone/>
              <a:defRPr sz="1400"/>
            </a:lvl1pPr>
            <a:lvl2pPr marL="914400" lvl="1" indent="-228600" algn="l">
              <a:lnSpc>
                <a:spcPct val="90000"/>
              </a:lnSpc>
              <a:spcBef>
                <a:spcPts val="500"/>
              </a:spcBef>
              <a:spcAft>
                <a:spcPts val="0"/>
              </a:spcAft>
              <a:buClr>
                <a:schemeClr val="dk1"/>
              </a:buClr>
              <a:buSzPts val="1600"/>
              <a:buNone/>
              <a:defRPr sz="1600"/>
            </a:lvl2pPr>
            <a:lvl3pPr marL="1371600" lvl="2" indent="-228600" algn="l">
              <a:lnSpc>
                <a:spcPct val="90000"/>
              </a:lnSpc>
              <a:spcBef>
                <a:spcPts val="500"/>
              </a:spcBef>
              <a:spcAft>
                <a:spcPts val="0"/>
              </a:spcAft>
              <a:buClr>
                <a:schemeClr val="dk1"/>
              </a:buClr>
              <a:buSzPts val="1600"/>
              <a:buNone/>
              <a:defRPr sz="1600"/>
            </a:lvl3pPr>
            <a:lvl4pPr marL="1828800" lvl="3" indent="-228600" algn="l">
              <a:lnSpc>
                <a:spcPct val="90000"/>
              </a:lnSpc>
              <a:spcBef>
                <a:spcPts val="500"/>
              </a:spcBef>
              <a:spcAft>
                <a:spcPts val="0"/>
              </a:spcAft>
              <a:buClr>
                <a:schemeClr val="dk1"/>
              </a:buClr>
              <a:buSzPts val="1600"/>
              <a:buNone/>
              <a:defRPr sz="1600"/>
            </a:lvl4pPr>
            <a:lvl5pPr marL="2286000" lvl="4" indent="-228600" algn="l">
              <a:lnSpc>
                <a:spcPct val="90000"/>
              </a:lnSpc>
              <a:spcBef>
                <a:spcPts val="500"/>
              </a:spcBef>
              <a:spcAft>
                <a:spcPts val="0"/>
              </a:spcAft>
              <a:buClr>
                <a:schemeClr val="dk1"/>
              </a:buClr>
              <a:buSzPts val="1600"/>
              <a:buNone/>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1" name="Google Shape;301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800"/>
              <a:buFont typeface="Arial"/>
              <a:buNone/>
              <a:defRPr sz="3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venir"/>
                <a:ea typeface="Avenir"/>
                <a:cs typeface="Avenir"/>
                <a:sym typeface="Avenir"/>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venir"/>
                <a:ea typeface="Avenir"/>
                <a:cs typeface="Avenir"/>
                <a:sym typeface="Avenir"/>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venir"/>
                <a:ea typeface="Avenir"/>
                <a:cs typeface="Avenir"/>
                <a:sym typeface="Avenir"/>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chemeClr val="dk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Avenir"/>
                <a:ea typeface="Avenir"/>
                <a:cs typeface="Avenir"/>
                <a:sym typeface="Avenir"/>
              </a:defRPr>
            </a:lvl1pPr>
            <a:lvl2pPr marL="0" marR="0" lvl="1" indent="0" algn="r" rtl="0">
              <a:spcBef>
                <a:spcPts val="0"/>
              </a:spcBef>
              <a:buNone/>
              <a:defRPr sz="1000" b="0" i="0" u="none" strike="noStrike" cap="none">
                <a:solidFill>
                  <a:schemeClr val="dk1"/>
                </a:solidFill>
                <a:latin typeface="Avenir"/>
                <a:ea typeface="Avenir"/>
                <a:cs typeface="Avenir"/>
                <a:sym typeface="Avenir"/>
              </a:defRPr>
            </a:lvl2pPr>
            <a:lvl3pPr marL="0" marR="0" lvl="2" indent="0" algn="r" rtl="0">
              <a:spcBef>
                <a:spcPts val="0"/>
              </a:spcBef>
              <a:buNone/>
              <a:defRPr sz="1000" b="0" i="0" u="none" strike="noStrike" cap="none">
                <a:solidFill>
                  <a:schemeClr val="dk1"/>
                </a:solidFill>
                <a:latin typeface="Avenir"/>
                <a:ea typeface="Avenir"/>
                <a:cs typeface="Avenir"/>
                <a:sym typeface="Avenir"/>
              </a:defRPr>
            </a:lvl3pPr>
            <a:lvl4pPr marL="0" marR="0" lvl="3" indent="0" algn="r" rtl="0">
              <a:spcBef>
                <a:spcPts val="0"/>
              </a:spcBef>
              <a:buNone/>
              <a:defRPr sz="1000" b="0" i="0" u="none" strike="noStrike" cap="none">
                <a:solidFill>
                  <a:schemeClr val="dk1"/>
                </a:solidFill>
                <a:latin typeface="Avenir"/>
                <a:ea typeface="Avenir"/>
                <a:cs typeface="Avenir"/>
                <a:sym typeface="Avenir"/>
              </a:defRPr>
            </a:lvl4pPr>
            <a:lvl5pPr marL="0" marR="0" lvl="4" indent="0" algn="r" rtl="0">
              <a:spcBef>
                <a:spcPts val="0"/>
              </a:spcBef>
              <a:buNone/>
              <a:defRPr sz="1000" b="0" i="0" u="none" strike="noStrike" cap="none">
                <a:solidFill>
                  <a:schemeClr val="dk1"/>
                </a:solidFill>
                <a:latin typeface="Avenir"/>
                <a:ea typeface="Avenir"/>
                <a:cs typeface="Avenir"/>
                <a:sym typeface="Avenir"/>
              </a:defRPr>
            </a:lvl5pPr>
            <a:lvl6pPr marL="0" marR="0" lvl="5" indent="0" algn="r" rtl="0">
              <a:spcBef>
                <a:spcPts val="0"/>
              </a:spcBef>
              <a:buNone/>
              <a:defRPr sz="1000" b="0" i="0" u="none" strike="noStrike" cap="none">
                <a:solidFill>
                  <a:schemeClr val="dk1"/>
                </a:solidFill>
                <a:latin typeface="Avenir"/>
                <a:ea typeface="Avenir"/>
                <a:cs typeface="Avenir"/>
                <a:sym typeface="Avenir"/>
              </a:defRPr>
            </a:lvl6pPr>
            <a:lvl7pPr marL="0" marR="0" lvl="6" indent="0" algn="r" rtl="0">
              <a:spcBef>
                <a:spcPts val="0"/>
              </a:spcBef>
              <a:buNone/>
              <a:defRPr sz="1000" b="0" i="0" u="none" strike="noStrike" cap="none">
                <a:solidFill>
                  <a:schemeClr val="dk1"/>
                </a:solidFill>
                <a:latin typeface="Avenir"/>
                <a:ea typeface="Avenir"/>
                <a:cs typeface="Avenir"/>
                <a:sym typeface="Avenir"/>
              </a:defRPr>
            </a:lvl7pPr>
            <a:lvl8pPr marL="0" marR="0" lvl="7" indent="0" algn="r" rtl="0">
              <a:spcBef>
                <a:spcPts val="0"/>
              </a:spcBef>
              <a:buNone/>
              <a:defRPr sz="1000" b="0" i="0" u="none" strike="noStrike" cap="none">
                <a:solidFill>
                  <a:schemeClr val="dk1"/>
                </a:solidFill>
                <a:latin typeface="Avenir"/>
                <a:ea typeface="Avenir"/>
                <a:cs typeface="Avenir"/>
                <a:sym typeface="Avenir"/>
              </a:defRPr>
            </a:lvl8pPr>
            <a:lvl9pPr marL="0" marR="0" lvl="8" indent="0" algn="r" rtl="0">
              <a:spcBef>
                <a:spcPts val="0"/>
              </a:spcBef>
              <a:buNone/>
              <a:defRPr sz="1000" b="0" i="0" u="none" strike="noStrike" cap="none">
                <a:solidFill>
                  <a:schemeClr val="dk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840">
          <p15:clr>
            <a:srgbClr val="F26B43"/>
          </p15:clr>
        </p15:guide>
        <p15:guide id="2" pos="1920">
          <p15:clr>
            <a:srgbClr val="F26B43"/>
          </p15:clr>
        </p15:guide>
        <p15:guide id="3" pos="5760">
          <p15:clr>
            <a:srgbClr val="F26B43"/>
          </p15:clr>
        </p15:guide>
        <p15:guide id="4" pos="7104">
          <p15:clr>
            <a:srgbClr val="C35EA4"/>
          </p15:clr>
        </p15:guide>
        <p15:guide id="5" pos="576">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9.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kaggle.com/datasets/anthonypino/melbourne-housing-marke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45"/>
        <p:cNvGrpSpPr/>
        <p:nvPr/>
      </p:nvGrpSpPr>
      <p:grpSpPr>
        <a:xfrm>
          <a:off x="0" y="0"/>
          <a:ext cx="0" cy="0"/>
          <a:chOff x="0" y="0"/>
          <a:chExt cx="0" cy="0"/>
        </a:xfrm>
      </p:grpSpPr>
      <p:sp>
        <p:nvSpPr>
          <p:cNvPr id="6146" name="Google Shape;6146;p1"/>
          <p:cNvSpPr txBox="1">
            <a:spLocks noGrp="1"/>
          </p:cNvSpPr>
          <p:nvPr>
            <p:ph type="ctrTitle"/>
          </p:nvPr>
        </p:nvSpPr>
        <p:spPr>
          <a:xfrm>
            <a:off x="6431559" y="1723518"/>
            <a:ext cx="4616741" cy="182745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800"/>
              <a:buFont typeface="Arial"/>
              <a:buNone/>
            </a:pPr>
            <a:r>
              <a:rPr lang="en-US"/>
              <a:t>HOUSE PRICE PREDICTION</a:t>
            </a:r>
            <a:endParaRPr/>
          </a:p>
        </p:txBody>
      </p:sp>
      <p:sp>
        <p:nvSpPr>
          <p:cNvPr id="6147" name="Google Shape;6147;p1"/>
          <p:cNvSpPr txBox="1">
            <a:spLocks noGrp="1"/>
          </p:cNvSpPr>
          <p:nvPr>
            <p:ph type="subTitle" idx="1"/>
          </p:nvPr>
        </p:nvSpPr>
        <p:spPr>
          <a:xfrm>
            <a:off x="7603446" y="3769089"/>
            <a:ext cx="4379976" cy="1197193"/>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800"/>
              <a:buNone/>
            </a:pPr>
            <a:r>
              <a:rPr lang="en-US"/>
              <a:t>Project 4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32"/>
        <p:cNvGrpSpPr/>
        <p:nvPr/>
      </p:nvGrpSpPr>
      <p:grpSpPr>
        <a:xfrm>
          <a:off x="0" y="0"/>
          <a:ext cx="0" cy="0"/>
          <a:chOff x="0" y="0"/>
          <a:chExt cx="0" cy="0"/>
        </a:xfrm>
      </p:grpSpPr>
      <p:sp>
        <p:nvSpPr>
          <p:cNvPr id="6233" name="Google Shape;6233;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PRICE VS. PROPERTY TYPE</a:t>
            </a:r>
            <a:endParaRPr/>
          </a:p>
        </p:txBody>
      </p:sp>
      <p:sp>
        <p:nvSpPr>
          <p:cNvPr id="6234" name="Google Shape;623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6235" name="Google Shape;6235;p7"/>
          <p:cNvPicPr preferRelativeResize="0"/>
          <p:nvPr/>
        </p:nvPicPr>
        <p:blipFill>
          <a:blip r:embed="rId3">
            <a:alphaModFix/>
          </a:blip>
          <a:stretch>
            <a:fillRect/>
          </a:stretch>
        </p:blipFill>
        <p:spPr>
          <a:xfrm>
            <a:off x="0" y="1378400"/>
            <a:ext cx="11908550" cy="5327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39"/>
        <p:cNvGrpSpPr/>
        <p:nvPr/>
      </p:nvGrpSpPr>
      <p:grpSpPr>
        <a:xfrm>
          <a:off x="0" y="0"/>
          <a:ext cx="0" cy="0"/>
          <a:chOff x="0" y="0"/>
          <a:chExt cx="0" cy="0"/>
        </a:xfrm>
      </p:grpSpPr>
      <p:sp>
        <p:nvSpPr>
          <p:cNvPr id="6240" name="Google Shape;624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PRICE VS. REGION</a:t>
            </a:r>
            <a:endParaRPr/>
          </a:p>
        </p:txBody>
      </p:sp>
      <p:sp>
        <p:nvSpPr>
          <p:cNvPr id="6241" name="Google Shape;6241;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6242" name="Google Shape;6242;p8"/>
          <p:cNvPicPr preferRelativeResize="0"/>
          <p:nvPr/>
        </p:nvPicPr>
        <p:blipFill>
          <a:blip r:embed="rId3">
            <a:alphaModFix/>
          </a:blip>
          <a:stretch>
            <a:fillRect/>
          </a:stretch>
        </p:blipFill>
        <p:spPr>
          <a:xfrm>
            <a:off x="152400" y="1480325"/>
            <a:ext cx="11908550" cy="52252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47"/>
        <p:cNvGrpSpPr/>
        <p:nvPr/>
      </p:nvGrpSpPr>
      <p:grpSpPr>
        <a:xfrm>
          <a:off x="0" y="0"/>
          <a:ext cx="0" cy="0"/>
          <a:chOff x="0" y="0"/>
          <a:chExt cx="0" cy="0"/>
        </a:xfrm>
      </p:grpSpPr>
      <p:sp>
        <p:nvSpPr>
          <p:cNvPr id="6248" name="Google Shape;6248;g260544acee8_0_3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NORMALIZATION OF TARGET FEATURE(PRICE)</a:t>
            </a:r>
            <a:endParaRPr/>
          </a:p>
        </p:txBody>
      </p:sp>
      <p:sp>
        <p:nvSpPr>
          <p:cNvPr id="6249" name="Google Shape;6249;g260544acee8_0_3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pic>
        <p:nvPicPr>
          <p:cNvPr id="6250" name="Google Shape;6250;g260544acee8_0_33"/>
          <p:cNvPicPr preferRelativeResize="0"/>
          <p:nvPr/>
        </p:nvPicPr>
        <p:blipFill>
          <a:blip r:embed="rId3">
            <a:alphaModFix/>
          </a:blip>
          <a:stretch>
            <a:fillRect/>
          </a:stretch>
        </p:blipFill>
        <p:spPr>
          <a:xfrm>
            <a:off x="152400" y="1843225"/>
            <a:ext cx="5943600" cy="3962400"/>
          </a:xfrm>
          <a:prstGeom prst="rect">
            <a:avLst/>
          </a:prstGeom>
          <a:noFill/>
          <a:ln>
            <a:noFill/>
          </a:ln>
        </p:spPr>
      </p:pic>
      <p:pic>
        <p:nvPicPr>
          <p:cNvPr id="6251" name="Google Shape;6251;g260544acee8_0_33"/>
          <p:cNvPicPr preferRelativeResize="0"/>
          <p:nvPr/>
        </p:nvPicPr>
        <p:blipFill>
          <a:blip r:embed="rId4">
            <a:alphaModFix/>
          </a:blip>
          <a:stretch>
            <a:fillRect/>
          </a:stretch>
        </p:blipFill>
        <p:spPr>
          <a:xfrm>
            <a:off x="6248400" y="1843225"/>
            <a:ext cx="6001848" cy="3714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56"/>
        <p:cNvGrpSpPr/>
        <p:nvPr/>
      </p:nvGrpSpPr>
      <p:grpSpPr>
        <a:xfrm>
          <a:off x="0" y="0"/>
          <a:ext cx="0" cy="0"/>
          <a:chOff x="0" y="0"/>
          <a:chExt cx="0" cy="0"/>
        </a:xfrm>
      </p:grpSpPr>
      <p:sp>
        <p:nvSpPr>
          <p:cNvPr id="6257" name="Google Shape;6257;p9"/>
          <p:cNvSpPr txBox="1">
            <a:spLocks noGrp="1"/>
          </p:cNvSpPr>
          <p:nvPr>
            <p:ph type="title"/>
          </p:nvPr>
        </p:nvSpPr>
        <p:spPr>
          <a:xfrm>
            <a:off x="4297150" y="393683"/>
            <a:ext cx="566928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800"/>
              <a:buFont typeface="Arial"/>
              <a:buNone/>
            </a:pPr>
            <a:r>
              <a:rPr lang="en-US"/>
              <a:t>MODEL ANALYSIS</a:t>
            </a:r>
            <a:endParaRPr/>
          </a:p>
        </p:txBody>
      </p:sp>
      <p:sp>
        <p:nvSpPr>
          <p:cNvPr id="6258" name="Google Shape;6258;p9"/>
          <p:cNvSpPr txBox="1">
            <a:spLocks noGrp="1"/>
          </p:cNvSpPr>
          <p:nvPr>
            <p:ph type="sldNum" idx="12"/>
          </p:nvPr>
        </p:nvSpPr>
        <p:spPr>
          <a:xfrm>
            <a:off x="10065684" y="6356350"/>
            <a:ext cx="164592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6259" name="Google Shape;6259;p9"/>
          <p:cNvSpPr txBox="1"/>
          <p:nvPr/>
        </p:nvSpPr>
        <p:spPr>
          <a:xfrm>
            <a:off x="6025896" y="1690688"/>
            <a:ext cx="4114800" cy="4790107"/>
          </a:xfrm>
          <a:prstGeom prst="rect">
            <a:avLst/>
          </a:prstGeom>
          <a:noFill/>
          <a:ln>
            <a:noFill/>
          </a:ln>
        </p:spPr>
        <p:txBody>
          <a:bodyPr spcFirstLastPara="1" wrap="square" lIns="91425" tIns="45700" rIns="91425" bIns="45700" anchor="t" anchorCtr="0">
            <a:normAutofit/>
          </a:bodyPr>
          <a:lstStyle/>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Linear Regression Model</a:t>
            </a:r>
            <a:endParaRPr/>
          </a:p>
          <a:p>
            <a:pPr marL="0" marR="0" lvl="0" indent="0" algn="l" rtl="0">
              <a:lnSpc>
                <a:spcPct val="142857"/>
              </a:lnSpc>
              <a:spcBef>
                <a:spcPts val="0"/>
              </a:spcBef>
              <a:spcAft>
                <a:spcPts val="0"/>
              </a:spcAft>
              <a:buClr>
                <a:schemeClr val="dk1"/>
              </a:buClr>
              <a:buSzPts val="1400"/>
              <a:buFont typeface="Arial"/>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Decision Tree Regression Model</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Gradient Boosting Regression Model</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Random Forest Regression Model</a:t>
            </a:r>
            <a:endParaRPr/>
          </a:p>
          <a:p>
            <a:pPr marL="0" marR="0" lvl="0" indent="0" algn="l" rtl="0">
              <a:lnSpc>
                <a:spcPct val="142857"/>
              </a:lnSpc>
              <a:spcBef>
                <a:spcPts val="0"/>
              </a:spcBef>
              <a:spcAft>
                <a:spcPts val="0"/>
              </a:spcAft>
              <a:buClr>
                <a:schemeClr val="dk1"/>
              </a:buClr>
              <a:buSzPts val="1400"/>
              <a:buFont typeface="Arial"/>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Support Vector Regressor Model</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Lasso Model</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Ridge Model</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a:p>
            <a:pPr marL="285750" marR="0" lvl="0" indent="-285750" algn="l" rtl="0">
              <a:lnSpc>
                <a:spcPct val="142857"/>
              </a:lnSpc>
              <a:spcBef>
                <a:spcPts val="0"/>
              </a:spcBef>
              <a:spcAft>
                <a:spcPts val="0"/>
              </a:spcAft>
              <a:buClr>
                <a:schemeClr val="dk1"/>
              </a:buClr>
              <a:buSzPts val="1400"/>
              <a:buFont typeface="Noto Sans Symbols"/>
              <a:buChar char="⮚"/>
            </a:pPr>
            <a:r>
              <a:rPr lang="en-US" sz="1400">
                <a:solidFill>
                  <a:schemeClr val="dk1"/>
                </a:solidFill>
                <a:latin typeface="Avenir"/>
                <a:ea typeface="Avenir"/>
                <a:cs typeface="Avenir"/>
                <a:sym typeface="Avenir"/>
              </a:rPr>
              <a:t>Randomized Search CV</a:t>
            </a:r>
            <a:endParaRPr/>
          </a:p>
          <a:p>
            <a:pPr marL="285750" marR="0" lvl="0" indent="-196850" algn="l" rtl="0">
              <a:lnSpc>
                <a:spcPct val="142857"/>
              </a:lnSpc>
              <a:spcBef>
                <a:spcPts val="0"/>
              </a:spcBef>
              <a:spcAft>
                <a:spcPts val="0"/>
              </a:spcAft>
              <a:buClr>
                <a:schemeClr val="dk1"/>
              </a:buClr>
              <a:buSzPts val="1400"/>
              <a:buFont typeface="Noto Sans Symbols"/>
              <a:buNone/>
            </a:pPr>
            <a:endParaRPr sz="1400">
              <a:solidFill>
                <a:schemeClr val="dk1"/>
              </a:solidFill>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64"/>
        <p:cNvGrpSpPr/>
        <p:nvPr/>
      </p:nvGrpSpPr>
      <p:grpSpPr>
        <a:xfrm>
          <a:off x="0" y="0"/>
          <a:ext cx="0" cy="0"/>
          <a:chOff x="0" y="0"/>
          <a:chExt cx="0" cy="0"/>
        </a:xfrm>
      </p:grpSpPr>
      <p:sp>
        <p:nvSpPr>
          <p:cNvPr id="6265" name="Google Shape;6265;p10"/>
          <p:cNvSpPr txBox="1">
            <a:spLocks noGrp="1"/>
          </p:cNvSpPr>
          <p:nvPr>
            <p:ph type="title"/>
          </p:nvPr>
        </p:nvSpPr>
        <p:spPr>
          <a:xfrm>
            <a:off x="939860" y="365760"/>
            <a:ext cx="10318690" cy="132588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  MODELS TESTED</a:t>
            </a:r>
            <a:endParaRPr/>
          </a:p>
        </p:txBody>
      </p:sp>
      <p:sp>
        <p:nvSpPr>
          <p:cNvPr id="6266" name="Google Shape;626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graphicFrame>
        <p:nvGraphicFramePr>
          <p:cNvPr id="6267" name="Google Shape;6267;p10"/>
          <p:cNvGraphicFramePr/>
          <p:nvPr/>
        </p:nvGraphicFramePr>
        <p:xfrm>
          <a:off x="1546777" y="1357864"/>
          <a:ext cx="9104850" cy="4142250"/>
        </p:xfrm>
        <a:graphic>
          <a:graphicData uri="http://schemas.openxmlformats.org/drawingml/2006/table">
            <a:tbl>
              <a:tblPr firstRow="1" bandRow="1">
                <a:noFill/>
                <a:tableStyleId>{635352D4-4CBF-4195-8B9F-4C2136794D19}</a:tableStyleId>
              </a:tblPr>
              <a:tblGrid>
                <a:gridCol w="3615475">
                  <a:extLst>
                    <a:ext uri="{9D8B030D-6E8A-4147-A177-3AD203B41FA5}">
                      <a16:colId xmlns:a16="http://schemas.microsoft.com/office/drawing/2014/main" val="20000"/>
                    </a:ext>
                  </a:extLst>
                </a:gridCol>
                <a:gridCol w="2454425">
                  <a:extLst>
                    <a:ext uri="{9D8B030D-6E8A-4147-A177-3AD203B41FA5}">
                      <a16:colId xmlns:a16="http://schemas.microsoft.com/office/drawing/2014/main" val="20001"/>
                    </a:ext>
                  </a:extLst>
                </a:gridCol>
                <a:gridCol w="3034950">
                  <a:extLst>
                    <a:ext uri="{9D8B030D-6E8A-4147-A177-3AD203B41FA5}">
                      <a16:colId xmlns:a16="http://schemas.microsoft.com/office/drawing/2014/main" val="20002"/>
                    </a:ext>
                  </a:extLst>
                </a:gridCol>
              </a:tblGrid>
              <a:tr h="414225">
                <a:tc>
                  <a:txBody>
                    <a:bodyPr/>
                    <a:lstStyle/>
                    <a:p>
                      <a:pPr marL="0" marR="0" lvl="0" indent="0" algn="l" rtl="0">
                        <a:spcBef>
                          <a:spcPts val="0"/>
                        </a:spcBef>
                        <a:spcAft>
                          <a:spcPts val="0"/>
                        </a:spcAft>
                        <a:buNone/>
                      </a:pPr>
                      <a:endParaRPr sz="1800"/>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solidFill>
                            <a:schemeClr val="dk1"/>
                          </a:solidFill>
                        </a:rPr>
                        <a:t>Train Score</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solidFill>
                            <a:schemeClr val="dk1"/>
                          </a:solidFill>
                        </a:rPr>
                        <a:t>Test Score</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0"/>
                  </a:ext>
                </a:extLst>
              </a:tr>
              <a:tr h="414225">
                <a:tc>
                  <a:txBody>
                    <a:bodyPr/>
                    <a:lstStyle/>
                    <a:p>
                      <a:pPr marL="0" marR="0" lvl="0" indent="0" algn="l" rtl="0">
                        <a:spcBef>
                          <a:spcPts val="0"/>
                        </a:spcBef>
                        <a:spcAft>
                          <a:spcPts val="0"/>
                        </a:spcAft>
                        <a:buNone/>
                      </a:pPr>
                      <a:r>
                        <a:rPr lang="en-US" sz="1800"/>
                        <a:t>Linear Regression</a:t>
                      </a:r>
                      <a:endParaRPr/>
                    </a:p>
                  </a:txBody>
                  <a:tcPr marL="91450" marR="91450" marT="45725" marB="45725">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0.539060</a:t>
                      </a:r>
                      <a:endParaRPr/>
                    </a:p>
                  </a:txBody>
                  <a:tcPr marL="91450" marR="91450" marT="45725" marB="45725">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0.518700</a:t>
                      </a:r>
                      <a:endParaRPr/>
                    </a:p>
                  </a:txBody>
                  <a:tcPr marL="91450" marR="91450" marT="45725" marB="45725">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1"/>
                  </a:ext>
                </a:extLst>
              </a:tr>
              <a:tr h="414225">
                <a:tc>
                  <a:txBody>
                    <a:bodyPr/>
                    <a:lstStyle/>
                    <a:p>
                      <a:pPr marL="0" marR="0" lvl="0" indent="0" algn="l" rtl="0">
                        <a:spcBef>
                          <a:spcPts val="0"/>
                        </a:spcBef>
                        <a:spcAft>
                          <a:spcPts val="0"/>
                        </a:spcAft>
                        <a:buNone/>
                      </a:pPr>
                      <a:r>
                        <a:rPr lang="en-US" sz="1800"/>
                        <a:t>Gradient Boosting Model</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0.796061</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0.774109</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2"/>
                  </a:ext>
                </a:extLst>
              </a:tr>
              <a:tr h="414225">
                <a:tc>
                  <a:txBody>
                    <a:bodyPr/>
                    <a:lstStyle/>
                    <a:p>
                      <a:pPr marL="0" marR="0" lvl="0" indent="0" algn="l" rtl="0">
                        <a:spcBef>
                          <a:spcPts val="0"/>
                        </a:spcBef>
                        <a:spcAft>
                          <a:spcPts val="0"/>
                        </a:spcAft>
                        <a:buNone/>
                      </a:pPr>
                      <a:r>
                        <a:rPr lang="en-US" sz="1800"/>
                        <a:t>Random Forest</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0.911494</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0.789304</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3"/>
                  </a:ext>
                </a:extLst>
              </a:tr>
              <a:tr h="414225">
                <a:tc>
                  <a:txBody>
                    <a:bodyPr/>
                    <a:lstStyle/>
                    <a:p>
                      <a:pPr marL="0" marR="0" lvl="0" indent="0" algn="l" rtl="0">
                        <a:spcBef>
                          <a:spcPts val="0"/>
                        </a:spcBef>
                        <a:spcAft>
                          <a:spcPts val="0"/>
                        </a:spcAft>
                        <a:buNone/>
                      </a:pPr>
                      <a:r>
                        <a:rPr lang="en-US" sz="1800"/>
                        <a:t>Tuned Random Forest </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0.883882</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0.801776</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4"/>
                  </a:ext>
                </a:extLst>
              </a:tr>
              <a:tr h="414225">
                <a:tc>
                  <a:txBody>
                    <a:bodyPr/>
                    <a:lstStyle/>
                    <a:p>
                      <a:pPr marL="0" marR="0" lvl="0" indent="0" algn="l" rtl="0">
                        <a:spcBef>
                          <a:spcPts val="0"/>
                        </a:spcBef>
                        <a:spcAft>
                          <a:spcPts val="0"/>
                        </a:spcAft>
                        <a:buNone/>
                      </a:pPr>
                      <a:r>
                        <a:rPr lang="en-US" sz="1800"/>
                        <a:t>Decision Tree Model</a:t>
                      </a:r>
                      <a:endParaRPr/>
                    </a:p>
                  </a:txBody>
                  <a:tcPr marL="91450" marR="91450" marT="45725" marB="45725">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0.922393</a:t>
                      </a:r>
                      <a:endParaRPr/>
                    </a:p>
                  </a:txBody>
                  <a:tcPr marL="91450" marR="91450" marT="45725" marB="45725">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0.737253</a:t>
                      </a:r>
                      <a:endParaRPr/>
                    </a:p>
                  </a:txBody>
                  <a:tcPr marL="91450" marR="91450" marT="45725" marB="45725">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5"/>
                  </a:ext>
                </a:extLst>
              </a:tr>
              <a:tr h="414225">
                <a:tc>
                  <a:txBody>
                    <a:bodyPr/>
                    <a:lstStyle/>
                    <a:p>
                      <a:pPr marL="0" marR="0" lvl="0" indent="0" algn="l" rtl="0">
                        <a:spcBef>
                          <a:spcPts val="0"/>
                        </a:spcBef>
                        <a:spcAft>
                          <a:spcPts val="0"/>
                        </a:spcAft>
                        <a:buNone/>
                      </a:pPr>
                      <a:r>
                        <a:rPr lang="en-US" sz="1800"/>
                        <a:t>Tuned Decision Tree</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0.846100</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0.779728</a:t>
                      </a:r>
                      <a:endParaRPr sz="1800"/>
                    </a:p>
                  </a:txBody>
                  <a:tcPr marL="91450" marR="91450" marT="45725" marB="45725">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6"/>
                  </a:ext>
                </a:extLst>
              </a:tr>
              <a:tr h="414225">
                <a:tc>
                  <a:txBody>
                    <a:bodyPr/>
                    <a:lstStyle/>
                    <a:p>
                      <a:pPr marL="0" marR="0" lvl="0" indent="0" algn="l" rtl="0">
                        <a:spcBef>
                          <a:spcPts val="0"/>
                        </a:spcBef>
                        <a:spcAft>
                          <a:spcPts val="0"/>
                        </a:spcAft>
                        <a:buNone/>
                      </a:pPr>
                      <a:r>
                        <a:rPr lang="en-US" sz="1800"/>
                        <a:t>Support Vector</a:t>
                      </a:r>
                      <a:endParaRPr/>
                    </a:p>
                  </a:txBody>
                  <a:tcPr marL="91450" marR="91450" marT="45725" marB="45725">
                    <a:lnT w="38100" cap="flat" cmpd="sng">
                      <a:solidFill>
                        <a:schemeClr val="lt1"/>
                      </a:solidFill>
                      <a:prstDash val="solid"/>
                      <a:round/>
                      <a:headEnd type="none" w="sm" len="sm"/>
                      <a:tailEnd type="none" w="sm" len="sm"/>
                    </a:lnT>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0.785861</a:t>
                      </a:r>
                      <a:endParaRPr/>
                    </a:p>
                  </a:txBody>
                  <a:tcPr marL="91450" marR="91450" marT="45725" marB="45725">
                    <a:lnT w="38100" cap="flat" cmpd="sng">
                      <a:solidFill>
                        <a:schemeClr val="lt1"/>
                      </a:solidFill>
                      <a:prstDash val="solid"/>
                      <a:round/>
                      <a:headEnd type="none" w="sm" len="sm"/>
                      <a:tailEnd type="none" w="sm" len="sm"/>
                    </a:lnT>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0.753859</a:t>
                      </a:r>
                      <a:endParaRPr/>
                    </a:p>
                  </a:txBody>
                  <a:tcPr marL="91450" marR="91450" marT="45725" marB="45725">
                    <a:lnT w="38100" cap="flat" cmpd="sng">
                      <a:solidFill>
                        <a:schemeClr val="lt1"/>
                      </a:solidFill>
                      <a:prstDash val="solid"/>
                      <a:round/>
                      <a:headEnd type="none" w="sm" len="sm"/>
                      <a:tailEnd type="none" w="sm" len="sm"/>
                    </a:lnT>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7"/>
                  </a:ext>
                </a:extLst>
              </a:tr>
              <a:tr h="414225">
                <a:tc>
                  <a:txBody>
                    <a:bodyPr/>
                    <a:lstStyle/>
                    <a:p>
                      <a:pPr marL="0" marR="0" lvl="0" indent="0" algn="l" rtl="0">
                        <a:spcBef>
                          <a:spcPts val="0"/>
                        </a:spcBef>
                        <a:spcAft>
                          <a:spcPts val="0"/>
                        </a:spcAft>
                        <a:buNone/>
                      </a:pPr>
                      <a:r>
                        <a:rPr lang="en-US" sz="1800"/>
                        <a:t>Lasso Model</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0.0</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-2.194192</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8"/>
                  </a:ext>
                </a:extLst>
              </a:tr>
              <a:tr h="414225">
                <a:tc>
                  <a:txBody>
                    <a:bodyPr/>
                    <a:lstStyle/>
                    <a:p>
                      <a:pPr marL="0" marR="0" lvl="0" indent="0" algn="l" rtl="0">
                        <a:spcBef>
                          <a:spcPts val="0"/>
                        </a:spcBef>
                        <a:spcAft>
                          <a:spcPts val="0"/>
                        </a:spcAft>
                        <a:buNone/>
                      </a:pPr>
                      <a:r>
                        <a:rPr lang="en-US" sz="1800"/>
                        <a:t>Ridge Model</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0.539060</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tc>
                  <a:txBody>
                    <a:bodyPr/>
                    <a:lstStyle/>
                    <a:p>
                      <a:pPr marL="0" marR="0" lvl="0" indent="0" algn="l" rtl="0">
                        <a:spcBef>
                          <a:spcPts val="0"/>
                        </a:spcBef>
                        <a:spcAft>
                          <a:spcPts val="0"/>
                        </a:spcAft>
                        <a:buNone/>
                      </a:pPr>
                      <a:r>
                        <a:rPr lang="en-US" sz="1800"/>
                        <a:t>0.518702</a:t>
                      </a:r>
                      <a:endParaRPr/>
                    </a:p>
                  </a:txBody>
                  <a:tcPr marL="91450" marR="91450" marT="45725" marB="45725">
                    <a:gradFill>
                      <a:gsLst>
                        <a:gs pos="0">
                          <a:srgbClr val="6CB5B3"/>
                        </a:gs>
                        <a:gs pos="46000">
                          <a:srgbClr val="6CB5B3"/>
                        </a:gs>
                        <a:gs pos="75000">
                          <a:srgbClr val="C1E0DF">
                            <a:alpha val="21960"/>
                          </a:srgbClr>
                        </a:gs>
                        <a:gs pos="100000">
                          <a:srgbClr val="386F6E"/>
                        </a:gs>
                      </a:gsLst>
                      <a:path path="circle">
                        <a:fillToRect l="50000" t="50000" r="50000" b="50000"/>
                      </a:path>
                      <a:tileRect/>
                    </a:gra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71"/>
        <p:cNvGrpSpPr/>
        <p:nvPr/>
      </p:nvGrpSpPr>
      <p:grpSpPr>
        <a:xfrm>
          <a:off x="0" y="0"/>
          <a:ext cx="0" cy="0"/>
          <a:chOff x="0" y="0"/>
          <a:chExt cx="0" cy="0"/>
        </a:xfrm>
      </p:grpSpPr>
      <p:sp>
        <p:nvSpPr>
          <p:cNvPr id="6272" name="Google Shape;6272;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MODEL SCREENSHOT</a:t>
            </a:r>
            <a:endParaRPr/>
          </a:p>
        </p:txBody>
      </p:sp>
      <p:sp>
        <p:nvSpPr>
          <p:cNvPr id="6273" name="Google Shape;62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6274" name="Google Shape;6274;p11"/>
          <p:cNvPicPr preferRelativeResize="0"/>
          <p:nvPr/>
        </p:nvPicPr>
        <p:blipFill rotWithShape="1">
          <a:blip r:embed="rId3">
            <a:alphaModFix/>
          </a:blip>
          <a:srcRect/>
          <a:stretch/>
        </p:blipFill>
        <p:spPr>
          <a:xfrm>
            <a:off x="5037915" y="3067050"/>
            <a:ext cx="6315885" cy="1592597"/>
          </a:xfrm>
          <a:prstGeom prst="rect">
            <a:avLst/>
          </a:prstGeom>
          <a:noFill/>
          <a:ln>
            <a:noFill/>
          </a:ln>
        </p:spPr>
      </p:pic>
      <p:pic>
        <p:nvPicPr>
          <p:cNvPr id="6275" name="Google Shape;6275;p11"/>
          <p:cNvPicPr preferRelativeResize="0"/>
          <p:nvPr/>
        </p:nvPicPr>
        <p:blipFill rotWithShape="1">
          <a:blip r:embed="rId4">
            <a:alphaModFix/>
          </a:blip>
          <a:srcRect/>
          <a:stretch/>
        </p:blipFill>
        <p:spPr>
          <a:xfrm>
            <a:off x="1899654" y="1769346"/>
            <a:ext cx="2106549" cy="1056914"/>
          </a:xfrm>
          <a:prstGeom prst="rect">
            <a:avLst/>
          </a:prstGeom>
          <a:noFill/>
          <a:ln>
            <a:noFill/>
          </a:ln>
        </p:spPr>
      </p:pic>
      <p:pic>
        <p:nvPicPr>
          <p:cNvPr id="6276" name="Google Shape;6276;p11"/>
          <p:cNvPicPr preferRelativeResize="0"/>
          <p:nvPr/>
        </p:nvPicPr>
        <p:blipFill rotWithShape="1">
          <a:blip r:embed="rId5">
            <a:alphaModFix/>
          </a:blip>
          <a:srcRect/>
          <a:stretch/>
        </p:blipFill>
        <p:spPr>
          <a:xfrm>
            <a:off x="1544194" y="3263818"/>
            <a:ext cx="2817491" cy="235000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80"/>
        <p:cNvGrpSpPr/>
        <p:nvPr/>
      </p:nvGrpSpPr>
      <p:grpSpPr>
        <a:xfrm>
          <a:off x="0" y="0"/>
          <a:ext cx="0" cy="0"/>
          <a:chOff x="0" y="0"/>
          <a:chExt cx="0" cy="0"/>
        </a:xfrm>
      </p:grpSpPr>
      <p:sp>
        <p:nvSpPr>
          <p:cNvPr id="6281" name="Google Shape;6281;p12"/>
          <p:cNvSpPr txBox="1">
            <a:spLocks noGrp="1"/>
          </p:cNvSpPr>
          <p:nvPr>
            <p:ph type="title"/>
          </p:nvPr>
        </p:nvSpPr>
        <p:spPr>
          <a:xfrm>
            <a:off x="838200" y="0"/>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WEBSITE</a:t>
            </a:r>
            <a:endParaRPr/>
          </a:p>
        </p:txBody>
      </p:sp>
      <p:sp>
        <p:nvSpPr>
          <p:cNvPr id="6282" name="Google Shape;6282;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pic>
        <p:nvPicPr>
          <p:cNvPr id="6283" name="Google Shape;6283;p12" descr="A map of a city&#10;&#10;Description automatically generated"/>
          <p:cNvPicPr preferRelativeResize="0"/>
          <p:nvPr/>
        </p:nvPicPr>
        <p:blipFill rotWithShape="1">
          <a:blip r:embed="rId3">
            <a:alphaModFix/>
          </a:blip>
          <a:srcRect/>
          <a:stretch/>
        </p:blipFill>
        <p:spPr>
          <a:xfrm>
            <a:off x="1000125" y="1152525"/>
            <a:ext cx="10134600" cy="480334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87"/>
        <p:cNvGrpSpPr/>
        <p:nvPr/>
      </p:nvGrpSpPr>
      <p:grpSpPr>
        <a:xfrm>
          <a:off x="0" y="0"/>
          <a:ext cx="0" cy="0"/>
          <a:chOff x="0" y="0"/>
          <a:chExt cx="0" cy="0"/>
        </a:xfrm>
      </p:grpSpPr>
      <p:sp>
        <p:nvSpPr>
          <p:cNvPr id="6288" name="Google Shape;6288;p13"/>
          <p:cNvSpPr txBox="1">
            <a:spLocks noGrp="1"/>
          </p:cNvSpPr>
          <p:nvPr>
            <p:ph type="title"/>
          </p:nvPr>
        </p:nvSpPr>
        <p:spPr>
          <a:xfrm>
            <a:off x="5027295" y="599090"/>
            <a:ext cx="54864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800"/>
              <a:buFont typeface="Arial"/>
              <a:buNone/>
            </a:pPr>
            <a:r>
              <a:rPr lang="en-US"/>
              <a:t>CONCLUSION</a:t>
            </a:r>
            <a:endParaRPr/>
          </a:p>
        </p:txBody>
      </p:sp>
      <p:sp>
        <p:nvSpPr>
          <p:cNvPr id="6289" name="Google Shape;628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6290" name="Google Shape;6290;p13"/>
          <p:cNvSpPr txBox="1">
            <a:spLocks noGrp="1"/>
          </p:cNvSpPr>
          <p:nvPr>
            <p:ph type="body" idx="1"/>
          </p:nvPr>
        </p:nvSpPr>
        <p:spPr>
          <a:xfrm>
            <a:off x="5536734" y="1803633"/>
            <a:ext cx="6165908" cy="4395831"/>
          </a:xfrm>
          <a:prstGeom prst="rect">
            <a:avLst/>
          </a:prstGeom>
          <a:noFill/>
          <a:ln>
            <a:noFill/>
          </a:ln>
        </p:spPr>
        <p:txBody>
          <a:bodyPr spcFirstLastPara="1" wrap="square" lIns="91425" tIns="45700" rIns="91425" bIns="45700" anchor="t" anchorCtr="0">
            <a:normAutofit/>
          </a:bodyPr>
          <a:lstStyle/>
          <a:p>
            <a:pPr marL="285750" lvl="0" indent="-196850" algn="l" rtl="0">
              <a:lnSpc>
                <a:spcPct val="171428"/>
              </a:lnSpc>
              <a:spcBef>
                <a:spcPts val="0"/>
              </a:spcBef>
              <a:spcAft>
                <a:spcPts val="0"/>
              </a:spcAft>
              <a:buClr>
                <a:schemeClr val="dk1"/>
              </a:buClr>
              <a:buSzPts val="1400"/>
              <a:buFont typeface="Noto Sans Symbols"/>
              <a:buNone/>
            </a:pPr>
            <a:endParaRPr/>
          </a:p>
          <a:p>
            <a:pPr marL="285750" lvl="0" indent="-196850" algn="l" rtl="0">
              <a:lnSpc>
                <a:spcPct val="171428"/>
              </a:lnSpc>
              <a:spcBef>
                <a:spcPts val="0"/>
              </a:spcBef>
              <a:spcAft>
                <a:spcPts val="0"/>
              </a:spcAft>
              <a:buClr>
                <a:schemeClr val="dk1"/>
              </a:buClr>
              <a:buSzPts val="1400"/>
              <a:buFont typeface="Noto Sans Symbols"/>
              <a:buNone/>
            </a:pPr>
            <a:endParaRPr/>
          </a:p>
          <a:p>
            <a:pPr marL="0" lvl="0" indent="0" algn="just" rtl="0">
              <a:lnSpc>
                <a:spcPct val="171428"/>
              </a:lnSpc>
              <a:spcBef>
                <a:spcPts val="0"/>
              </a:spcBef>
              <a:spcAft>
                <a:spcPts val="0"/>
              </a:spcAft>
              <a:buClr>
                <a:schemeClr val="dk1"/>
              </a:buClr>
              <a:buSzPts val="1400"/>
              <a:buFont typeface="Noto Sans Symbols"/>
              <a:buNone/>
            </a:pPr>
            <a:r>
              <a:rPr lang="en-US" sz="1200">
                <a:solidFill>
                  <a:srgbClr val="1F2328"/>
                </a:solidFill>
                <a:highlight>
                  <a:srgbClr val="FFFFFF"/>
                </a:highlight>
                <a:latin typeface="Arial"/>
                <a:ea typeface="Arial"/>
                <a:cs typeface="Arial"/>
                <a:sym typeface="Arial"/>
              </a:rPr>
              <a:t>Machine learning offers a powerful tool for making informed decisions in the property market. By utilizing historical data and predictive modeling, both families and investors can benefit from insights that weren't previously accessible. We encourage users to explore our model, provide feedback, and even contribute to its further development.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94"/>
        <p:cNvGrpSpPr/>
        <p:nvPr/>
      </p:nvGrpSpPr>
      <p:grpSpPr>
        <a:xfrm>
          <a:off x="0" y="0"/>
          <a:ext cx="0" cy="0"/>
          <a:chOff x="0" y="0"/>
          <a:chExt cx="0" cy="0"/>
        </a:xfrm>
      </p:grpSpPr>
      <p:sp>
        <p:nvSpPr>
          <p:cNvPr id="6295" name="Google Shape;6295;p14"/>
          <p:cNvSpPr txBox="1">
            <a:spLocks noGrp="1"/>
          </p:cNvSpPr>
          <p:nvPr>
            <p:ph type="title"/>
          </p:nvPr>
        </p:nvSpPr>
        <p:spPr>
          <a:xfrm>
            <a:off x="1353312" y="1755648"/>
            <a:ext cx="4306824"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800"/>
              <a:buFont typeface="Arial"/>
              <a:buNone/>
            </a:pPr>
            <a:r>
              <a:rPr lang="en-US"/>
              <a:t>THANK YOU</a:t>
            </a:r>
            <a:endParaRPr/>
          </a:p>
        </p:txBody>
      </p:sp>
      <p:sp>
        <p:nvSpPr>
          <p:cNvPr id="6296" name="Google Shape;629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6297" name="Google Shape;6297;p14"/>
          <p:cNvSpPr txBox="1"/>
          <p:nvPr/>
        </p:nvSpPr>
        <p:spPr>
          <a:xfrm>
            <a:off x="1391412" y="3221373"/>
            <a:ext cx="3742650" cy="1770078"/>
          </a:xfrm>
          <a:prstGeom prst="rect">
            <a:avLst/>
          </a:prstGeom>
          <a:noFill/>
          <a:ln>
            <a:noFill/>
          </a:ln>
        </p:spPr>
        <p:txBody>
          <a:bodyPr spcFirstLastPara="1" wrap="square" lIns="91425" tIns="45700" rIns="91425" bIns="45700" anchor="t" anchorCtr="0">
            <a:normAutofit fontScale="92500" lnSpcReduction="10000"/>
          </a:bodyPr>
          <a:lstStyle/>
          <a:p>
            <a:pPr marL="228600" marR="0" lvl="0" indent="-228600" algn="l" rtl="0">
              <a:lnSpc>
                <a:spcPct val="90000"/>
              </a:lnSpc>
              <a:spcBef>
                <a:spcPts val="0"/>
              </a:spcBef>
              <a:spcAft>
                <a:spcPts val="0"/>
              </a:spcAft>
              <a:buClr>
                <a:schemeClr val="dk1"/>
              </a:buClr>
              <a:buSzPct val="100000"/>
              <a:buFont typeface="Arial"/>
              <a:buChar char="•"/>
            </a:pPr>
            <a:r>
              <a:rPr lang="en-US" sz="2800">
                <a:solidFill>
                  <a:schemeClr val="dk1"/>
                </a:solidFill>
                <a:latin typeface="Avenir"/>
                <a:ea typeface="Avenir"/>
                <a:cs typeface="Avenir"/>
                <a:sym typeface="Avenir"/>
              </a:rPr>
              <a:t>Akbar Fadillah</a:t>
            </a:r>
            <a:endParaRPr/>
          </a:p>
          <a:p>
            <a:pPr marL="228600" marR="0" lvl="0" indent="-228600" algn="l" rtl="0">
              <a:lnSpc>
                <a:spcPct val="90000"/>
              </a:lnSpc>
              <a:spcBef>
                <a:spcPts val="1000"/>
              </a:spcBef>
              <a:spcAft>
                <a:spcPts val="0"/>
              </a:spcAft>
              <a:buClr>
                <a:schemeClr val="dk1"/>
              </a:buClr>
              <a:buSzPct val="100000"/>
              <a:buFont typeface="Arial"/>
              <a:buChar char="•"/>
            </a:pPr>
            <a:r>
              <a:rPr lang="en-US" sz="2800">
                <a:solidFill>
                  <a:schemeClr val="dk1"/>
                </a:solidFill>
                <a:latin typeface="Avenir"/>
                <a:ea typeface="Avenir"/>
                <a:cs typeface="Avenir"/>
                <a:sym typeface="Avenir"/>
              </a:rPr>
              <a:t>Jorge Chicas</a:t>
            </a:r>
            <a:endParaRPr/>
          </a:p>
          <a:p>
            <a:pPr marL="228600" marR="0" lvl="0" indent="-228600" algn="l" rtl="0">
              <a:lnSpc>
                <a:spcPct val="90000"/>
              </a:lnSpc>
              <a:spcBef>
                <a:spcPts val="1000"/>
              </a:spcBef>
              <a:spcAft>
                <a:spcPts val="0"/>
              </a:spcAft>
              <a:buClr>
                <a:schemeClr val="dk1"/>
              </a:buClr>
              <a:buSzPct val="100000"/>
              <a:buFont typeface="Arial"/>
              <a:buChar char="•"/>
            </a:pPr>
            <a:r>
              <a:rPr lang="en-US" sz="2800">
                <a:solidFill>
                  <a:schemeClr val="dk1"/>
                </a:solidFill>
                <a:latin typeface="Avenir"/>
                <a:ea typeface="Avenir"/>
                <a:cs typeface="Avenir"/>
                <a:sym typeface="Avenir"/>
              </a:rPr>
              <a:t>Raviska</a:t>
            </a:r>
            <a:endParaRPr/>
          </a:p>
          <a:p>
            <a:pPr marL="228600" marR="0" lvl="0" indent="-228600" algn="l" rtl="0">
              <a:lnSpc>
                <a:spcPct val="90000"/>
              </a:lnSpc>
              <a:spcBef>
                <a:spcPts val="1000"/>
              </a:spcBef>
              <a:spcAft>
                <a:spcPts val="0"/>
              </a:spcAft>
              <a:buClr>
                <a:schemeClr val="dk1"/>
              </a:buClr>
              <a:buSzPct val="100000"/>
              <a:buFont typeface="Arial"/>
              <a:buChar char="•"/>
            </a:pPr>
            <a:r>
              <a:rPr lang="en-US" sz="2800">
                <a:solidFill>
                  <a:schemeClr val="dk1"/>
                </a:solidFill>
                <a:latin typeface="Avenir"/>
                <a:ea typeface="Avenir"/>
                <a:cs typeface="Avenir"/>
                <a:sym typeface="Avenir"/>
              </a:rPr>
              <a:t>Sameer Hooda</a:t>
            </a:r>
            <a:endParaRPr sz="2800">
              <a:solidFill>
                <a:schemeClr val="dk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51"/>
        <p:cNvGrpSpPr/>
        <p:nvPr/>
      </p:nvGrpSpPr>
      <p:grpSpPr>
        <a:xfrm>
          <a:off x="0" y="0"/>
          <a:ext cx="0" cy="0"/>
          <a:chOff x="0" y="0"/>
          <a:chExt cx="0" cy="0"/>
        </a:xfrm>
      </p:grpSpPr>
      <p:sp>
        <p:nvSpPr>
          <p:cNvPr id="6152" name="Google Shape;6152;p2"/>
          <p:cNvSpPr txBox="1">
            <a:spLocks noGrp="1"/>
          </p:cNvSpPr>
          <p:nvPr>
            <p:ph type="title"/>
          </p:nvPr>
        </p:nvSpPr>
        <p:spPr>
          <a:xfrm>
            <a:off x="839788" y="457200"/>
            <a:ext cx="11175155" cy="16002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3200"/>
              <a:buFont typeface="Arial"/>
              <a:buNone/>
            </a:pPr>
            <a:r>
              <a:rPr lang="en-US"/>
              <a:t>HOUSING PRICE PREDICTION OF MELBOURNE USING MACHINE LEARNING</a:t>
            </a:r>
            <a:endParaRPr/>
          </a:p>
        </p:txBody>
      </p:sp>
      <p:pic>
        <p:nvPicPr>
          <p:cNvPr id="6153" name="Google Shape;6153;p2"/>
          <p:cNvPicPr preferRelativeResize="0">
            <a:picLocks noGrp="1"/>
          </p:cNvPicPr>
          <p:nvPr>
            <p:ph type="body" idx="1"/>
          </p:nvPr>
        </p:nvPicPr>
        <p:blipFill rotWithShape="1">
          <a:blip r:embed="rId3">
            <a:alphaModFix amt="35000"/>
          </a:blip>
          <a:srcRect/>
          <a:stretch/>
        </p:blipFill>
        <p:spPr>
          <a:xfrm>
            <a:off x="507600" y="479400"/>
            <a:ext cx="11176800" cy="5899200"/>
          </a:xfrm>
          <a:prstGeom prst="rect">
            <a:avLst/>
          </a:prstGeom>
          <a:noFill/>
          <a:ln>
            <a:noFill/>
          </a:ln>
          <a:effectLst>
            <a:outerShdw blurRad="190500" algn="tl" rotWithShape="0">
              <a:srgbClr val="000000">
                <a:alpha val="69803"/>
              </a:srgbClr>
            </a:outerShdw>
          </a:effectLst>
        </p:spPr>
      </p:pic>
      <p:sp>
        <p:nvSpPr>
          <p:cNvPr id="6154" name="Google Shape;6154;p2"/>
          <p:cNvSpPr txBox="1">
            <a:spLocks noGrp="1"/>
          </p:cNvSpPr>
          <p:nvPr>
            <p:ph type="body" idx="2"/>
          </p:nvPr>
        </p:nvSpPr>
        <p:spPr>
          <a:xfrm>
            <a:off x="914400" y="2338775"/>
            <a:ext cx="11277600" cy="3262200"/>
          </a:xfrm>
          <a:prstGeom prst="rect">
            <a:avLst/>
          </a:prstGeom>
          <a:noFill/>
          <a:ln>
            <a:noFill/>
          </a:ln>
        </p:spPr>
        <p:txBody>
          <a:bodyPr spcFirstLastPara="1" wrap="square" lIns="91425" tIns="45700" rIns="91425" bIns="45700" anchor="t" anchorCtr="0">
            <a:normAutofit/>
          </a:bodyPr>
          <a:lstStyle/>
          <a:p>
            <a:pPr marL="285750" lvl="0" indent="-285750" algn="l" rtl="0">
              <a:lnSpc>
                <a:spcPct val="90000"/>
              </a:lnSpc>
              <a:spcBef>
                <a:spcPts val="0"/>
              </a:spcBef>
              <a:spcAft>
                <a:spcPts val="0"/>
              </a:spcAft>
              <a:buClr>
                <a:schemeClr val="dk1"/>
              </a:buClr>
              <a:buSzPts val="1600"/>
              <a:buFont typeface="Noto Sans Symbols"/>
              <a:buChar char="▪"/>
            </a:pPr>
            <a:r>
              <a:rPr lang="en-US" b="1">
                <a:latin typeface="Calibri"/>
                <a:ea typeface="Calibri"/>
                <a:cs typeface="Calibri"/>
                <a:sym typeface="Calibri"/>
              </a:rPr>
              <a:t>Project Introduction </a:t>
            </a:r>
            <a:endParaRPr/>
          </a:p>
          <a:p>
            <a:pPr marL="742950" lvl="1" indent="-285750" algn="l" rtl="0">
              <a:lnSpc>
                <a:spcPct val="90000"/>
              </a:lnSpc>
              <a:spcBef>
                <a:spcPts val="500"/>
              </a:spcBef>
              <a:spcAft>
                <a:spcPts val="0"/>
              </a:spcAft>
              <a:buClr>
                <a:schemeClr val="dk1"/>
              </a:buClr>
              <a:buSzPts val="1400"/>
              <a:buFont typeface="Noto Sans Symbols"/>
              <a:buChar char="⮚"/>
            </a:pPr>
            <a:r>
              <a:rPr lang="en-US"/>
              <a:t>Challenges in Property Market Decision-Making</a:t>
            </a:r>
            <a:endParaRPr/>
          </a:p>
          <a:p>
            <a:pPr marL="742950" lvl="1" indent="-285750" algn="l" rtl="0">
              <a:lnSpc>
                <a:spcPct val="90000"/>
              </a:lnSpc>
              <a:spcBef>
                <a:spcPts val="500"/>
              </a:spcBef>
              <a:spcAft>
                <a:spcPts val="0"/>
              </a:spcAft>
              <a:buClr>
                <a:schemeClr val="dk1"/>
              </a:buClr>
              <a:buSzPts val="1400"/>
              <a:buFont typeface="Noto Sans Symbols"/>
              <a:buChar char="⮚"/>
            </a:pPr>
            <a:r>
              <a:rPr lang="en-US"/>
              <a:t>Advantages of Machine Learning</a:t>
            </a:r>
            <a:endParaRPr/>
          </a:p>
          <a:p>
            <a:pPr marL="742950" lvl="1" indent="-285750" algn="l" rtl="0">
              <a:lnSpc>
                <a:spcPct val="90000"/>
              </a:lnSpc>
              <a:spcBef>
                <a:spcPts val="500"/>
              </a:spcBef>
              <a:spcAft>
                <a:spcPts val="0"/>
              </a:spcAft>
              <a:buClr>
                <a:schemeClr val="dk1"/>
              </a:buClr>
              <a:buSzPts val="1400"/>
              <a:buFont typeface="Noto Sans Symbols"/>
              <a:buChar char="⮚"/>
            </a:pPr>
            <a:r>
              <a:rPr lang="en-US"/>
              <a:t>Project Goal</a:t>
            </a:r>
            <a:endParaRPr/>
          </a:p>
          <a:p>
            <a:pPr marL="742950" lvl="1" indent="-196850" algn="l" rtl="0">
              <a:lnSpc>
                <a:spcPct val="90000"/>
              </a:lnSpc>
              <a:spcBef>
                <a:spcPts val="500"/>
              </a:spcBef>
              <a:spcAft>
                <a:spcPts val="0"/>
              </a:spcAft>
              <a:buClr>
                <a:schemeClr val="dk1"/>
              </a:buClr>
              <a:buSzPts val="1400"/>
              <a:buFont typeface="Noto Sans Symbols"/>
              <a:buNone/>
            </a:pPr>
            <a:endParaRPr/>
          </a:p>
          <a:p>
            <a:pPr marL="285750" lvl="0" indent="-285750" algn="l" rtl="0">
              <a:lnSpc>
                <a:spcPct val="90000"/>
              </a:lnSpc>
              <a:spcBef>
                <a:spcPts val="1000"/>
              </a:spcBef>
              <a:spcAft>
                <a:spcPts val="0"/>
              </a:spcAft>
              <a:buClr>
                <a:schemeClr val="dk1"/>
              </a:buClr>
              <a:buSzPts val="1600"/>
              <a:buFont typeface="Noto Sans Symbols"/>
              <a:buChar char="▪"/>
            </a:pPr>
            <a:r>
              <a:rPr lang="en-US" b="1">
                <a:latin typeface="Calibri"/>
                <a:ea typeface="Calibri"/>
                <a:cs typeface="Calibri"/>
                <a:sym typeface="Calibri"/>
              </a:rPr>
              <a:t>Data Source</a:t>
            </a:r>
            <a:endParaRPr/>
          </a:p>
          <a:p>
            <a:pPr marL="0" lvl="0" indent="0" algn="l" rtl="0">
              <a:lnSpc>
                <a:spcPct val="100000"/>
              </a:lnSpc>
              <a:spcBef>
                <a:spcPts val="0"/>
              </a:spcBef>
              <a:spcAft>
                <a:spcPts val="0"/>
              </a:spcAft>
              <a:buNone/>
            </a:pPr>
            <a:r>
              <a:rPr lang="en-US" sz="1200" u="sng">
                <a:hlinkClick r:id="rId4"/>
              </a:rPr>
              <a:t>https://www.kaggle.com/datasets/anthonypino/melbourne-housing-market</a:t>
            </a:r>
            <a:endParaRPr/>
          </a:p>
          <a:p>
            <a:pPr marL="457200" lvl="1" indent="0" algn="l" rtl="0">
              <a:lnSpc>
                <a:spcPct val="90000"/>
              </a:lnSpc>
              <a:spcBef>
                <a:spcPts val="500"/>
              </a:spcBef>
              <a:spcAft>
                <a:spcPts val="0"/>
              </a:spcAft>
              <a:buClr>
                <a:schemeClr val="dk1"/>
              </a:buClr>
              <a:buSzPts val="1400"/>
              <a:buNone/>
            </a:pPr>
            <a:endParaRPr/>
          </a:p>
        </p:txBody>
      </p:sp>
      <p:sp>
        <p:nvSpPr>
          <p:cNvPr id="6155" name="Google Shape;6155;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6156" name="Google Shape;6156;p2"/>
          <p:cNvSpPr txBox="1"/>
          <p:nvPr/>
        </p:nvSpPr>
        <p:spPr>
          <a:xfrm>
            <a:off x="1965722" y="4945658"/>
            <a:ext cx="7449661"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200">
              <a:solidFill>
                <a:schemeClr val="dk1"/>
              </a:solidFill>
              <a:latin typeface="Avenir"/>
              <a:ea typeface="Avenir"/>
              <a:cs typeface="Avenir"/>
              <a:sym typeface="Avenir"/>
            </a:endParaRPr>
          </a:p>
          <a:p>
            <a:pPr marL="0" marR="0" lvl="0" indent="0" algn="l" rtl="0">
              <a:spcBef>
                <a:spcPts val="0"/>
              </a:spcBef>
              <a:spcAft>
                <a:spcPts val="0"/>
              </a:spcAft>
              <a:buNone/>
            </a:pPr>
            <a:endParaRPr sz="1200">
              <a:solidFill>
                <a:schemeClr val="dk1"/>
              </a:solidFill>
              <a:latin typeface="Avenir"/>
              <a:ea typeface="Avenir"/>
              <a:cs typeface="Avenir"/>
              <a:sym typeface="Avenir"/>
            </a:endParaRPr>
          </a:p>
          <a:p>
            <a:pPr marL="0" marR="0" lvl="0" indent="0" algn="l" rtl="0">
              <a:spcBef>
                <a:spcPts val="0"/>
              </a:spcBef>
              <a:spcAft>
                <a:spcPts val="0"/>
              </a:spcAft>
              <a:buNone/>
            </a:pPr>
            <a:endParaRPr sz="1200">
              <a:solidFill>
                <a:schemeClr val="dk1"/>
              </a:solidFill>
              <a:latin typeface="Avenir"/>
              <a:ea typeface="Avenir"/>
              <a:cs typeface="Avenir"/>
              <a:sym typeface="Avenir"/>
            </a:endParaRPr>
          </a:p>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6157" name="Google Shape;6157;p2"/>
          <p:cNvSpPr txBox="1"/>
          <p:nvPr/>
        </p:nvSpPr>
        <p:spPr>
          <a:xfrm flipH="1">
            <a:off x="1276200" y="4282325"/>
            <a:ext cx="2137800" cy="2769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chemeClr val="dk1"/>
                </a:solidFill>
                <a:latin typeface="Avenir"/>
                <a:ea typeface="Avenir"/>
                <a:cs typeface="Avenir"/>
                <a:sym typeface="Avenir"/>
              </a:rPr>
              <a:t>Data from 2016 - 2018</a:t>
            </a:r>
            <a:endParaRPr sz="1200">
              <a:solidFill>
                <a:schemeClr val="dk1"/>
              </a:solidFill>
              <a:latin typeface="Avenir"/>
              <a:ea typeface="Avenir"/>
              <a:cs typeface="Avenir"/>
              <a:sym typeface="Aveni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DE433-618C-C119-1DDA-F0318A3BF3ED}"/>
              </a:ext>
            </a:extLst>
          </p:cNvPr>
          <p:cNvSpPr>
            <a:spLocks noGrp="1"/>
          </p:cNvSpPr>
          <p:nvPr>
            <p:ph type="title"/>
          </p:nvPr>
        </p:nvSpPr>
        <p:spPr>
          <a:xfrm>
            <a:off x="4396404" y="334073"/>
            <a:ext cx="5669280" cy="1325563"/>
          </a:xfrm>
        </p:spPr>
        <p:txBody>
          <a:bodyPr/>
          <a:lstStyle/>
          <a:p>
            <a:r>
              <a:rPr lang="en-US" dirty="0"/>
              <a:t>PROJECT OBJECTIVE</a:t>
            </a:r>
          </a:p>
        </p:txBody>
      </p:sp>
      <p:sp>
        <p:nvSpPr>
          <p:cNvPr id="3" name="Text Placeholder 2">
            <a:extLst>
              <a:ext uri="{FF2B5EF4-FFF2-40B4-BE49-F238E27FC236}">
                <a16:creationId xmlns:a16="http://schemas.microsoft.com/office/drawing/2014/main" id="{64C46078-253B-3711-4AE8-AE8527E3F4F7}"/>
              </a:ext>
            </a:extLst>
          </p:cNvPr>
          <p:cNvSpPr>
            <a:spLocks noGrp="1"/>
          </p:cNvSpPr>
          <p:nvPr>
            <p:ph type="body" idx="1"/>
          </p:nvPr>
        </p:nvSpPr>
        <p:spPr>
          <a:xfrm>
            <a:off x="4643021" y="2124456"/>
            <a:ext cx="6162528" cy="1065915"/>
          </a:xfrm>
        </p:spPr>
        <p:txBody>
          <a:bodyPr>
            <a:normAutofit/>
          </a:bodyPr>
          <a:lstStyle/>
          <a:p>
            <a:r>
              <a:rPr lang="en-US" sz="2400" b="1" dirty="0"/>
              <a:t>For Families: </a:t>
            </a:r>
            <a:r>
              <a:rPr lang="en-US" dirty="0"/>
              <a:t>to help determine what is accessible with their budget.</a:t>
            </a:r>
          </a:p>
        </p:txBody>
      </p:sp>
      <p:sp>
        <p:nvSpPr>
          <p:cNvPr id="7" name="Text Placeholder 6">
            <a:extLst>
              <a:ext uri="{FF2B5EF4-FFF2-40B4-BE49-F238E27FC236}">
                <a16:creationId xmlns:a16="http://schemas.microsoft.com/office/drawing/2014/main" id="{2FD26D71-F5DC-B2D9-13ED-CDDFD69CFE28}"/>
              </a:ext>
            </a:extLst>
          </p:cNvPr>
          <p:cNvSpPr>
            <a:spLocks noGrp="1"/>
          </p:cNvSpPr>
          <p:nvPr>
            <p:ph type="body" idx="5"/>
          </p:nvPr>
        </p:nvSpPr>
        <p:spPr>
          <a:xfrm>
            <a:off x="4643021" y="3280735"/>
            <a:ext cx="5669280" cy="851276"/>
          </a:xfrm>
        </p:spPr>
        <p:txBody>
          <a:bodyPr>
            <a:normAutofit/>
          </a:bodyPr>
          <a:lstStyle/>
          <a:p>
            <a:r>
              <a:rPr lang="en-US" sz="2400" b="1" dirty="0"/>
              <a:t>For Investor: </a:t>
            </a:r>
            <a:r>
              <a:rPr lang="en-US" sz="1400" dirty="0"/>
              <a:t>looking for profitable investment opportunities</a:t>
            </a:r>
          </a:p>
          <a:p>
            <a:endParaRPr lang="en-US" dirty="0"/>
          </a:p>
        </p:txBody>
      </p:sp>
      <p:sp>
        <p:nvSpPr>
          <p:cNvPr id="11" name="Slide Number Placeholder 10">
            <a:extLst>
              <a:ext uri="{FF2B5EF4-FFF2-40B4-BE49-F238E27FC236}">
                <a16:creationId xmlns:a16="http://schemas.microsoft.com/office/drawing/2014/main" id="{8CD7B623-9094-5BEF-19DE-12C3DBCF69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extLst>
      <p:ext uri="{BB962C8B-B14F-4D97-AF65-F5344CB8AC3E}">
        <p14:creationId xmlns:p14="http://schemas.microsoft.com/office/powerpoint/2010/main" val="1607692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71"/>
        <p:cNvGrpSpPr/>
        <p:nvPr/>
      </p:nvGrpSpPr>
      <p:grpSpPr>
        <a:xfrm>
          <a:off x="0" y="0"/>
          <a:ext cx="0" cy="0"/>
          <a:chOff x="0" y="0"/>
          <a:chExt cx="0" cy="0"/>
        </a:xfrm>
      </p:grpSpPr>
      <p:sp>
        <p:nvSpPr>
          <p:cNvPr id="6172" name="Google Shape;6172;p3"/>
          <p:cNvSpPr txBox="1">
            <a:spLocks noGrp="1"/>
          </p:cNvSpPr>
          <p:nvPr>
            <p:ph type="title"/>
          </p:nvPr>
        </p:nvSpPr>
        <p:spPr>
          <a:xfrm>
            <a:off x="2992772" y="240680"/>
            <a:ext cx="5617828"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800"/>
              <a:buFont typeface="Arial"/>
              <a:buNone/>
            </a:pPr>
            <a:r>
              <a:rPr lang="en-US"/>
              <a:t>TECHNOLOGIES USED</a:t>
            </a:r>
            <a:endParaRPr/>
          </a:p>
        </p:txBody>
      </p:sp>
      <p:sp>
        <p:nvSpPr>
          <p:cNvPr id="6173" name="Google Shape;6173;p3"/>
          <p:cNvSpPr txBox="1">
            <a:spLocks noGrp="1"/>
          </p:cNvSpPr>
          <p:nvPr>
            <p:ph type="body" idx="1"/>
          </p:nvPr>
        </p:nvSpPr>
        <p:spPr>
          <a:xfrm>
            <a:off x="838200" y="1566243"/>
            <a:ext cx="4114800" cy="4790107"/>
          </a:xfrm>
          <a:prstGeom prst="rect">
            <a:avLst/>
          </a:prstGeom>
          <a:noFill/>
          <a:ln>
            <a:noFill/>
          </a:ln>
        </p:spPr>
        <p:txBody>
          <a:bodyPr spcFirstLastPara="1" wrap="square" lIns="91425" tIns="45700" rIns="91425" bIns="45700" anchor="t" anchorCtr="0">
            <a:normAutofit/>
          </a:bodyPr>
          <a:lstStyle/>
          <a:p>
            <a:pPr marL="285750" lvl="0" indent="-285750" algn="l" rtl="0">
              <a:lnSpc>
                <a:spcPct val="171428"/>
              </a:lnSpc>
              <a:spcBef>
                <a:spcPts val="0"/>
              </a:spcBef>
              <a:spcAft>
                <a:spcPts val="0"/>
              </a:spcAft>
              <a:buClr>
                <a:schemeClr val="dk1"/>
              </a:buClr>
              <a:buSzPts val="1400"/>
              <a:buFont typeface="Noto Sans Symbols"/>
              <a:buChar char="⮚"/>
            </a:pPr>
            <a:r>
              <a:rPr lang="en-US"/>
              <a:t>Python/Pandas/Numpy</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Jupyter Notebook</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SciPy</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Scikit-learn</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Flask</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HTML/CSS</a:t>
            </a:r>
            <a:endParaRPr/>
          </a:p>
          <a:p>
            <a:pPr marL="285750" lvl="0" indent="-285750" algn="l" rtl="0">
              <a:lnSpc>
                <a:spcPct val="171428"/>
              </a:lnSpc>
              <a:spcBef>
                <a:spcPts val="1000"/>
              </a:spcBef>
              <a:spcAft>
                <a:spcPts val="0"/>
              </a:spcAft>
              <a:buClr>
                <a:schemeClr val="dk1"/>
              </a:buClr>
              <a:buSzPts val="1400"/>
              <a:buFont typeface="Noto Sans Symbols"/>
              <a:buChar char="⮚"/>
            </a:pPr>
            <a:r>
              <a:rPr lang="en-US"/>
              <a:t>JavaScript</a:t>
            </a:r>
            <a:endParaRPr/>
          </a:p>
          <a:p>
            <a:pPr marL="285750" lvl="0" indent="-285750" algn="l" rtl="0">
              <a:lnSpc>
                <a:spcPct val="171428"/>
              </a:lnSpc>
              <a:spcBef>
                <a:spcPts val="1000"/>
              </a:spcBef>
              <a:spcAft>
                <a:spcPts val="0"/>
              </a:spcAft>
              <a:buSzPts val="1400"/>
              <a:buChar char="⮚"/>
            </a:pPr>
            <a:r>
              <a:rPr lang="en-US"/>
              <a:t>Google Maps</a:t>
            </a:r>
            <a:endParaRPr/>
          </a:p>
        </p:txBody>
      </p:sp>
      <p:sp>
        <p:nvSpPr>
          <p:cNvPr id="6174" name="Google Shape;617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6175" name="Google Shape;6175;p3"/>
          <p:cNvPicPr preferRelativeResize="0"/>
          <p:nvPr/>
        </p:nvPicPr>
        <p:blipFill rotWithShape="1">
          <a:blip r:embed="rId3">
            <a:alphaModFix/>
          </a:blip>
          <a:srcRect/>
          <a:stretch/>
        </p:blipFill>
        <p:spPr>
          <a:xfrm>
            <a:off x="4069352" y="1879429"/>
            <a:ext cx="585696" cy="679041"/>
          </a:xfrm>
          <a:prstGeom prst="rect">
            <a:avLst/>
          </a:prstGeom>
          <a:noFill/>
          <a:ln>
            <a:noFill/>
          </a:ln>
          <a:effectLst>
            <a:outerShdw blurRad="50800" dist="38100" dir="18900000" algn="bl" rotWithShape="0">
              <a:srgbClr val="000000">
                <a:alpha val="40000"/>
              </a:srgbClr>
            </a:outerShdw>
          </a:effectLst>
        </p:spPr>
      </p:pic>
      <p:pic>
        <p:nvPicPr>
          <p:cNvPr id="6176" name="Google Shape;6176;p3" descr="Python Logo transparent PNG - StickPNG"/>
          <p:cNvPicPr preferRelativeResize="0"/>
          <p:nvPr/>
        </p:nvPicPr>
        <p:blipFill rotWithShape="1">
          <a:blip r:embed="rId4">
            <a:alphaModFix/>
          </a:blip>
          <a:srcRect/>
          <a:stretch/>
        </p:blipFill>
        <p:spPr>
          <a:xfrm>
            <a:off x="3111170" y="1551503"/>
            <a:ext cx="658415" cy="655852"/>
          </a:xfrm>
          <a:prstGeom prst="rect">
            <a:avLst/>
          </a:prstGeom>
          <a:noFill/>
          <a:ln>
            <a:noFill/>
          </a:ln>
          <a:effectLst>
            <a:outerShdw blurRad="50800" dist="38100" dir="18900000" algn="bl" rotWithShape="0">
              <a:srgbClr val="000000">
                <a:alpha val="40000"/>
              </a:srgbClr>
            </a:outerShdw>
          </a:effectLst>
        </p:spPr>
      </p:pic>
      <p:pic>
        <p:nvPicPr>
          <p:cNvPr id="6177" name="Google Shape;6177;p3" descr="HTML5 Logo transparent PNG - StickPNG"/>
          <p:cNvPicPr preferRelativeResize="0"/>
          <p:nvPr/>
        </p:nvPicPr>
        <p:blipFill rotWithShape="1">
          <a:blip r:embed="rId5">
            <a:alphaModFix/>
          </a:blip>
          <a:srcRect/>
          <a:stretch/>
        </p:blipFill>
        <p:spPr>
          <a:xfrm>
            <a:off x="4004100" y="3574801"/>
            <a:ext cx="813875" cy="813875"/>
          </a:xfrm>
          <a:prstGeom prst="rect">
            <a:avLst/>
          </a:prstGeom>
          <a:noFill/>
          <a:ln>
            <a:noFill/>
          </a:ln>
          <a:effectLst>
            <a:outerShdw blurRad="50800" dist="38100" dir="18900000" algn="bl" rotWithShape="0">
              <a:srgbClr val="000000">
                <a:alpha val="40000"/>
              </a:srgbClr>
            </a:outerShdw>
          </a:effectLst>
        </p:spPr>
      </p:pic>
      <p:pic>
        <p:nvPicPr>
          <p:cNvPr id="6178" name="Google Shape;6178;p3"/>
          <p:cNvPicPr preferRelativeResize="0"/>
          <p:nvPr/>
        </p:nvPicPr>
        <p:blipFill rotWithShape="1">
          <a:blip r:embed="rId6">
            <a:alphaModFix/>
          </a:blip>
          <a:srcRect/>
          <a:stretch/>
        </p:blipFill>
        <p:spPr>
          <a:xfrm>
            <a:off x="3769585" y="2692881"/>
            <a:ext cx="977860" cy="526350"/>
          </a:xfrm>
          <a:prstGeom prst="rect">
            <a:avLst/>
          </a:prstGeom>
          <a:noFill/>
          <a:ln>
            <a:noFill/>
          </a:ln>
          <a:effectLst>
            <a:outerShdw blurRad="50800" dist="38100" dir="18900000" algn="bl" rotWithShape="0">
              <a:srgbClr val="000000">
                <a:alpha val="40000"/>
              </a:srgbClr>
            </a:outerShdw>
          </a:effectLst>
        </p:spPr>
      </p:pic>
      <p:pic>
        <p:nvPicPr>
          <p:cNvPr id="6179" name="Google Shape;6179;p3" descr="SciPy and NumPy - Full Stack Python"/>
          <p:cNvPicPr preferRelativeResize="0"/>
          <p:nvPr/>
        </p:nvPicPr>
        <p:blipFill rotWithShape="1">
          <a:blip r:embed="rId7">
            <a:alphaModFix/>
          </a:blip>
          <a:srcRect r="56850"/>
          <a:stretch/>
        </p:blipFill>
        <p:spPr>
          <a:xfrm>
            <a:off x="3116459" y="2378701"/>
            <a:ext cx="653126" cy="601385"/>
          </a:xfrm>
          <a:prstGeom prst="rect">
            <a:avLst/>
          </a:prstGeom>
          <a:noFill/>
          <a:ln>
            <a:noFill/>
          </a:ln>
          <a:effectLst>
            <a:outerShdw blurRad="50800" dist="38100" dir="18900000" algn="bl" rotWithShape="0">
              <a:srgbClr val="000000">
                <a:alpha val="40000"/>
              </a:srgbClr>
            </a:outerShdw>
          </a:effectLst>
        </p:spPr>
      </p:pic>
      <p:pic>
        <p:nvPicPr>
          <p:cNvPr id="6180" name="Google Shape;6180;p3" descr="Flask Logo PNG Transparent &amp;amp; SVG Vector - Freebie Supply"/>
          <p:cNvPicPr preferRelativeResize="0"/>
          <p:nvPr/>
        </p:nvPicPr>
        <p:blipFill rotWithShape="1">
          <a:blip r:embed="rId8">
            <a:alphaModFix/>
          </a:blip>
          <a:srcRect t="-3874" b="27271"/>
          <a:stretch/>
        </p:blipFill>
        <p:spPr>
          <a:xfrm>
            <a:off x="3238555" y="3151432"/>
            <a:ext cx="650950" cy="640897"/>
          </a:xfrm>
          <a:prstGeom prst="rect">
            <a:avLst/>
          </a:prstGeom>
          <a:noFill/>
          <a:ln>
            <a:noFill/>
          </a:ln>
          <a:effectLst>
            <a:outerShdw blurRad="50800" dist="38100" dir="18900000" algn="bl" rotWithShape="0">
              <a:srgbClr val="000000">
                <a:alpha val="40000"/>
              </a:srgbClr>
            </a:outerShdw>
          </a:effectLst>
        </p:spPr>
      </p:pic>
      <p:pic>
        <p:nvPicPr>
          <p:cNvPr id="6181" name="Google Shape;6181;p3" descr="A yellow and white logo&#10;&#10;Description automatically generated"/>
          <p:cNvPicPr preferRelativeResize="0"/>
          <p:nvPr/>
        </p:nvPicPr>
        <p:blipFill rotWithShape="1">
          <a:blip r:embed="rId9">
            <a:alphaModFix/>
          </a:blip>
          <a:srcRect/>
          <a:stretch/>
        </p:blipFill>
        <p:spPr>
          <a:xfrm>
            <a:off x="3184234" y="3963674"/>
            <a:ext cx="759589" cy="759589"/>
          </a:xfrm>
          <a:prstGeom prst="rect">
            <a:avLst/>
          </a:prstGeom>
          <a:noFill/>
          <a:ln>
            <a:noFill/>
          </a:ln>
        </p:spPr>
      </p:pic>
      <p:pic>
        <p:nvPicPr>
          <p:cNvPr id="6182" name="Google Shape;6182;p3"/>
          <p:cNvPicPr preferRelativeResize="0"/>
          <p:nvPr/>
        </p:nvPicPr>
        <p:blipFill rotWithShape="1">
          <a:blip r:embed="rId10">
            <a:alphaModFix/>
          </a:blip>
          <a:srcRect/>
          <a:stretch/>
        </p:blipFill>
        <p:spPr>
          <a:xfrm>
            <a:off x="4051938" y="4571225"/>
            <a:ext cx="718200" cy="640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86"/>
        <p:cNvGrpSpPr/>
        <p:nvPr/>
      </p:nvGrpSpPr>
      <p:grpSpPr>
        <a:xfrm>
          <a:off x="0" y="0"/>
          <a:ext cx="0" cy="0"/>
          <a:chOff x="0" y="0"/>
          <a:chExt cx="0" cy="0"/>
        </a:xfrm>
      </p:grpSpPr>
      <p:sp>
        <p:nvSpPr>
          <p:cNvPr id="6187" name="Google Shape;6187;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7/1/20XX</a:t>
            </a:r>
            <a:endParaRPr/>
          </a:p>
        </p:txBody>
      </p:sp>
      <p:sp>
        <p:nvSpPr>
          <p:cNvPr id="6188" name="Google Shape;6188;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Pitch deck title</a:t>
            </a:r>
            <a:endParaRPr/>
          </a:p>
        </p:txBody>
      </p:sp>
      <p:sp>
        <p:nvSpPr>
          <p:cNvPr id="6189" name="Google Shape;6189;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6190" name="Google Shape;6190;p4" descr="A computer screen with icons&#10;&#10;Description automatically generated with medium confidence"/>
          <p:cNvPicPr preferRelativeResize="0"/>
          <p:nvPr/>
        </p:nvPicPr>
        <p:blipFill rotWithShape="1">
          <a:blip r:embed="rId3">
            <a:alphaModFix/>
          </a:blip>
          <a:srcRect/>
          <a:stretch/>
        </p:blipFill>
        <p:spPr>
          <a:xfrm>
            <a:off x="469782" y="956344"/>
            <a:ext cx="11618753" cy="5901655"/>
          </a:xfrm>
          <a:prstGeom prst="rect">
            <a:avLst/>
          </a:prstGeom>
          <a:noFill/>
          <a:ln>
            <a:noFill/>
          </a:ln>
        </p:spPr>
      </p:pic>
      <p:sp>
        <p:nvSpPr>
          <p:cNvPr id="6191" name="Google Shape;6191;p4"/>
          <p:cNvSpPr txBox="1">
            <a:spLocks noGrp="1"/>
          </p:cNvSpPr>
          <p:nvPr>
            <p:ph type="title"/>
          </p:nvPr>
        </p:nvSpPr>
        <p:spPr>
          <a:xfrm>
            <a:off x="4108508" y="0"/>
            <a:ext cx="5617828"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800"/>
              <a:buFont typeface="Arial"/>
              <a:buNone/>
            </a:pPr>
            <a:r>
              <a:rPr lang="en-US"/>
              <a:t>ETL PROCESS</a:t>
            </a:r>
            <a:endParaRPr/>
          </a:p>
        </p:txBody>
      </p:sp>
      <p:pic>
        <p:nvPicPr>
          <p:cNvPr id="6192" name="Google Shape;6192;p4"/>
          <p:cNvPicPr preferRelativeResize="0"/>
          <p:nvPr/>
        </p:nvPicPr>
        <p:blipFill rotWithShape="1">
          <a:blip r:embed="rId4">
            <a:alphaModFix/>
          </a:blip>
          <a:srcRect/>
          <a:stretch/>
        </p:blipFill>
        <p:spPr>
          <a:xfrm>
            <a:off x="9588821" y="4801684"/>
            <a:ext cx="869157" cy="783254"/>
          </a:xfrm>
          <a:prstGeom prst="rect">
            <a:avLst/>
          </a:prstGeom>
          <a:noFill/>
          <a:ln>
            <a:noFill/>
          </a:ln>
        </p:spPr>
      </p:pic>
      <p:cxnSp>
        <p:nvCxnSpPr>
          <p:cNvPr id="6193" name="Google Shape;6193;p4"/>
          <p:cNvCxnSpPr/>
          <p:nvPr/>
        </p:nvCxnSpPr>
        <p:spPr>
          <a:xfrm rot="10800000">
            <a:off x="7875700" y="5255200"/>
            <a:ext cx="1514400" cy="0"/>
          </a:xfrm>
          <a:prstGeom prst="straightConnector1">
            <a:avLst/>
          </a:prstGeom>
          <a:noFill/>
          <a:ln w="9525" cap="flat" cmpd="sng">
            <a:solidFill>
              <a:schemeClr val="dk1"/>
            </a:solidFill>
            <a:prstDash val="solid"/>
            <a:miter lim="800000"/>
            <a:headEnd type="none" w="sm" len="sm"/>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98"/>
        <p:cNvGrpSpPr/>
        <p:nvPr/>
      </p:nvGrpSpPr>
      <p:grpSpPr>
        <a:xfrm>
          <a:off x="0" y="0"/>
          <a:ext cx="0" cy="0"/>
          <a:chOff x="0" y="0"/>
          <a:chExt cx="0" cy="0"/>
        </a:xfrm>
      </p:grpSpPr>
      <p:sp>
        <p:nvSpPr>
          <p:cNvPr id="6199" name="Google Shape;6199;g260544acee8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EXPLORATORY DATA ANALYSIS(EDA)</a:t>
            </a:r>
            <a:endParaRPr/>
          </a:p>
        </p:txBody>
      </p:sp>
      <p:sp>
        <p:nvSpPr>
          <p:cNvPr id="6200" name="Google Shape;6200;g260544acee8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pic>
        <p:nvPicPr>
          <p:cNvPr id="6201" name="Google Shape;6201;g260544acee8_0_0"/>
          <p:cNvPicPr preferRelativeResize="0"/>
          <p:nvPr/>
        </p:nvPicPr>
        <p:blipFill>
          <a:blip r:embed="rId3">
            <a:alphaModFix/>
          </a:blip>
          <a:stretch>
            <a:fillRect/>
          </a:stretch>
        </p:blipFill>
        <p:spPr>
          <a:xfrm>
            <a:off x="208275" y="1567675"/>
            <a:ext cx="11320276" cy="55475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06"/>
        <p:cNvGrpSpPr/>
        <p:nvPr/>
      </p:nvGrpSpPr>
      <p:grpSpPr>
        <a:xfrm>
          <a:off x="0" y="0"/>
          <a:ext cx="0" cy="0"/>
          <a:chOff x="0" y="0"/>
          <a:chExt cx="0" cy="0"/>
        </a:xfrm>
      </p:grpSpPr>
      <p:sp>
        <p:nvSpPr>
          <p:cNvPr id="6207" name="Google Shape;6207;g260544acee8_0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DATA DISTRIBUTION</a:t>
            </a:r>
            <a:endParaRPr/>
          </a:p>
        </p:txBody>
      </p:sp>
      <p:sp>
        <p:nvSpPr>
          <p:cNvPr id="6208" name="Google Shape;6208;g260544acee8_0_1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pic>
        <p:nvPicPr>
          <p:cNvPr id="6209" name="Google Shape;6209;g260544acee8_0_11"/>
          <p:cNvPicPr preferRelativeResize="0"/>
          <p:nvPr/>
        </p:nvPicPr>
        <p:blipFill>
          <a:blip r:embed="rId3">
            <a:alphaModFix/>
          </a:blip>
          <a:stretch>
            <a:fillRect/>
          </a:stretch>
        </p:blipFill>
        <p:spPr>
          <a:xfrm>
            <a:off x="2032571" y="1433337"/>
            <a:ext cx="8126858" cy="5180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14"/>
        <p:cNvGrpSpPr/>
        <p:nvPr/>
      </p:nvGrpSpPr>
      <p:grpSpPr>
        <a:xfrm>
          <a:off x="0" y="0"/>
          <a:ext cx="0" cy="0"/>
          <a:chOff x="0" y="0"/>
          <a:chExt cx="0" cy="0"/>
        </a:xfrm>
      </p:grpSpPr>
      <p:sp>
        <p:nvSpPr>
          <p:cNvPr id="6215" name="Google Shape;6215;p5"/>
          <p:cNvSpPr txBox="1">
            <a:spLocks noGrp="1"/>
          </p:cNvSpPr>
          <p:nvPr>
            <p:ph type="title"/>
          </p:nvPr>
        </p:nvSpPr>
        <p:spPr>
          <a:xfrm>
            <a:off x="838200" y="365126"/>
            <a:ext cx="10515600" cy="114935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800"/>
              <a:buFont typeface="Arial"/>
              <a:buNone/>
            </a:pPr>
            <a:r>
              <a:rPr lang="en-US"/>
              <a:t> CORRELATION ANALYSIS</a:t>
            </a:r>
            <a:endParaRPr/>
          </a:p>
        </p:txBody>
      </p:sp>
      <p:sp>
        <p:nvSpPr>
          <p:cNvPr id="6216" name="Google Shape;621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pic>
        <p:nvPicPr>
          <p:cNvPr id="6217" name="Google Shape;6217;p5" descr="A screenshot of a graph&#10;&#10;Description automatically generated"/>
          <p:cNvPicPr preferRelativeResize="0">
            <a:picLocks noGrp="1"/>
          </p:cNvPicPr>
          <p:nvPr>
            <p:ph type="body" idx="1"/>
          </p:nvPr>
        </p:nvPicPr>
        <p:blipFill rotWithShape="1">
          <a:blip r:embed="rId3">
            <a:alphaModFix/>
          </a:blip>
          <a:srcRect/>
          <a:stretch/>
        </p:blipFill>
        <p:spPr>
          <a:xfrm>
            <a:off x="5420850" y="1218225"/>
            <a:ext cx="6322200" cy="5138400"/>
          </a:xfrm>
          <a:prstGeom prst="rect">
            <a:avLst/>
          </a:prstGeom>
          <a:noFill/>
          <a:ln>
            <a:noFill/>
          </a:ln>
        </p:spPr>
      </p:pic>
      <p:pic>
        <p:nvPicPr>
          <p:cNvPr id="6218" name="Google Shape;6218;p5"/>
          <p:cNvPicPr preferRelativeResize="0"/>
          <p:nvPr/>
        </p:nvPicPr>
        <p:blipFill>
          <a:blip r:embed="rId4">
            <a:alphaModFix/>
          </a:blip>
          <a:stretch>
            <a:fillRect/>
          </a:stretch>
        </p:blipFill>
        <p:spPr>
          <a:xfrm>
            <a:off x="152400" y="1099700"/>
            <a:ext cx="5167050" cy="52567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23"/>
        <p:cNvGrpSpPr/>
        <p:nvPr/>
      </p:nvGrpSpPr>
      <p:grpSpPr>
        <a:xfrm>
          <a:off x="0" y="0"/>
          <a:ext cx="0" cy="0"/>
          <a:chOff x="0" y="0"/>
          <a:chExt cx="0" cy="0"/>
        </a:xfrm>
      </p:grpSpPr>
      <p:sp>
        <p:nvSpPr>
          <p:cNvPr id="6224" name="Google Shape;6224;g260544acee8_0_2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PRICE VS. DISTANCE</a:t>
            </a:r>
            <a:endParaRPr/>
          </a:p>
        </p:txBody>
      </p:sp>
      <p:sp>
        <p:nvSpPr>
          <p:cNvPr id="6225" name="Google Shape;6225;g260544acee8_0_22"/>
          <p:cNvSpPr txBox="1">
            <a:spLocks noGrp="1"/>
          </p:cNvSpPr>
          <p:nvPr>
            <p:ph type="body" idx="1"/>
          </p:nvPr>
        </p:nvSpPr>
        <p:spPr>
          <a:xfrm>
            <a:off x="838200" y="1825625"/>
            <a:ext cx="5181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
        <p:nvSpPr>
          <p:cNvPr id="6226" name="Google Shape;6226;g260544acee8_0_22"/>
          <p:cNvSpPr txBox="1">
            <a:spLocks noGrp="1"/>
          </p:cNvSpPr>
          <p:nvPr>
            <p:ph type="body" idx="2"/>
          </p:nvPr>
        </p:nvSpPr>
        <p:spPr>
          <a:xfrm>
            <a:off x="6172200" y="1825625"/>
            <a:ext cx="5181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
        <p:nvSpPr>
          <p:cNvPr id="6227" name="Google Shape;6227;g260544acee8_0_22"/>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pic>
        <p:nvPicPr>
          <p:cNvPr id="6228" name="Google Shape;6228;g260544acee8_0_22"/>
          <p:cNvPicPr preferRelativeResize="0"/>
          <p:nvPr/>
        </p:nvPicPr>
        <p:blipFill>
          <a:blip r:embed="rId3">
            <a:alphaModFix/>
          </a:blip>
          <a:stretch>
            <a:fillRect/>
          </a:stretch>
        </p:blipFill>
        <p:spPr>
          <a:xfrm>
            <a:off x="310625" y="1690825"/>
            <a:ext cx="11531925" cy="516717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Custom 82">
      <a:dk1>
        <a:srgbClr val="000000"/>
      </a:dk1>
      <a:lt1>
        <a:srgbClr val="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291</Words>
  <Application>Microsoft Office PowerPoint</Application>
  <PresentationFormat>Widescreen</PresentationFormat>
  <Paragraphs>115</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Avenir</vt:lpstr>
      <vt:lpstr>Calibri</vt:lpstr>
      <vt:lpstr>Noto Sans Symbols</vt:lpstr>
      <vt:lpstr>Office Theme</vt:lpstr>
      <vt:lpstr>HOUSE PRICE PREDICTION</vt:lpstr>
      <vt:lpstr>HOUSING PRICE PREDICTION OF MELBOURNE USING MACHINE LEARNING</vt:lpstr>
      <vt:lpstr>PROJECT OBJECTIVE</vt:lpstr>
      <vt:lpstr>TECHNOLOGIES USED</vt:lpstr>
      <vt:lpstr>ETL PROCESS</vt:lpstr>
      <vt:lpstr>EXPLORATORY DATA ANALYSIS(EDA)</vt:lpstr>
      <vt:lpstr>DATA DISTRIBUTION</vt:lpstr>
      <vt:lpstr> CORRELATION ANALYSIS</vt:lpstr>
      <vt:lpstr>PRICE VS. DISTANCE</vt:lpstr>
      <vt:lpstr>PRICE VS. PROPERTY TYPE</vt:lpstr>
      <vt:lpstr>PRICE VS. REGION</vt:lpstr>
      <vt:lpstr>NORMALIZATION OF TARGET FEATURE(PRICE)</vt:lpstr>
      <vt:lpstr>MODEL ANALYSIS</vt:lpstr>
      <vt:lpstr>  MODELS TESTED</vt:lpstr>
      <vt:lpstr>MODEL SCREENSHOT</vt:lpstr>
      <vt:lpstr>WEBSITE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PRICE PREDICTION</dc:title>
  <dc:creator>Sameer Hooda</dc:creator>
  <cp:lastModifiedBy>Sameer Hooda</cp:lastModifiedBy>
  <cp:revision>3</cp:revision>
  <dcterms:created xsi:type="dcterms:W3CDTF">2023-11-04T05:29:59Z</dcterms:created>
  <dcterms:modified xsi:type="dcterms:W3CDTF">2023-11-07T08:59:11Z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